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346" r:id="rId2"/>
    <p:sldId id="492" r:id="rId3"/>
    <p:sldId id="490" r:id="rId4"/>
    <p:sldId id="353" r:id="rId5"/>
    <p:sldId id="501" r:id="rId6"/>
    <p:sldId id="454" r:id="rId7"/>
    <p:sldId id="455" r:id="rId8"/>
    <p:sldId id="456" r:id="rId9"/>
    <p:sldId id="442" r:id="rId10"/>
    <p:sldId id="443" r:id="rId11"/>
    <p:sldId id="503" r:id="rId12"/>
    <p:sldId id="356" r:id="rId13"/>
    <p:sldId id="392" r:id="rId14"/>
    <p:sldId id="433" r:id="rId15"/>
    <p:sldId id="394" r:id="rId16"/>
    <p:sldId id="504" r:id="rId17"/>
    <p:sldId id="488" r:id="rId18"/>
    <p:sldId id="444" r:id="rId19"/>
    <p:sldId id="435" r:id="rId20"/>
    <p:sldId id="505" r:id="rId21"/>
    <p:sldId id="458" r:id="rId22"/>
    <p:sldId id="432" r:id="rId23"/>
    <p:sldId id="430" r:id="rId24"/>
    <p:sldId id="445" r:id="rId25"/>
    <p:sldId id="362" r:id="rId26"/>
    <p:sldId id="506" r:id="rId27"/>
    <p:sldId id="473" r:id="rId28"/>
    <p:sldId id="494" r:id="rId29"/>
    <p:sldId id="495" r:id="rId30"/>
    <p:sldId id="496" r:id="rId31"/>
    <p:sldId id="497" r:id="rId32"/>
    <p:sldId id="483" r:id="rId33"/>
    <p:sldId id="487" r:id="rId34"/>
    <p:sldId id="474" r:id="rId35"/>
    <p:sldId id="364" r:id="rId36"/>
    <p:sldId id="446" r:id="rId37"/>
    <p:sldId id="447" r:id="rId38"/>
    <p:sldId id="448" r:id="rId39"/>
    <p:sldId id="507" r:id="rId40"/>
    <p:sldId id="476" r:id="rId41"/>
    <p:sldId id="484" r:id="rId42"/>
    <p:sldId id="480" r:id="rId43"/>
    <p:sldId id="429" r:id="rId44"/>
    <p:sldId id="370" r:id="rId45"/>
    <p:sldId id="508" r:id="rId46"/>
    <p:sldId id="374" r:id="rId47"/>
    <p:sldId id="482" r:id="rId48"/>
    <p:sldId id="449" r:id="rId49"/>
    <p:sldId id="398" r:id="rId50"/>
    <p:sldId id="450" r:id="rId51"/>
    <p:sldId id="509" r:id="rId52"/>
    <p:sldId id="451" r:id="rId53"/>
    <p:sldId id="452" r:id="rId54"/>
    <p:sldId id="453" r:id="rId55"/>
    <p:sldId id="510" r:id="rId56"/>
    <p:sldId id="481" r:id="rId57"/>
    <p:sldId id="511" r:id="rId58"/>
    <p:sldId id="485" r:id="rId59"/>
    <p:sldId id="486" r:id="rId60"/>
    <p:sldId id="502" r:id="rId61"/>
    <p:sldId id="393" r:id="rId62"/>
    <p:sldId id="365" r:id="rId63"/>
    <p:sldId id="491" r:id="rId64"/>
    <p:sldId id="493" r:id="rId65"/>
    <p:sldId id="499" r:id="rId66"/>
    <p:sldId id="500" r:id="rId67"/>
    <p:sldId id="328" r:id="rId68"/>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 | Jason Hoarau" initials="M|JH" lastIdx="28" clrIdx="0">
    <p:extLst/>
  </p:cmAuthor>
  <p:cmAuthor id="2" name="SGPI" initials="RA" lastIdx="17"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1"/>
    <a:srgbClr val="E1000B"/>
    <a:srgbClr val="E2A8AC"/>
    <a:srgbClr val="4BB5C4"/>
    <a:srgbClr val="FF6161"/>
    <a:srgbClr val="006600"/>
    <a:srgbClr val="9A9AD3"/>
    <a:srgbClr val="00AC8C"/>
    <a:srgbClr val="8A9BD2"/>
    <a:srgbClr val="0000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BF8B1D-E17F-4938-9CDF-82DE98E5AE54}" v="42" dt="2021-11-29T03:05:31.10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05" autoAdjust="0"/>
    <p:restoredTop sz="94660"/>
  </p:normalViewPr>
  <p:slideViewPr>
    <p:cSldViewPr snapToGrid="0">
      <p:cViewPr varScale="1">
        <p:scale>
          <a:sx n="67" d="100"/>
          <a:sy n="67" d="100"/>
        </p:scale>
        <p:origin x="-138" y="-264"/>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23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0-23T16:08:10.797" idx="23">
    <p:pos x="10" y="10"/>
    <p:text>Porposition de mettre le logo en haut  à droite [à cause du footer]</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atin typeface="Arial" panose="020B0604020202020204" pitchFamily="34" charset="0"/>
              </a:defRPr>
            </a:lvl1pPr>
          </a:lstStyle>
          <a:p>
            <a:endParaRPr lang="fr-FR" dirty="0"/>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atin typeface="Arial" panose="020B0604020202020204" pitchFamily="34" charset="0"/>
              </a:defRPr>
            </a:lvl1pPr>
          </a:lstStyle>
          <a:p>
            <a:fld id="{DF478014-3E26-431D-99DF-C65246BD5D18}" type="datetimeFigureOut">
              <a:rPr lang="fr-FR" smtClean="0"/>
              <a:pPr/>
              <a:t>21/01/2022</a:t>
            </a:fld>
            <a:endParaRPr lang="fr-FR" dirty="0"/>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fr-FR" dirty="0"/>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atin typeface="Arial" panose="020B0604020202020204" pitchFamily="34" charset="0"/>
              </a:defRPr>
            </a:lvl1pPr>
          </a:lstStyle>
          <a:p>
            <a:fld id="{5A28846B-781B-4AC1-BBB4-F18418AF54FA}" type="slidenum">
              <a:rPr lang="fr-FR" smtClean="0"/>
              <a:pPr/>
              <a:t>‹N°›</a:t>
            </a:fld>
            <a:endParaRPr lang="fr-FR" dirty="0"/>
          </a:p>
        </p:txBody>
      </p:sp>
    </p:spTree>
    <p:extLst>
      <p:ext uri="{BB962C8B-B14F-4D97-AF65-F5344CB8AC3E}">
        <p14:creationId xmlns:p14="http://schemas.microsoft.com/office/powerpoint/2010/main" val="1706650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s://gouvernement.us4.list-manage.com/subscribe?u=b5bd5d5ec79b9c70a76b18561&amp;id=934dc0ff7e" TargetMode="External"/><Relationship Id="rId2" Type="http://schemas.openxmlformats.org/officeDocument/2006/relationships/hyperlink" Target="https://www.gouvernement.fr/secretariat-general-pour-l-investissement-sgpi" TargetMode="External"/><Relationship Id="rId1" Type="http://schemas.openxmlformats.org/officeDocument/2006/relationships/slideMaster" Target="../slideMasters/slideMaster1.xml"/><Relationship Id="rId6" Type="http://schemas.openxmlformats.org/officeDocument/2006/relationships/hyperlink" Target="mailto:contact.sgpi@pm.gouv.fr" TargetMode="External"/><Relationship Id="rId5" Type="http://schemas.openxmlformats.org/officeDocument/2006/relationships/hyperlink" Target="https://www.linkedin.com/company/commissariat-g-n-ral-l'investissement/?viewAsMember=true" TargetMode="External"/><Relationship Id="rId4" Type="http://schemas.openxmlformats.org/officeDocument/2006/relationships/hyperlink" Target="https://twitter.com/SGPI_avenir"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 sans titre">
    <p:spTree>
      <p:nvGrpSpPr>
        <p:cNvPr id="1" name=""/>
        <p:cNvGrpSpPr/>
        <p:nvPr/>
      </p:nvGrpSpPr>
      <p:grpSpPr>
        <a:xfrm>
          <a:off x="0" y="0"/>
          <a:ext cx="0" cy="0"/>
          <a:chOff x="0" y="0"/>
          <a:chExt cx="0" cy="0"/>
        </a:xfrm>
      </p:grpSpPr>
      <p:grpSp>
        <p:nvGrpSpPr>
          <p:cNvPr id="7" name="Graphique 2">
            <a:extLst>
              <a:ext uri="{FF2B5EF4-FFF2-40B4-BE49-F238E27FC236}">
                <a16:creationId xmlns:a16="http://schemas.microsoft.com/office/drawing/2014/main" xmlns="" id="{5B063702-A08C-4925-8F82-7FA937FD47D2}"/>
              </a:ext>
            </a:extLst>
          </p:cNvPr>
          <p:cNvGrpSpPr>
            <a:grpSpLocks noChangeAspect="1"/>
          </p:cNvGrpSpPr>
          <p:nvPr userDrawn="1"/>
        </p:nvGrpSpPr>
        <p:grpSpPr>
          <a:xfrm>
            <a:off x="1080000" y="809999"/>
            <a:ext cx="2625309" cy="3060000"/>
            <a:chOff x="269557" y="269557"/>
            <a:chExt cx="1311592" cy="1528762"/>
          </a:xfrm>
        </p:grpSpPr>
        <p:sp>
          <p:nvSpPr>
            <p:cNvPr id="8" name="Forme libre : forme 7">
              <a:extLst>
                <a:ext uri="{FF2B5EF4-FFF2-40B4-BE49-F238E27FC236}">
                  <a16:creationId xmlns:a16="http://schemas.microsoft.com/office/drawing/2014/main" xmlns="" id="{8B8E743E-846A-4A3E-BC75-63BF70485904}"/>
                </a:ext>
              </a:extLst>
            </p:cNvPr>
            <p:cNvSpPr/>
            <p:nvPr/>
          </p:nvSpPr>
          <p:spPr>
            <a:xfrm>
              <a:off x="269557" y="1304925"/>
              <a:ext cx="693419" cy="493395"/>
            </a:xfrm>
            <a:custGeom>
              <a:avLst/>
              <a:gdLst>
                <a:gd name="connsiteX0" fmla="*/ 659130 w 693419"/>
                <a:gd name="connsiteY0" fmla="*/ 422910 h 493395"/>
                <a:gd name="connsiteX1" fmla="*/ 666750 w 693419"/>
                <a:gd name="connsiteY1" fmla="*/ 437197 h 493395"/>
                <a:gd name="connsiteX2" fmla="*/ 641033 w 693419"/>
                <a:gd name="connsiteY2" fmla="*/ 442913 h 493395"/>
                <a:gd name="connsiteX3" fmla="*/ 659130 w 693419"/>
                <a:gd name="connsiteY3" fmla="*/ 422910 h 493395"/>
                <a:gd name="connsiteX4" fmla="*/ 673418 w 693419"/>
                <a:gd name="connsiteY4" fmla="*/ 464820 h 493395"/>
                <a:gd name="connsiteX5" fmla="*/ 668655 w 693419"/>
                <a:gd name="connsiteY5" fmla="*/ 464820 h 493395"/>
                <a:gd name="connsiteX6" fmla="*/ 648653 w 693419"/>
                <a:gd name="connsiteY6" fmla="*/ 478155 h 493395"/>
                <a:gd name="connsiteX7" fmla="*/ 638175 w 693419"/>
                <a:gd name="connsiteY7" fmla="*/ 464820 h 493395"/>
                <a:gd name="connsiteX8" fmla="*/ 639128 w 693419"/>
                <a:gd name="connsiteY8" fmla="*/ 453390 h 493395"/>
                <a:gd name="connsiteX9" fmla="*/ 680085 w 693419"/>
                <a:gd name="connsiteY9" fmla="*/ 440055 h 493395"/>
                <a:gd name="connsiteX10" fmla="*/ 666750 w 693419"/>
                <a:gd name="connsiteY10" fmla="*/ 412433 h 493395"/>
                <a:gd name="connsiteX11" fmla="*/ 624840 w 693419"/>
                <a:gd name="connsiteY11" fmla="*/ 473392 h 493395"/>
                <a:gd name="connsiteX12" fmla="*/ 640080 w 693419"/>
                <a:gd name="connsiteY12" fmla="*/ 493395 h 493395"/>
                <a:gd name="connsiteX13" fmla="*/ 673418 w 693419"/>
                <a:gd name="connsiteY13" fmla="*/ 464820 h 493395"/>
                <a:gd name="connsiteX14" fmla="*/ 664845 w 693419"/>
                <a:gd name="connsiteY14" fmla="*/ 404813 h 493395"/>
                <a:gd name="connsiteX15" fmla="*/ 693420 w 693419"/>
                <a:gd name="connsiteY15" fmla="*/ 378142 h 493395"/>
                <a:gd name="connsiteX16" fmla="*/ 693420 w 693419"/>
                <a:gd name="connsiteY16" fmla="*/ 375285 h 493395"/>
                <a:gd name="connsiteX17" fmla="*/ 678180 w 693419"/>
                <a:gd name="connsiteY17" fmla="*/ 375285 h 493395"/>
                <a:gd name="connsiteX18" fmla="*/ 660083 w 693419"/>
                <a:gd name="connsiteY18" fmla="*/ 405765 h 493395"/>
                <a:gd name="connsiteX19" fmla="*/ 664845 w 693419"/>
                <a:gd name="connsiteY19" fmla="*/ 405765 h 493395"/>
                <a:gd name="connsiteX20" fmla="*/ 576263 w 693419"/>
                <a:gd name="connsiteY20" fmla="*/ 423863 h 493395"/>
                <a:gd name="connsiteX21" fmla="*/ 589598 w 693419"/>
                <a:gd name="connsiteY21" fmla="*/ 423863 h 493395"/>
                <a:gd name="connsiteX22" fmla="*/ 567690 w 693419"/>
                <a:gd name="connsiteY22" fmla="*/ 482917 h 493395"/>
                <a:gd name="connsiteX23" fmla="*/ 573405 w 693419"/>
                <a:gd name="connsiteY23" fmla="*/ 493395 h 493395"/>
                <a:gd name="connsiteX24" fmla="*/ 612458 w 693419"/>
                <a:gd name="connsiteY24" fmla="*/ 464820 h 493395"/>
                <a:gd name="connsiteX25" fmla="*/ 608648 w 693419"/>
                <a:gd name="connsiteY25" fmla="*/ 464820 h 493395"/>
                <a:gd name="connsiteX26" fmla="*/ 583883 w 693419"/>
                <a:gd name="connsiteY26" fmla="*/ 480060 h 493395"/>
                <a:gd name="connsiteX27" fmla="*/ 603885 w 693419"/>
                <a:gd name="connsiteY27" fmla="*/ 424815 h 493395"/>
                <a:gd name="connsiteX28" fmla="*/ 623888 w 693419"/>
                <a:gd name="connsiteY28" fmla="*/ 424815 h 493395"/>
                <a:gd name="connsiteX29" fmla="*/ 626745 w 693419"/>
                <a:gd name="connsiteY29" fmla="*/ 416242 h 493395"/>
                <a:gd name="connsiteX30" fmla="*/ 606743 w 693419"/>
                <a:gd name="connsiteY30" fmla="*/ 416242 h 493395"/>
                <a:gd name="connsiteX31" fmla="*/ 614363 w 693419"/>
                <a:gd name="connsiteY31" fmla="*/ 395288 h 493395"/>
                <a:gd name="connsiteX32" fmla="*/ 606743 w 693419"/>
                <a:gd name="connsiteY32" fmla="*/ 395288 h 493395"/>
                <a:gd name="connsiteX33" fmla="*/ 592455 w 693419"/>
                <a:gd name="connsiteY33" fmla="*/ 416242 h 493395"/>
                <a:gd name="connsiteX34" fmla="*/ 575310 w 693419"/>
                <a:gd name="connsiteY34" fmla="*/ 418147 h 493395"/>
                <a:gd name="connsiteX35" fmla="*/ 575310 w 693419"/>
                <a:gd name="connsiteY35" fmla="*/ 423863 h 493395"/>
                <a:gd name="connsiteX36" fmla="*/ 558165 w 693419"/>
                <a:gd name="connsiteY36" fmla="*/ 421005 h 493395"/>
                <a:gd name="connsiteX37" fmla="*/ 553403 w 693419"/>
                <a:gd name="connsiteY37" fmla="*/ 412433 h 493395"/>
                <a:gd name="connsiteX38" fmla="*/ 521970 w 693419"/>
                <a:gd name="connsiteY38" fmla="*/ 438150 h 493395"/>
                <a:gd name="connsiteX39" fmla="*/ 525780 w 693419"/>
                <a:gd name="connsiteY39" fmla="*/ 438150 h 493395"/>
                <a:gd name="connsiteX40" fmla="*/ 541973 w 693419"/>
                <a:gd name="connsiteY40" fmla="*/ 425767 h 493395"/>
                <a:gd name="connsiteX41" fmla="*/ 519113 w 693419"/>
                <a:gd name="connsiteY41" fmla="*/ 484822 h 493395"/>
                <a:gd name="connsiteX42" fmla="*/ 523875 w 693419"/>
                <a:gd name="connsiteY42" fmla="*/ 493395 h 493395"/>
                <a:gd name="connsiteX43" fmla="*/ 554355 w 693419"/>
                <a:gd name="connsiteY43" fmla="*/ 467678 h 493395"/>
                <a:gd name="connsiteX44" fmla="*/ 550545 w 693419"/>
                <a:gd name="connsiteY44" fmla="*/ 467678 h 493395"/>
                <a:gd name="connsiteX45" fmla="*/ 534353 w 693419"/>
                <a:gd name="connsiteY45" fmla="*/ 480060 h 493395"/>
                <a:gd name="connsiteX46" fmla="*/ 558165 w 693419"/>
                <a:gd name="connsiteY46" fmla="*/ 421005 h 493395"/>
                <a:gd name="connsiteX47" fmla="*/ 561975 w 693419"/>
                <a:gd name="connsiteY47" fmla="*/ 391478 h 493395"/>
                <a:gd name="connsiteX48" fmla="*/ 571500 w 693419"/>
                <a:gd name="connsiteY48" fmla="*/ 381953 h 493395"/>
                <a:gd name="connsiteX49" fmla="*/ 561975 w 693419"/>
                <a:gd name="connsiteY49" fmla="*/ 372428 h 493395"/>
                <a:gd name="connsiteX50" fmla="*/ 552450 w 693419"/>
                <a:gd name="connsiteY50" fmla="*/ 381953 h 493395"/>
                <a:gd name="connsiteX51" fmla="*/ 561975 w 693419"/>
                <a:gd name="connsiteY51" fmla="*/ 391478 h 493395"/>
                <a:gd name="connsiteX52" fmla="*/ 431483 w 693419"/>
                <a:gd name="connsiteY52" fmla="*/ 481965 h 493395"/>
                <a:gd name="connsiteX53" fmla="*/ 438150 w 693419"/>
                <a:gd name="connsiteY53" fmla="*/ 493395 h 493395"/>
                <a:gd name="connsiteX54" fmla="*/ 445770 w 693419"/>
                <a:gd name="connsiteY54" fmla="*/ 487680 h 493395"/>
                <a:gd name="connsiteX55" fmla="*/ 461963 w 693419"/>
                <a:gd name="connsiteY55" fmla="*/ 445770 h 493395"/>
                <a:gd name="connsiteX56" fmla="*/ 490538 w 693419"/>
                <a:gd name="connsiteY56" fmla="*/ 427672 h 493395"/>
                <a:gd name="connsiteX57" fmla="*/ 491490 w 693419"/>
                <a:gd name="connsiteY57" fmla="*/ 436245 h 493395"/>
                <a:gd name="connsiteX58" fmla="*/ 467678 w 693419"/>
                <a:gd name="connsiteY58" fmla="*/ 482917 h 493395"/>
                <a:gd name="connsiteX59" fmla="*/ 473393 w 693419"/>
                <a:gd name="connsiteY59" fmla="*/ 493395 h 493395"/>
                <a:gd name="connsiteX60" fmla="*/ 504825 w 693419"/>
                <a:gd name="connsiteY60" fmla="*/ 467678 h 493395"/>
                <a:gd name="connsiteX61" fmla="*/ 501015 w 693419"/>
                <a:gd name="connsiteY61" fmla="*/ 467678 h 493395"/>
                <a:gd name="connsiteX62" fmla="*/ 484822 w 693419"/>
                <a:gd name="connsiteY62" fmla="*/ 480060 h 493395"/>
                <a:gd name="connsiteX63" fmla="*/ 505778 w 693419"/>
                <a:gd name="connsiteY63" fmla="*/ 438150 h 493395"/>
                <a:gd name="connsiteX64" fmla="*/ 509588 w 693419"/>
                <a:gd name="connsiteY64" fmla="*/ 423863 h 493395"/>
                <a:gd name="connsiteX65" fmla="*/ 498158 w 693419"/>
                <a:gd name="connsiteY65" fmla="*/ 412433 h 493395"/>
                <a:gd name="connsiteX66" fmla="*/ 464820 w 693419"/>
                <a:gd name="connsiteY66" fmla="*/ 438150 h 493395"/>
                <a:gd name="connsiteX67" fmla="*/ 464820 w 693419"/>
                <a:gd name="connsiteY67" fmla="*/ 426720 h 493395"/>
                <a:gd name="connsiteX68" fmla="*/ 455295 w 693419"/>
                <a:gd name="connsiteY68" fmla="*/ 411480 h 493395"/>
                <a:gd name="connsiteX69" fmla="*/ 442913 w 693419"/>
                <a:gd name="connsiteY69" fmla="*/ 421005 h 493395"/>
                <a:gd name="connsiteX70" fmla="*/ 442913 w 693419"/>
                <a:gd name="connsiteY70" fmla="*/ 422910 h 493395"/>
                <a:gd name="connsiteX71" fmla="*/ 448628 w 693419"/>
                <a:gd name="connsiteY71" fmla="*/ 445770 h 493395"/>
                <a:gd name="connsiteX72" fmla="*/ 431483 w 693419"/>
                <a:gd name="connsiteY72" fmla="*/ 481965 h 493395"/>
                <a:gd name="connsiteX73" fmla="*/ 431483 w 693419"/>
                <a:gd name="connsiteY73" fmla="*/ 430530 h 493395"/>
                <a:gd name="connsiteX74" fmla="*/ 425768 w 693419"/>
                <a:gd name="connsiteY74" fmla="*/ 412433 h 493395"/>
                <a:gd name="connsiteX75" fmla="*/ 405765 w 693419"/>
                <a:gd name="connsiteY75" fmla="*/ 438150 h 493395"/>
                <a:gd name="connsiteX76" fmla="*/ 405765 w 693419"/>
                <a:gd name="connsiteY76" fmla="*/ 426720 h 493395"/>
                <a:gd name="connsiteX77" fmla="*/ 396240 w 693419"/>
                <a:gd name="connsiteY77" fmla="*/ 411480 h 493395"/>
                <a:gd name="connsiteX78" fmla="*/ 374333 w 693419"/>
                <a:gd name="connsiteY78" fmla="*/ 437197 h 493395"/>
                <a:gd name="connsiteX79" fmla="*/ 378143 w 693419"/>
                <a:gd name="connsiteY79" fmla="*/ 437197 h 493395"/>
                <a:gd name="connsiteX80" fmla="*/ 388620 w 693419"/>
                <a:gd name="connsiteY80" fmla="*/ 427672 h 493395"/>
                <a:gd name="connsiteX81" fmla="*/ 388620 w 693419"/>
                <a:gd name="connsiteY81" fmla="*/ 445770 h 493395"/>
                <a:gd name="connsiteX82" fmla="*/ 372428 w 693419"/>
                <a:gd name="connsiteY82" fmla="*/ 481013 h 493395"/>
                <a:gd name="connsiteX83" fmla="*/ 379095 w 693419"/>
                <a:gd name="connsiteY83" fmla="*/ 492442 h 493395"/>
                <a:gd name="connsiteX84" fmla="*/ 386715 w 693419"/>
                <a:gd name="connsiteY84" fmla="*/ 486728 h 493395"/>
                <a:gd name="connsiteX85" fmla="*/ 402908 w 693419"/>
                <a:gd name="connsiteY85" fmla="*/ 444817 h 493395"/>
                <a:gd name="connsiteX86" fmla="*/ 416243 w 693419"/>
                <a:gd name="connsiteY86" fmla="*/ 429578 h 493395"/>
                <a:gd name="connsiteX87" fmla="*/ 431483 w 693419"/>
                <a:gd name="connsiteY87" fmla="*/ 429578 h 493395"/>
                <a:gd name="connsiteX88" fmla="*/ 340043 w 693419"/>
                <a:gd name="connsiteY88" fmla="*/ 422910 h 493395"/>
                <a:gd name="connsiteX89" fmla="*/ 347663 w 693419"/>
                <a:gd name="connsiteY89" fmla="*/ 437197 h 493395"/>
                <a:gd name="connsiteX90" fmla="*/ 321945 w 693419"/>
                <a:gd name="connsiteY90" fmla="*/ 442913 h 493395"/>
                <a:gd name="connsiteX91" fmla="*/ 340043 w 693419"/>
                <a:gd name="connsiteY91" fmla="*/ 422910 h 493395"/>
                <a:gd name="connsiteX92" fmla="*/ 354330 w 693419"/>
                <a:gd name="connsiteY92" fmla="*/ 464820 h 493395"/>
                <a:gd name="connsiteX93" fmla="*/ 349568 w 693419"/>
                <a:gd name="connsiteY93" fmla="*/ 464820 h 493395"/>
                <a:gd name="connsiteX94" fmla="*/ 329565 w 693419"/>
                <a:gd name="connsiteY94" fmla="*/ 478155 h 493395"/>
                <a:gd name="connsiteX95" fmla="*/ 319088 w 693419"/>
                <a:gd name="connsiteY95" fmla="*/ 464820 h 493395"/>
                <a:gd name="connsiteX96" fmla="*/ 320040 w 693419"/>
                <a:gd name="connsiteY96" fmla="*/ 453390 h 493395"/>
                <a:gd name="connsiteX97" fmla="*/ 360997 w 693419"/>
                <a:gd name="connsiteY97" fmla="*/ 440055 h 493395"/>
                <a:gd name="connsiteX98" fmla="*/ 347663 w 693419"/>
                <a:gd name="connsiteY98" fmla="*/ 412433 h 493395"/>
                <a:gd name="connsiteX99" fmla="*/ 305753 w 693419"/>
                <a:gd name="connsiteY99" fmla="*/ 473392 h 493395"/>
                <a:gd name="connsiteX100" fmla="*/ 320993 w 693419"/>
                <a:gd name="connsiteY100" fmla="*/ 493395 h 493395"/>
                <a:gd name="connsiteX101" fmla="*/ 354330 w 693419"/>
                <a:gd name="connsiteY101" fmla="*/ 464820 h 493395"/>
                <a:gd name="connsiteX102" fmla="*/ 257175 w 693419"/>
                <a:gd name="connsiteY102" fmla="*/ 423863 h 493395"/>
                <a:gd name="connsiteX103" fmla="*/ 270510 w 693419"/>
                <a:gd name="connsiteY103" fmla="*/ 423863 h 493395"/>
                <a:gd name="connsiteX104" fmla="*/ 248603 w 693419"/>
                <a:gd name="connsiteY104" fmla="*/ 482917 h 493395"/>
                <a:gd name="connsiteX105" fmla="*/ 254318 w 693419"/>
                <a:gd name="connsiteY105" fmla="*/ 493395 h 493395"/>
                <a:gd name="connsiteX106" fmla="*/ 293370 w 693419"/>
                <a:gd name="connsiteY106" fmla="*/ 464820 h 493395"/>
                <a:gd name="connsiteX107" fmla="*/ 289560 w 693419"/>
                <a:gd name="connsiteY107" fmla="*/ 464820 h 493395"/>
                <a:gd name="connsiteX108" fmla="*/ 264795 w 693419"/>
                <a:gd name="connsiteY108" fmla="*/ 480060 h 493395"/>
                <a:gd name="connsiteX109" fmla="*/ 284798 w 693419"/>
                <a:gd name="connsiteY109" fmla="*/ 424815 h 493395"/>
                <a:gd name="connsiteX110" fmla="*/ 304800 w 693419"/>
                <a:gd name="connsiteY110" fmla="*/ 424815 h 493395"/>
                <a:gd name="connsiteX111" fmla="*/ 307658 w 693419"/>
                <a:gd name="connsiteY111" fmla="*/ 416242 h 493395"/>
                <a:gd name="connsiteX112" fmla="*/ 287655 w 693419"/>
                <a:gd name="connsiteY112" fmla="*/ 416242 h 493395"/>
                <a:gd name="connsiteX113" fmla="*/ 295275 w 693419"/>
                <a:gd name="connsiteY113" fmla="*/ 395288 h 493395"/>
                <a:gd name="connsiteX114" fmla="*/ 287655 w 693419"/>
                <a:gd name="connsiteY114" fmla="*/ 395288 h 493395"/>
                <a:gd name="connsiteX115" fmla="*/ 273368 w 693419"/>
                <a:gd name="connsiteY115" fmla="*/ 416242 h 493395"/>
                <a:gd name="connsiteX116" fmla="*/ 256223 w 693419"/>
                <a:gd name="connsiteY116" fmla="*/ 418147 h 493395"/>
                <a:gd name="connsiteX117" fmla="*/ 256223 w 693419"/>
                <a:gd name="connsiteY117" fmla="*/ 423863 h 493395"/>
                <a:gd name="connsiteX118" fmla="*/ 181928 w 693419"/>
                <a:gd name="connsiteY118" fmla="*/ 469583 h 493395"/>
                <a:gd name="connsiteX119" fmla="*/ 213360 w 693419"/>
                <a:gd name="connsiteY119" fmla="*/ 426720 h 493395"/>
                <a:gd name="connsiteX120" fmla="*/ 220028 w 693419"/>
                <a:gd name="connsiteY120" fmla="*/ 427672 h 493395"/>
                <a:gd name="connsiteX121" fmla="*/ 208598 w 693419"/>
                <a:gd name="connsiteY121" fmla="*/ 459105 h 493395"/>
                <a:gd name="connsiteX122" fmla="*/ 186690 w 693419"/>
                <a:gd name="connsiteY122" fmla="*/ 477203 h 493395"/>
                <a:gd name="connsiteX123" fmla="*/ 181928 w 693419"/>
                <a:gd name="connsiteY123" fmla="*/ 469583 h 493395"/>
                <a:gd name="connsiteX124" fmla="*/ 244793 w 693419"/>
                <a:gd name="connsiteY124" fmla="*/ 408622 h 493395"/>
                <a:gd name="connsiteX125" fmla="*/ 238125 w 693419"/>
                <a:gd name="connsiteY125" fmla="*/ 408622 h 493395"/>
                <a:gd name="connsiteX126" fmla="*/ 231458 w 693419"/>
                <a:gd name="connsiteY126" fmla="*/ 415290 h 493395"/>
                <a:gd name="connsiteX127" fmla="*/ 229553 w 693419"/>
                <a:gd name="connsiteY127" fmla="*/ 415290 h 493395"/>
                <a:gd name="connsiteX128" fmla="*/ 166688 w 693419"/>
                <a:gd name="connsiteY128" fmla="*/ 481013 h 493395"/>
                <a:gd name="connsiteX129" fmla="*/ 179070 w 693419"/>
                <a:gd name="connsiteY129" fmla="*/ 493395 h 493395"/>
                <a:gd name="connsiteX130" fmla="*/ 205740 w 693419"/>
                <a:gd name="connsiteY130" fmla="*/ 467678 h 493395"/>
                <a:gd name="connsiteX131" fmla="*/ 205740 w 693419"/>
                <a:gd name="connsiteY131" fmla="*/ 472440 h 493395"/>
                <a:gd name="connsiteX132" fmla="*/ 216218 w 693419"/>
                <a:gd name="connsiteY132" fmla="*/ 493395 h 493395"/>
                <a:gd name="connsiteX133" fmla="*/ 238125 w 693419"/>
                <a:gd name="connsiteY133" fmla="*/ 467678 h 493395"/>
                <a:gd name="connsiteX134" fmla="*/ 234315 w 693419"/>
                <a:gd name="connsiteY134" fmla="*/ 467678 h 493395"/>
                <a:gd name="connsiteX135" fmla="*/ 223838 w 693419"/>
                <a:gd name="connsiteY135" fmla="*/ 477203 h 493395"/>
                <a:gd name="connsiteX136" fmla="*/ 223838 w 693419"/>
                <a:gd name="connsiteY136" fmla="*/ 459105 h 493395"/>
                <a:gd name="connsiteX137" fmla="*/ 244793 w 693419"/>
                <a:gd name="connsiteY137" fmla="*/ 408622 h 493395"/>
                <a:gd name="connsiteX138" fmla="*/ 172403 w 693419"/>
                <a:gd name="connsiteY138" fmla="*/ 430530 h 493395"/>
                <a:gd name="connsiteX139" fmla="*/ 166688 w 693419"/>
                <a:gd name="connsiteY139" fmla="*/ 412433 h 493395"/>
                <a:gd name="connsiteX140" fmla="*/ 146685 w 693419"/>
                <a:gd name="connsiteY140" fmla="*/ 438150 h 493395"/>
                <a:gd name="connsiteX141" fmla="*/ 146685 w 693419"/>
                <a:gd name="connsiteY141" fmla="*/ 426720 h 493395"/>
                <a:gd name="connsiteX142" fmla="*/ 137160 w 693419"/>
                <a:gd name="connsiteY142" fmla="*/ 411480 h 493395"/>
                <a:gd name="connsiteX143" fmla="*/ 115253 w 693419"/>
                <a:gd name="connsiteY143" fmla="*/ 437197 h 493395"/>
                <a:gd name="connsiteX144" fmla="*/ 119063 w 693419"/>
                <a:gd name="connsiteY144" fmla="*/ 437197 h 493395"/>
                <a:gd name="connsiteX145" fmla="*/ 129540 w 693419"/>
                <a:gd name="connsiteY145" fmla="*/ 427672 h 493395"/>
                <a:gd name="connsiteX146" fmla="*/ 129540 w 693419"/>
                <a:gd name="connsiteY146" fmla="*/ 445770 h 493395"/>
                <a:gd name="connsiteX147" fmla="*/ 113348 w 693419"/>
                <a:gd name="connsiteY147" fmla="*/ 481013 h 493395"/>
                <a:gd name="connsiteX148" fmla="*/ 120015 w 693419"/>
                <a:gd name="connsiteY148" fmla="*/ 492442 h 493395"/>
                <a:gd name="connsiteX149" fmla="*/ 127635 w 693419"/>
                <a:gd name="connsiteY149" fmla="*/ 486728 h 493395"/>
                <a:gd name="connsiteX150" fmla="*/ 143828 w 693419"/>
                <a:gd name="connsiteY150" fmla="*/ 444817 h 493395"/>
                <a:gd name="connsiteX151" fmla="*/ 157163 w 693419"/>
                <a:gd name="connsiteY151" fmla="*/ 429578 h 493395"/>
                <a:gd name="connsiteX152" fmla="*/ 172403 w 693419"/>
                <a:gd name="connsiteY152" fmla="*/ 429578 h 493395"/>
                <a:gd name="connsiteX153" fmla="*/ 59055 w 693419"/>
                <a:gd name="connsiteY153" fmla="*/ 489585 h 493395"/>
                <a:gd name="connsiteX154" fmla="*/ 60960 w 693419"/>
                <a:gd name="connsiteY154" fmla="*/ 484822 h 493395"/>
                <a:gd name="connsiteX155" fmla="*/ 46673 w 693419"/>
                <a:gd name="connsiteY155" fmla="*/ 460058 h 493395"/>
                <a:gd name="connsiteX156" fmla="*/ 54293 w 693419"/>
                <a:gd name="connsiteY156" fmla="*/ 438150 h 493395"/>
                <a:gd name="connsiteX157" fmla="*/ 76200 w 693419"/>
                <a:gd name="connsiteY157" fmla="*/ 438150 h 493395"/>
                <a:gd name="connsiteX158" fmla="*/ 84773 w 693419"/>
                <a:gd name="connsiteY158" fmla="*/ 452438 h 493395"/>
                <a:gd name="connsiteX159" fmla="*/ 90488 w 693419"/>
                <a:gd name="connsiteY159" fmla="*/ 452438 h 493395"/>
                <a:gd name="connsiteX160" fmla="*/ 103823 w 693419"/>
                <a:gd name="connsiteY160" fmla="*/ 416242 h 493395"/>
                <a:gd name="connsiteX161" fmla="*/ 98107 w 693419"/>
                <a:gd name="connsiteY161" fmla="*/ 416242 h 493395"/>
                <a:gd name="connsiteX162" fmla="*/ 79057 w 693419"/>
                <a:gd name="connsiteY162" fmla="*/ 430530 h 493395"/>
                <a:gd name="connsiteX163" fmla="*/ 57150 w 693419"/>
                <a:gd name="connsiteY163" fmla="*/ 430530 h 493395"/>
                <a:gd name="connsiteX164" fmla="*/ 68580 w 693419"/>
                <a:gd name="connsiteY164" fmla="*/ 399097 h 493395"/>
                <a:gd name="connsiteX165" fmla="*/ 87630 w 693419"/>
                <a:gd name="connsiteY165" fmla="*/ 386715 h 493395"/>
                <a:gd name="connsiteX166" fmla="*/ 97155 w 693419"/>
                <a:gd name="connsiteY166" fmla="*/ 386715 h 493395"/>
                <a:gd name="connsiteX167" fmla="*/ 112395 w 693419"/>
                <a:gd name="connsiteY167" fmla="*/ 404813 h 493395"/>
                <a:gd name="connsiteX168" fmla="*/ 118110 w 693419"/>
                <a:gd name="connsiteY168" fmla="*/ 404813 h 493395"/>
                <a:gd name="connsiteX169" fmla="*/ 122873 w 693419"/>
                <a:gd name="connsiteY169" fmla="*/ 380047 h 493395"/>
                <a:gd name="connsiteX170" fmla="*/ 40957 w 693419"/>
                <a:gd name="connsiteY170" fmla="*/ 380047 h 493395"/>
                <a:gd name="connsiteX171" fmla="*/ 39053 w 693419"/>
                <a:gd name="connsiteY171" fmla="*/ 384810 h 493395"/>
                <a:gd name="connsiteX172" fmla="*/ 48578 w 693419"/>
                <a:gd name="connsiteY172" fmla="*/ 409575 h 493395"/>
                <a:gd name="connsiteX173" fmla="*/ 30480 w 693419"/>
                <a:gd name="connsiteY173" fmla="*/ 458153 h 493395"/>
                <a:gd name="connsiteX174" fmla="*/ 1905 w 693419"/>
                <a:gd name="connsiteY174" fmla="*/ 482917 h 493395"/>
                <a:gd name="connsiteX175" fmla="*/ 953 w 693419"/>
                <a:gd name="connsiteY175" fmla="*/ 487680 h 493395"/>
                <a:gd name="connsiteX176" fmla="*/ 59055 w 693419"/>
                <a:gd name="connsiteY176" fmla="*/ 487680 h 493395"/>
                <a:gd name="connsiteX177" fmla="*/ 460058 w 693419"/>
                <a:gd name="connsiteY177" fmla="*/ 238125 h 493395"/>
                <a:gd name="connsiteX178" fmla="*/ 467678 w 693419"/>
                <a:gd name="connsiteY178" fmla="*/ 252413 h 493395"/>
                <a:gd name="connsiteX179" fmla="*/ 441960 w 693419"/>
                <a:gd name="connsiteY179" fmla="*/ 258128 h 493395"/>
                <a:gd name="connsiteX180" fmla="*/ 460058 w 693419"/>
                <a:gd name="connsiteY180" fmla="*/ 238125 h 493395"/>
                <a:gd name="connsiteX181" fmla="*/ 474345 w 693419"/>
                <a:gd name="connsiteY181" fmla="*/ 279083 h 493395"/>
                <a:gd name="connsiteX182" fmla="*/ 469583 w 693419"/>
                <a:gd name="connsiteY182" fmla="*/ 279083 h 493395"/>
                <a:gd name="connsiteX183" fmla="*/ 449580 w 693419"/>
                <a:gd name="connsiteY183" fmla="*/ 292417 h 493395"/>
                <a:gd name="connsiteX184" fmla="*/ 439103 w 693419"/>
                <a:gd name="connsiteY184" fmla="*/ 279083 h 493395"/>
                <a:gd name="connsiteX185" fmla="*/ 440055 w 693419"/>
                <a:gd name="connsiteY185" fmla="*/ 267653 h 493395"/>
                <a:gd name="connsiteX186" fmla="*/ 481013 w 693419"/>
                <a:gd name="connsiteY186" fmla="*/ 254317 h 493395"/>
                <a:gd name="connsiteX187" fmla="*/ 467678 w 693419"/>
                <a:gd name="connsiteY187" fmla="*/ 226695 h 493395"/>
                <a:gd name="connsiteX188" fmla="*/ 425768 w 693419"/>
                <a:gd name="connsiteY188" fmla="*/ 287655 h 493395"/>
                <a:gd name="connsiteX189" fmla="*/ 441008 w 693419"/>
                <a:gd name="connsiteY189" fmla="*/ 307658 h 493395"/>
                <a:gd name="connsiteX190" fmla="*/ 474345 w 693419"/>
                <a:gd name="connsiteY190" fmla="*/ 279083 h 493395"/>
                <a:gd name="connsiteX191" fmla="*/ 466725 w 693419"/>
                <a:gd name="connsiteY191" fmla="*/ 219075 h 493395"/>
                <a:gd name="connsiteX192" fmla="*/ 495300 w 693419"/>
                <a:gd name="connsiteY192" fmla="*/ 192405 h 493395"/>
                <a:gd name="connsiteX193" fmla="*/ 495300 w 693419"/>
                <a:gd name="connsiteY193" fmla="*/ 189547 h 493395"/>
                <a:gd name="connsiteX194" fmla="*/ 480060 w 693419"/>
                <a:gd name="connsiteY194" fmla="*/ 189547 h 493395"/>
                <a:gd name="connsiteX195" fmla="*/ 461963 w 693419"/>
                <a:gd name="connsiteY195" fmla="*/ 220028 h 493395"/>
                <a:gd name="connsiteX196" fmla="*/ 466725 w 693419"/>
                <a:gd name="connsiteY196" fmla="*/ 220028 h 493395"/>
                <a:gd name="connsiteX197" fmla="*/ 378143 w 693419"/>
                <a:gd name="connsiteY197" fmla="*/ 238125 h 493395"/>
                <a:gd name="connsiteX198" fmla="*/ 391478 w 693419"/>
                <a:gd name="connsiteY198" fmla="*/ 238125 h 493395"/>
                <a:gd name="connsiteX199" fmla="*/ 369570 w 693419"/>
                <a:gd name="connsiteY199" fmla="*/ 297180 h 493395"/>
                <a:gd name="connsiteX200" fmla="*/ 375285 w 693419"/>
                <a:gd name="connsiteY200" fmla="*/ 307658 h 493395"/>
                <a:gd name="connsiteX201" fmla="*/ 414338 w 693419"/>
                <a:gd name="connsiteY201" fmla="*/ 279083 h 493395"/>
                <a:gd name="connsiteX202" fmla="*/ 410528 w 693419"/>
                <a:gd name="connsiteY202" fmla="*/ 279083 h 493395"/>
                <a:gd name="connsiteX203" fmla="*/ 385763 w 693419"/>
                <a:gd name="connsiteY203" fmla="*/ 294322 h 493395"/>
                <a:gd name="connsiteX204" fmla="*/ 405765 w 693419"/>
                <a:gd name="connsiteY204" fmla="*/ 239078 h 493395"/>
                <a:gd name="connsiteX205" fmla="*/ 425768 w 693419"/>
                <a:gd name="connsiteY205" fmla="*/ 239078 h 493395"/>
                <a:gd name="connsiteX206" fmla="*/ 428625 w 693419"/>
                <a:gd name="connsiteY206" fmla="*/ 230505 h 493395"/>
                <a:gd name="connsiteX207" fmla="*/ 408622 w 693419"/>
                <a:gd name="connsiteY207" fmla="*/ 230505 h 493395"/>
                <a:gd name="connsiteX208" fmla="*/ 416243 w 693419"/>
                <a:gd name="connsiteY208" fmla="*/ 209550 h 493395"/>
                <a:gd name="connsiteX209" fmla="*/ 408622 w 693419"/>
                <a:gd name="connsiteY209" fmla="*/ 209550 h 493395"/>
                <a:gd name="connsiteX210" fmla="*/ 394335 w 693419"/>
                <a:gd name="connsiteY210" fmla="*/ 230505 h 493395"/>
                <a:gd name="connsiteX211" fmla="*/ 377190 w 693419"/>
                <a:gd name="connsiteY211" fmla="*/ 232410 h 493395"/>
                <a:gd name="connsiteX212" fmla="*/ 377190 w 693419"/>
                <a:gd name="connsiteY212" fmla="*/ 238125 h 493395"/>
                <a:gd name="connsiteX213" fmla="*/ 359093 w 693419"/>
                <a:gd name="connsiteY213" fmla="*/ 235267 h 493395"/>
                <a:gd name="connsiteX214" fmla="*/ 354330 w 693419"/>
                <a:gd name="connsiteY214" fmla="*/ 226695 h 493395"/>
                <a:gd name="connsiteX215" fmla="*/ 322898 w 693419"/>
                <a:gd name="connsiteY215" fmla="*/ 252413 h 493395"/>
                <a:gd name="connsiteX216" fmla="*/ 326708 w 693419"/>
                <a:gd name="connsiteY216" fmla="*/ 252413 h 493395"/>
                <a:gd name="connsiteX217" fmla="*/ 342900 w 693419"/>
                <a:gd name="connsiteY217" fmla="*/ 240030 h 493395"/>
                <a:gd name="connsiteX218" fmla="*/ 320040 w 693419"/>
                <a:gd name="connsiteY218" fmla="*/ 299085 h 493395"/>
                <a:gd name="connsiteX219" fmla="*/ 324803 w 693419"/>
                <a:gd name="connsiteY219" fmla="*/ 307658 h 493395"/>
                <a:gd name="connsiteX220" fmla="*/ 355283 w 693419"/>
                <a:gd name="connsiteY220" fmla="*/ 281940 h 493395"/>
                <a:gd name="connsiteX221" fmla="*/ 351472 w 693419"/>
                <a:gd name="connsiteY221" fmla="*/ 281940 h 493395"/>
                <a:gd name="connsiteX222" fmla="*/ 335280 w 693419"/>
                <a:gd name="connsiteY222" fmla="*/ 294322 h 493395"/>
                <a:gd name="connsiteX223" fmla="*/ 359093 w 693419"/>
                <a:gd name="connsiteY223" fmla="*/ 235267 h 493395"/>
                <a:gd name="connsiteX224" fmla="*/ 363855 w 693419"/>
                <a:gd name="connsiteY224" fmla="*/ 205740 h 493395"/>
                <a:gd name="connsiteX225" fmla="*/ 373380 w 693419"/>
                <a:gd name="connsiteY225" fmla="*/ 196215 h 493395"/>
                <a:gd name="connsiteX226" fmla="*/ 363855 w 693419"/>
                <a:gd name="connsiteY226" fmla="*/ 186690 h 493395"/>
                <a:gd name="connsiteX227" fmla="*/ 354330 w 693419"/>
                <a:gd name="connsiteY227" fmla="*/ 196215 h 493395"/>
                <a:gd name="connsiteX228" fmla="*/ 363855 w 693419"/>
                <a:gd name="connsiteY228" fmla="*/ 205740 h 493395"/>
                <a:gd name="connsiteX229" fmla="*/ 284798 w 693419"/>
                <a:gd name="connsiteY229" fmla="*/ 294322 h 493395"/>
                <a:gd name="connsiteX230" fmla="*/ 325755 w 693419"/>
                <a:gd name="connsiteY230" fmla="*/ 185738 h 493395"/>
                <a:gd name="connsiteX231" fmla="*/ 324803 w 693419"/>
                <a:gd name="connsiteY231" fmla="*/ 183833 h 493395"/>
                <a:gd name="connsiteX232" fmla="*/ 299085 w 693419"/>
                <a:gd name="connsiteY232" fmla="*/ 186690 h 493395"/>
                <a:gd name="connsiteX233" fmla="*/ 299085 w 693419"/>
                <a:gd name="connsiteY233" fmla="*/ 189547 h 493395"/>
                <a:gd name="connsiteX234" fmla="*/ 303848 w 693419"/>
                <a:gd name="connsiteY234" fmla="*/ 193358 h 493395"/>
                <a:gd name="connsiteX235" fmla="*/ 302895 w 693419"/>
                <a:gd name="connsiteY235" fmla="*/ 211455 h 493395"/>
                <a:gd name="connsiteX236" fmla="*/ 270510 w 693419"/>
                <a:gd name="connsiteY236" fmla="*/ 296228 h 493395"/>
                <a:gd name="connsiteX237" fmla="*/ 276225 w 693419"/>
                <a:gd name="connsiteY237" fmla="*/ 306705 h 493395"/>
                <a:gd name="connsiteX238" fmla="*/ 306705 w 693419"/>
                <a:gd name="connsiteY238" fmla="*/ 280988 h 493395"/>
                <a:gd name="connsiteX239" fmla="*/ 302895 w 693419"/>
                <a:gd name="connsiteY239" fmla="*/ 280988 h 493395"/>
                <a:gd name="connsiteX240" fmla="*/ 284798 w 693419"/>
                <a:gd name="connsiteY240" fmla="*/ 294322 h 493395"/>
                <a:gd name="connsiteX241" fmla="*/ 205740 w 693419"/>
                <a:gd name="connsiteY241" fmla="*/ 284797 h 493395"/>
                <a:gd name="connsiteX242" fmla="*/ 237173 w 693419"/>
                <a:gd name="connsiteY242" fmla="*/ 241935 h 493395"/>
                <a:gd name="connsiteX243" fmla="*/ 243840 w 693419"/>
                <a:gd name="connsiteY243" fmla="*/ 242888 h 493395"/>
                <a:gd name="connsiteX244" fmla="*/ 232410 w 693419"/>
                <a:gd name="connsiteY244" fmla="*/ 274320 h 493395"/>
                <a:gd name="connsiteX245" fmla="*/ 210503 w 693419"/>
                <a:gd name="connsiteY245" fmla="*/ 292417 h 493395"/>
                <a:gd name="connsiteX246" fmla="*/ 205740 w 693419"/>
                <a:gd name="connsiteY246" fmla="*/ 284797 h 493395"/>
                <a:gd name="connsiteX247" fmla="*/ 268605 w 693419"/>
                <a:gd name="connsiteY247" fmla="*/ 223838 h 493395"/>
                <a:gd name="connsiteX248" fmla="*/ 261938 w 693419"/>
                <a:gd name="connsiteY248" fmla="*/ 223838 h 493395"/>
                <a:gd name="connsiteX249" fmla="*/ 255270 w 693419"/>
                <a:gd name="connsiteY249" fmla="*/ 230505 h 493395"/>
                <a:gd name="connsiteX250" fmla="*/ 253365 w 693419"/>
                <a:gd name="connsiteY250" fmla="*/ 230505 h 493395"/>
                <a:gd name="connsiteX251" fmla="*/ 190500 w 693419"/>
                <a:gd name="connsiteY251" fmla="*/ 296228 h 493395"/>
                <a:gd name="connsiteX252" fmla="*/ 202883 w 693419"/>
                <a:gd name="connsiteY252" fmla="*/ 308610 h 493395"/>
                <a:gd name="connsiteX253" fmla="*/ 229553 w 693419"/>
                <a:gd name="connsiteY253" fmla="*/ 282892 h 493395"/>
                <a:gd name="connsiteX254" fmla="*/ 229553 w 693419"/>
                <a:gd name="connsiteY254" fmla="*/ 287655 h 493395"/>
                <a:gd name="connsiteX255" fmla="*/ 240030 w 693419"/>
                <a:gd name="connsiteY255" fmla="*/ 308610 h 493395"/>
                <a:gd name="connsiteX256" fmla="*/ 261938 w 693419"/>
                <a:gd name="connsiteY256" fmla="*/ 282892 h 493395"/>
                <a:gd name="connsiteX257" fmla="*/ 258128 w 693419"/>
                <a:gd name="connsiteY257" fmla="*/ 282892 h 493395"/>
                <a:gd name="connsiteX258" fmla="*/ 247650 w 693419"/>
                <a:gd name="connsiteY258" fmla="*/ 292417 h 493395"/>
                <a:gd name="connsiteX259" fmla="*/ 247650 w 693419"/>
                <a:gd name="connsiteY259" fmla="*/ 274320 h 493395"/>
                <a:gd name="connsiteX260" fmla="*/ 268605 w 693419"/>
                <a:gd name="connsiteY260" fmla="*/ 223838 h 493395"/>
                <a:gd name="connsiteX261" fmla="*/ 117157 w 693419"/>
                <a:gd name="connsiteY261" fmla="*/ 321945 h 493395"/>
                <a:gd name="connsiteX262" fmla="*/ 135255 w 693419"/>
                <a:gd name="connsiteY262" fmla="*/ 304800 h 493395"/>
                <a:gd name="connsiteX263" fmla="*/ 151448 w 693419"/>
                <a:gd name="connsiteY263" fmla="*/ 310515 h 493395"/>
                <a:gd name="connsiteX264" fmla="*/ 166688 w 693419"/>
                <a:gd name="connsiteY264" fmla="*/ 319088 h 493395"/>
                <a:gd name="connsiteX265" fmla="*/ 137160 w 693419"/>
                <a:gd name="connsiteY265" fmla="*/ 331470 h 493395"/>
                <a:gd name="connsiteX266" fmla="*/ 117157 w 693419"/>
                <a:gd name="connsiteY266" fmla="*/ 321945 h 493395"/>
                <a:gd name="connsiteX267" fmla="*/ 147638 w 693419"/>
                <a:gd name="connsiteY267" fmla="*/ 274320 h 493395"/>
                <a:gd name="connsiteX268" fmla="*/ 140970 w 693419"/>
                <a:gd name="connsiteY268" fmla="*/ 265747 h 493395"/>
                <a:gd name="connsiteX269" fmla="*/ 159068 w 693419"/>
                <a:gd name="connsiteY269" fmla="*/ 233363 h 493395"/>
                <a:gd name="connsiteX270" fmla="*/ 165735 w 693419"/>
                <a:gd name="connsiteY270" fmla="*/ 241935 h 493395"/>
                <a:gd name="connsiteX271" fmla="*/ 147638 w 693419"/>
                <a:gd name="connsiteY271" fmla="*/ 274320 h 493395"/>
                <a:gd name="connsiteX272" fmla="*/ 180023 w 693419"/>
                <a:gd name="connsiteY272" fmla="*/ 314325 h 493395"/>
                <a:gd name="connsiteX273" fmla="*/ 158115 w 693419"/>
                <a:gd name="connsiteY273" fmla="*/ 297180 h 493395"/>
                <a:gd name="connsiteX274" fmla="*/ 140970 w 693419"/>
                <a:gd name="connsiteY274" fmla="*/ 288608 h 493395"/>
                <a:gd name="connsiteX275" fmla="*/ 148590 w 693419"/>
                <a:gd name="connsiteY275" fmla="*/ 279083 h 493395"/>
                <a:gd name="connsiteX276" fmla="*/ 180975 w 693419"/>
                <a:gd name="connsiteY276" fmla="*/ 245745 h 493395"/>
                <a:gd name="connsiteX277" fmla="*/ 179070 w 693419"/>
                <a:gd name="connsiteY277" fmla="*/ 237172 h 493395"/>
                <a:gd name="connsiteX278" fmla="*/ 195263 w 693419"/>
                <a:gd name="connsiteY278" fmla="*/ 237172 h 493395"/>
                <a:gd name="connsiteX279" fmla="*/ 198120 w 693419"/>
                <a:gd name="connsiteY279" fmla="*/ 228600 h 493395"/>
                <a:gd name="connsiteX280" fmla="*/ 172403 w 693419"/>
                <a:gd name="connsiteY280" fmla="*/ 228600 h 493395"/>
                <a:gd name="connsiteX281" fmla="*/ 161925 w 693419"/>
                <a:gd name="connsiteY281" fmla="*/ 225742 h 493395"/>
                <a:gd name="connsiteX282" fmla="*/ 127635 w 693419"/>
                <a:gd name="connsiteY282" fmla="*/ 258128 h 493395"/>
                <a:gd name="connsiteX283" fmla="*/ 143828 w 693419"/>
                <a:gd name="connsiteY283" fmla="*/ 278130 h 493395"/>
                <a:gd name="connsiteX284" fmla="*/ 128588 w 693419"/>
                <a:gd name="connsiteY284" fmla="*/ 293370 h 493395"/>
                <a:gd name="connsiteX285" fmla="*/ 132398 w 693419"/>
                <a:gd name="connsiteY285" fmla="*/ 300990 h 493395"/>
                <a:gd name="connsiteX286" fmla="*/ 100965 w 693419"/>
                <a:gd name="connsiteY286" fmla="*/ 325755 h 493395"/>
                <a:gd name="connsiteX287" fmla="*/ 130493 w 693419"/>
                <a:gd name="connsiteY287" fmla="*/ 340042 h 493395"/>
                <a:gd name="connsiteX288" fmla="*/ 180023 w 693419"/>
                <a:gd name="connsiteY288" fmla="*/ 314325 h 493395"/>
                <a:gd name="connsiteX289" fmla="*/ 76200 w 693419"/>
                <a:gd name="connsiteY289" fmla="*/ 251460 h 493395"/>
                <a:gd name="connsiteX290" fmla="*/ 84773 w 693419"/>
                <a:gd name="connsiteY290" fmla="*/ 265747 h 493395"/>
                <a:gd name="connsiteX291" fmla="*/ 90488 w 693419"/>
                <a:gd name="connsiteY291" fmla="*/ 265747 h 493395"/>
                <a:gd name="connsiteX292" fmla="*/ 103823 w 693419"/>
                <a:gd name="connsiteY292" fmla="*/ 229553 h 493395"/>
                <a:gd name="connsiteX293" fmla="*/ 98107 w 693419"/>
                <a:gd name="connsiteY293" fmla="*/ 229553 h 493395"/>
                <a:gd name="connsiteX294" fmla="*/ 79057 w 693419"/>
                <a:gd name="connsiteY294" fmla="*/ 243840 h 493395"/>
                <a:gd name="connsiteX295" fmla="*/ 57150 w 693419"/>
                <a:gd name="connsiteY295" fmla="*/ 243840 h 493395"/>
                <a:gd name="connsiteX296" fmla="*/ 67628 w 693419"/>
                <a:gd name="connsiteY296" fmla="*/ 214313 h 493395"/>
                <a:gd name="connsiteX297" fmla="*/ 86678 w 693419"/>
                <a:gd name="connsiteY297" fmla="*/ 202883 h 493395"/>
                <a:gd name="connsiteX298" fmla="*/ 96203 w 693419"/>
                <a:gd name="connsiteY298" fmla="*/ 202883 h 493395"/>
                <a:gd name="connsiteX299" fmla="*/ 111443 w 693419"/>
                <a:gd name="connsiteY299" fmla="*/ 220028 h 493395"/>
                <a:gd name="connsiteX300" fmla="*/ 117157 w 693419"/>
                <a:gd name="connsiteY300" fmla="*/ 220028 h 493395"/>
                <a:gd name="connsiteX301" fmla="*/ 121920 w 693419"/>
                <a:gd name="connsiteY301" fmla="*/ 195263 h 493395"/>
                <a:gd name="connsiteX302" fmla="*/ 40005 w 693419"/>
                <a:gd name="connsiteY302" fmla="*/ 195263 h 493395"/>
                <a:gd name="connsiteX303" fmla="*/ 38100 w 693419"/>
                <a:gd name="connsiteY303" fmla="*/ 200025 h 493395"/>
                <a:gd name="connsiteX304" fmla="*/ 47625 w 693419"/>
                <a:gd name="connsiteY304" fmla="*/ 224790 h 493395"/>
                <a:gd name="connsiteX305" fmla="*/ 29528 w 693419"/>
                <a:gd name="connsiteY305" fmla="*/ 273367 h 493395"/>
                <a:gd name="connsiteX306" fmla="*/ 953 w 693419"/>
                <a:gd name="connsiteY306" fmla="*/ 298133 h 493395"/>
                <a:gd name="connsiteX307" fmla="*/ 0 w 693419"/>
                <a:gd name="connsiteY307" fmla="*/ 302895 h 493395"/>
                <a:gd name="connsiteX308" fmla="*/ 91440 w 693419"/>
                <a:gd name="connsiteY308" fmla="*/ 302895 h 493395"/>
                <a:gd name="connsiteX309" fmla="*/ 107632 w 693419"/>
                <a:gd name="connsiteY309" fmla="*/ 277178 h 493395"/>
                <a:gd name="connsiteX310" fmla="*/ 101918 w 693419"/>
                <a:gd name="connsiteY310" fmla="*/ 277178 h 493395"/>
                <a:gd name="connsiteX311" fmla="*/ 60007 w 693419"/>
                <a:gd name="connsiteY311" fmla="*/ 296228 h 493395"/>
                <a:gd name="connsiteX312" fmla="*/ 45720 w 693419"/>
                <a:gd name="connsiteY312" fmla="*/ 273367 h 493395"/>
                <a:gd name="connsiteX313" fmla="*/ 54293 w 693419"/>
                <a:gd name="connsiteY313" fmla="*/ 249555 h 493395"/>
                <a:gd name="connsiteX314" fmla="*/ 76200 w 693419"/>
                <a:gd name="connsiteY314" fmla="*/ 249555 h 493395"/>
                <a:gd name="connsiteX315" fmla="*/ 88582 w 693419"/>
                <a:gd name="connsiteY315" fmla="*/ 188595 h 493395"/>
                <a:gd name="connsiteX316" fmla="*/ 117157 w 693419"/>
                <a:gd name="connsiteY316" fmla="*/ 168592 h 493395"/>
                <a:gd name="connsiteX317" fmla="*/ 117157 w 693419"/>
                <a:gd name="connsiteY317" fmla="*/ 165735 h 493395"/>
                <a:gd name="connsiteX318" fmla="*/ 100013 w 693419"/>
                <a:gd name="connsiteY318" fmla="*/ 165735 h 493395"/>
                <a:gd name="connsiteX319" fmla="*/ 83820 w 693419"/>
                <a:gd name="connsiteY319" fmla="*/ 188595 h 493395"/>
                <a:gd name="connsiteX320" fmla="*/ 88582 w 693419"/>
                <a:gd name="connsiteY320" fmla="*/ 188595 h 493395"/>
                <a:gd name="connsiteX321" fmla="*/ 450533 w 693419"/>
                <a:gd name="connsiteY321" fmla="*/ 52388 h 493395"/>
                <a:gd name="connsiteX322" fmla="*/ 458153 w 693419"/>
                <a:gd name="connsiteY322" fmla="*/ 66675 h 493395"/>
                <a:gd name="connsiteX323" fmla="*/ 432435 w 693419"/>
                <a:gd name="connsiteY323" fmla="*/ 72390 h 493395"/>
                <a:gd name="connsiteX324" fmla="*/ 450533 w 693419"/>
                <a:gd name="connsiteY324" fmla="*/ 52388 h 493395"/>
                <a:gd name="connsiteX325" fmla="*/ 464820 w 693419"/>
                <a:gd name="connsiteY325" fmla="*/ 93345 h 493395"/>
                <a:gd name="connsiteX326" fmla="*/ 460058 w 693419"/>
                <a:gd name="connsiteY326" fmla="*/ 93345 h 493395"/>
                <a:gd name="connsiteX327" fmla="*/ 440055 w 693419"/>
                <a:gd name="connsiteY327" fmla="*/ 106680 h 493395"/>
                <a:gd name="connsiteX328" fmla="*/ 429578 w 693419"/>
                <a:gd name="connsiteY328" fmla="*/ 93345 h 493395"/>
                <a:gd name="connsiteX329" fmla="*/ 430530 w 693419"/>
                <a:gd name="connsiteY329" fmla="*/ 81915 h 493395"/>
                <a:gd name="connsiteX330" fmla="*/ 471488 w 693419"/>
                <a:gd name="connsiteY330" fmla="*/ 68580 h 493395"/>
                <a:gd name="connsiteX331" fmla="*/ 458153 w 693419"/>
                <a:gd name="connsiteY331" fmla="*/ 40958 h 493395"/>
                <a:gd name="connsiteX332" fmla="*/ 416243 w 693419"/>
                <a:gd name="connsiteY332" fmla="*/ 101917 h 493395"/>
                <a:gd name="connsiteX333" fmla="*/ 431483 w 693419"/>
                <a:gd name="connsiteY333" fmla="*/ 121920 h 493395"/>
                <a:gd name="connsiteX334" fmla="*/ 464820 w 693419"/>
                <a:gd name="connsiteY334" fmla="*/ 93345 h 493395"/>
                <a:gd name="connsiteX335" fmla="*/ 457200 w 693419"/>
                <a:gd name="connsiteY335" fmla="*/ 33338 h 493395"/>
                <a:gd name="connsiteX336" fmla="*/ 485775 w 693419"/>
                <a:gd name="connsiteY336" fmla="*/ 6667 h 493395"/>
                <a:gd name="connsiteX337" fmla="*/ 485775 w 693419"/>
                <a:gd name="connsiteY337" fmla="*/ 3810 h 493395"/>
                <a:gd name="connsiteX338" fmla="*/ 470535 w 693419"/>
                <a:gd name="connsiteY338" fmla="*/ 3810 h 493395"/>
                <a:gd name="connsiteX339" fmla="*/ 452438 w 693419"/>
                <a:gd name="connsiteY339" fmla="*/ 34290 h 493395"/>
                <a:gd name="connsiteX340" fmla="*/ 457200 w 693419"/>
                <a:gd name="connsiteY340" fmla="*/ 34290 h 493395"/>
                <a:gd name="connsiteX341" fmla="*/ 371475 w 693419"/>
                <a:gd name="connsiteY341" fmla="*/ 52388 h 493395"/>
                <a:gd name="connsiteX342" fmla="*/ 381953 w 693419"/>
                <a:gd name="connsiteY342" fmla="*/ 52388 h 493395"/>
                <a:gd name="connsiteX343" fmla="*/ 360045 w 693419"/>
                <a:gd name="connsiteY343" fmla="*/ 111442 h 493395"/>
                <a:gd name="connsiteX344" fmla="*/ 365760 w 693419"/>
                <a:gd name="connsiteY344" fmla="*/ 121920 h 493395"/>
                <a:gd name="connsiteX345" fmla="*/ 404813 w 693419"/>
                <a:gd name="connsiteY345" fmla="*/ 93345 h 493395"/>
                <a:gd name="connsiteX346" fmla="*/ 401003 w 693419"/>
                <a:gd name="connsiteY346" fmla="*/ 93345 h 493395"/>
                <a:gd name="connsiteX347" fmla="*/ 376238 w 693419"/>
                <a:gd name="connsiteY347" fmla="*/ 108585 h 493395"/>
                <a:gd name="connsiteX348" fmla="*/ 396240 w 693419"/>
                <a:gd name="connsiteY348" fmla="*/ 53340 h 493395"/>
                <a:gd name="connsiteX349" fmla="*/ 416243 w 693419"/>
                <a:gd name="connsiteY349" fmla="*/ 53340 h 493395"/>
                <a:gd name="connsiteX350" fmla="*/ 419100 w 693419"/>
                <a:gd name="connsiteY350" fmla="*/ 44767 h 493395"/>
                <a:gd name="connsiteX351" fmla="*/ 399097 w 693419"/>
                <a:gd name="connsiteY351" fmla="*/ 44767 h 493395"/>
                <a:gd name="connsiteX352" fmla="*/ 406718 w 693419"/>
                <a:gd name="connsiteY352" fmla="*/ 23813 h 493395"/>
                <a:gd name="connsiteX353" fmla="*/ 399097 w 693419"/>
                <a:gd name="connsiteY353" fmla="*/ 23813 h 493395"/>
                <a:gd name="connsiteX354" fmla="*/ 384810 w 693419"/>
                <a:gd name="connsiteY354" fmla="*/ 44767 h 493395"/>
                <a:gd name="connsiteX355" fmla="*/ 370522 w 693419"/>
                <a:gd name="connsiteY355" fmla="*/ 46672 h 493395"/>
                <a:gd name="connsiteX356" fmla="*/ 370522 w 693419"/>
                <a:gd name="connsiteY356" fmla="*/ 52388 h 493395"/>
                <a:gd name="connsiteX357" fmla="*/ 360997 w 693419"/>
                <a:gd name="connsiteY357" fmla="*/ 59055 h 493395"/>
                <a:gd name="connsiteX358" fmla="*/ 355283 w 693419"/>
                <a:gd name="connsiteY358" fmla="*/ 40958 h 493395"/>
                <a:gd name="connsiteX359" fmla="*/ 335280 w 693419"/>
                <a:gd name="connsiteY359" fmla="*/ 66675 h 493395"/>
                <a:gd name="connsiteX360" fmla="*/ 335280 w 693419"/>
                <a:gd name="connsiteY360" fmla="*/ 55245 h 493395"/>
                <a:gd name="connsiteX361" fmla="*/ 325755 w 693419"/>
                <a:gd name="connsiteY361" fmla="*/ 40005 h 493395"/>
                <a:gd name="connsiteX362" fmla="*/ 303848 w 693419"/>
                <a:gd name="connsiteY362" fmla="*/ 65722 h 493395"/>
                <a:gd name="connsiteX363" fmla="*/ 307658 w 693419"/>
                <a:gd name="connsiteY363" fmla="*/ 65722 h 493395"/>
                <a:gd name="connsiteX364" fmla="*/ 318135 w 693419"/>
                <a:gd name="connsiteY364" fmla="*/ 56197 h 493395"/>
                <a:gd name="connsiteX365" fmla="*/ 318135 w 693419"/>
                <a:gd name="connsiteY365" fmla="*/ 74295 h 493395"/>
                <a:gd name="connsiteX366" fmla="*/ 301943 w 693419"/>
                <a:gd name="connsiteY366" fmla="*/ 109538 h 493395"/>
                <a:gd name="connsiteX367" fmla="*/ 308610 w 693419"/>
                <a:gd name="connsiteY367" fmla="*/ 120967 h 493395"/>
                <a:gd name="connsiteX368" fmla="*/ 316230 w 693419"/>
                <a:gd name="connsiteY368" fmla="*/ 115253 h 493395"/>
                <a:gd name="connsiteX369" fmla="*/ 332423 w 693419"/>
                <a:gd name="connsiteY369" fmla="*/ 73342 h 493395"/>
                <a:gd name="connsiteX370" fmla="*/ 345758 w 693419"/>
                <a:gd name="connsiteY370" fmla="*/ 58103 h 493395"/>
                <a:gd name="connsiteX371" fmla="*/ 360997 w 693419"/>
                <a:gd name="connsiteY371" fmla="*/ 58103 h 493395"/>
                <a:gd name="connsiteX372" fmla="*/ 269558 w 693419"/>
                <a:gd name="connsiteY372" fmla="*/ 52388 h 493395"/>
                <a:gd name="connsiteX373" fmla="*/ 277178 w 693419"/>
                <a:gd name="connsiteY373" fmla="*/ 66675 h 493395"/>
                <a:gd name="connsiteX374" fmla="*/ 251460 w 693419"/>
                <a:gd name="connsiteY374" fmla="*/ 72390 h 493395"/>
                <a:gd name="connsiteX375" fmla="*/ 269558 w 693419"/>
                <a:gd name="connsiteY375" fmla="*/ 52388 h 493395"/>
                <a:gd name="connsiteX376" fmla="*/ 283845 w 693419"/>
                <a:gd name="connsiteY376" fmla="*/ 93345 h 493395"/>
                <a:gd name="connsiteX377" fmla="*/ 279083 w 693419"/>
                <a:gd name="connsiteY377" fmla="*/ 93345 h 493395"/>
                <a:gd name="connsiteX378" fmla="*/ 259080 w 693419"/>
                <a:gd name="connsiteY378" fmla="*/ 106680 h 493395"/>
                <a:gd name="connsiteX379" fmla="*/ 248603 w 693419"/>
                <a:gd name="connsiteY379" fmla="*/ 93345 h 493395"/>
                <a:gd name="connsiteX380" fmla="*/ 249555 w 693419"/>
                <a:gd name="connsiteY380" fmla="*/ 81915 h 493395"/>
                <a:gd name="connsiteX381" fmla="*/ 290513 w 693419"/>
                <a:gd name="connsiteY381" fmla="*/ 68580 h 493395"/>
                <a:gd name="connsiteX382" fmla="*/ 277178 w 693419"/>
                <a:gd name="connsiteY382" fmla="*/ 40958 h 493395"/>
                <a:gd name="connsiteX383" fmla="*/ 235268 w 693419"/>
                <a:gd name="connsiteY383" fmla="*/ 101917 h 493395"/>
                <a:gd name="connsiteX384" fmla="*/ 250508 w 693419"/>
                <a:gd name="connsiteY384" fmla="*/ 121920 h 493395"/>
                <a:gd name="connsiteX385" fmla="*/ 283845 w 693419"/>
                <a:gd name="connsiteY385" fmla="*/ 93345 h 493395"/>
                <a:gd name="connsiteX386" fmla="*/ 182880 w 693419"/>
                <a:gd name="connsiteY386" fmla="*/ 110490 h 493395"/>
                <a:gd name="connsiteX387" fmla="*/ 173355 w 693419"/>
                <a:gd name="connsiteY387" fmla="*/ 103822 h 493395"/>
                <a:gd name="connsiteX388" fmla="*/ 177165 w 693419"/>
                <a:gd name="connsiteY388" fmla="*/ 92392 h 493395"/>
                <a:gd name="connsiteX389" fmla="*/ 183833 w 693419"/>
                <a:gd name="connsiteY389" fmla="*/ 74295 h 493395"/>
                <a:gd name="connsiteX390" fmla="*/ 207645 w 693419"/>
                <a:gd name="connsiteY390" fmla="*/ 57150 h 493395"/>
                <a:gd name="connsiteX391" fmla="*/ 214313 w 693419"/>
                <a:gd name="connsiteY391" fmla="*/ 64770 h 493395"/>
                <a:gd name="connsiteX392" fmla="*/ 182880 w 693419"/>
                <a:gd name="connsiteY392" fmla="*/ 110490 h 493395"/>
                <a:gd name="connsiteX393" fmla="*/ 230505 w 693419"/>
                <a:gd name="connsiteY393" fmla="*/ 58103 h 493395"/>
                <a:gd name="connsiteX394" fmla="*/ 218123 w 693419"/>
                <a:gd name="connsiteY394" fmla="*/ 41910 h 493395"/>
                <a:gd name="connsiteX395" fmla="*/ 188595 w 693419"/>
                <a:gd name="connsiteY395" fmla="*/ 66675 h 493395"/>
                <a:gd name="connsiteX396" fmla="*/ 213360 w 693419"/>
                <a:gd name="connsiteY396" fmla="*/ 1905 h 493395"/>
                <a:gd name="connsiteX397" fmla="*/ 212408 w 693419"/>
                <a:gd name="connsiteY397" fmla="*/ 0 h 493395"/>
                <a:gd name="connsiteX398" fmla="*/ 186690 w 693419"/>
                <a:gd name="connsiteY398" fmla="*/ 2858 h 493395"/>
                <a:gd name="connsiteX399" fmla="*/ 186690 w 693419"/>
                <a:gd name="connsiteY399" fmla="*/ 5715 h 493395"/>
                <a:gd name="connsiteX400" fmla="*/ 191453 w 693419"/>
                <a:gd name="connsiteY400" fmla="*/ 9525 h 493395"/>
                <a:gd name="connsiteX401" fmla="*/ 190500 w 693419"/>
                <a:gd name="connsiteY401" fmla="*/ 27622 h 493395"/>
                <a:gd name="connsiteX402" fmla="*/ 163830 w 693419"/>
                <a:gd name="connsiteY402" fmla="*/ 96203 h 493395"/>
                <a:gd name="connsiteX403" fmla="*/ 159068 w 693419"/>
                <a:gd name="connsiteY403" fmla="*/ 108585 h 493395"/>
                <a:gd name="connsiteX404" fmla="*/ 177165 w 693419"/>
                <a:gd name="connsiteY404" fmla="*/ 121920 h 493395"/>
                <a:gd name="connsiteX405" fmla="*/ 230505 w 693419"/>
                <a:gd name="connsiteY405" fmla="*/ 58103 h 493395"/>
                <a:gd name="connsiteX406" fmla="*/ 149543 w 693419"/>
                <a:gd name="connsiteY406" fmla="*/ 49530 h 493395"/>
                <a:gd name="connsiteX407" fmla="*/ 144780 w 693419"/>
                <a:gd name="connsiteY407" fmla="*/ 40958 h 493395"/>
                <a:gd name="connsiteX408" fmla="*/ 113348 w 693419"/>
                <a:gd name="connsiteY408" fmla="*/ 66675 h 493395"/>
                <a:gd name="connsiteX409" fmla="*/ 117157 w 693419"/>
                <a:gd name="connsiteY409" fmla="*/ 66675 h 493395"/>
                <a:gd name="connsiteX410" fmla="*/ 133350 w 693419"/>
                <a:gd name="connsiteY410" fmla="*/ 54292 h 493395"/>
                <a:gd name="connsiteX411" fmla="*/ 110490 w 693419"/>
                <a:gd name="connsiteY411" fmla="*/ 113347 h 493395"/>
                <a:gd name="connsiteX412" fmla="*/ 115253 w 693419"/>
                <a:gd name="connsiteY412" fmla="*/ 121920 h 493395"/>
                <a:gd name="connsiteX413" fmla="*/ 145733 w 693419"/>
                <a:gd name="connsiteY413" fmla="*/ 96203 h 493395"/>
                <a:gd name="connsiteX414" fmla="*/ 141923 w 693419"/>
                <a:gd name="connsiteY414" fmla="*/ 96203 h 493395"/>
                <a:gd name="connsiteX415" fmla="*/ 125730 w 693419"/>
                <a:gd name="connsiteY415" fmla="*/ 108585 h 493395"/>
                <a:gd name="connsiteX416" fmla="*/ 149543 w 693419"/>
                <a:gd name="connsiteY416" fmla="*/ 49530 h 493395"/>
                <a:gd name="connsiteX417" fmla="*/ 153353 w 693419"/>
                <a:gd name="connsiteY417" fmla="*/ 20003 h 493395"/>
                <a:gd name="connsiteX418" fmla="*/ 162878 w 693419"/>
                <a:gd name="connsiteY418" fmla="*/ 10478 h 493395"/>
                <a:gd name="connsiteX419" fmla="*/ 153353 w 693419"/>
                <a:gd name="connsiteY419" fmla="*/ 953 h 493395"/>
                <a:gd name="connsiteX420" fmla="*/ 143828 w 693419"/>
                <a:gd name="connsiteY420" fmla="*/ 10478 h 493395"/>
                <a:gd name="connsiteX421" fmla="*/ 153353 w 693419"/>
                <a:gd name="connsiteY421" fmla="*/ 20003 h 493395"/>
                <a:gd name="connsiteX422" fmla="*/ 93345 w 693419"/>
                <a:gd name="connsiteY422" fmla="*/ 10478 h 493395"/>
                <a:gd name="connsiteX423" fmla="*/ 39053 w 693419"/>
                <a:gd name="connsiteY423" fmla="*/ 10478 h 493395"/>
                <a:gd name="connsiteX424" fmla="*/ 37148 w 693419"/>
                <a:gd name="connsiteY424" fmla="*/ 15240 h 493395"/>
                <a:gd name="connsiteX425" fmla="*/ 46673 w 693419"/>
                <a:gd name="connsiteY425" fmla="*/ 40005 h 493395"/>
                <a:gd name="connsiteX426" fmla="*/ 29528 w 693419"/>
                <a:gd name="connsiteY426" fmla="*/ 88583 h 493395"/>
                <a:gd name="connsiteX427" fmla="*/ 953 w 693419"/>
                <a:gd name="connsiteY427" fmla="*/ 113347 h 493395"/>
                <a:gd name="connsiteX428" fmla="*/ 0 w 693419"/>
                <a:gd name="connsiteY428" fmla="*/ 118110 h 493395"/>
                <a:gd name="connsiteX429" fmla="*/ 82868 w 693419"/>
                <a:gd name="connsiteY429" fmla="*/ 118110 h 493395"/>
                <a:gd name="connsiteX430" fmla="*/ 100965 w 693419"/>
                <a:gd name="connsiteY430" fmla="*/ 86678 h 493395"/>
                <a:gd name="connsiteX431" fmla="*/ 94298 w 693419"/>
                <a:gd name="connsiteY431" fmla="*/ 86678 h 493395"/>
                <a:gd name="connsiteX432" fmla="*/ 54293 w 693419"/>
                <a:gd name="connsiteY432" fmla="*/ 111442 h 493395"/>
                <a:gd name="connsiteX433" fmla="*/ 46673 w 693419"/>
                <a:gd name="connsiteY433" fmla="*/ 88583 h 493395"/>
                <a:gd name="connsiteX434" fmla="*/ 63818 w 693419"/>
                <a:gd name="connsiteY434" fmla="*/ 40005 h 493395"/>
                <a:gd name="connsiteX435" fmla="*/ 92393 w 693419"/>
                <a:gd name="connsiteY435" fmla="*/ 15240 h 493395"/>
                <a:gd name="connsiteX436" fmla="*/ 93345 w 693419"/>
                <a:gd name="connsiteY436" fmla="*/ 10478 h 49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Lst>
              <a:rect l="l" t="t" r="r" b="b"/>
              <a:pathLst>
                <a:path w="693419" h="493395">
                  <a:moveTo>
                    <a:pt x="659130" y="422910"/>
                  </a:moveTo>
                  <a:cubicBezTo>
                    <a:pt x="664845" y="422910"/>
                    <a:pt x="669608" y="426720"/>
                    <a:pt x="666750" y="437197"/>
                  </a:cubicBezTo>
                  <a:lnTo>
                    <a:pt x="641033" y="442913"/>
                  </a:lnTo>
                  <a:cubicBezTo>
                    <a:pt x="645795" y="432435"/>
                    <a:pt x="653415" y="422910"/>
                    <a:pt x="659130" y="422910"/>
                  </a:cubicBezTo>
                  <a:moveTo>
                    <a:pt x="673418" y="464820"/>
                  </a:moveTo>
                  <a:lnTo>
                    <a:pt x="668655" y="464820"/>
                  </a:lnTo>
                  <a:cubicBezTo>
                    <a:pt x="661988" y="472440"/>
                    <a:pt x="655320" y="478155"/>
                    <a:pt x="648653" y="478155"/>
                  </a:cubicBezTo>
                  <a:cubicBezTo>
                    <a:pt x="641985" y="478155"/>
                    <a:pt x="638175" y="474345"/>
                    <a:pt x="638175" y="464820"/>
                  </a:cubicBezTo>
                  <a:cubicBezTo>
                    <a:pt x="638175" y="461010"/>
                    <a:pt x="638175" y="457200"/>
                    <a:pt x="639128" y="453390"/>
                  </a:cubicBezTo>
                  <a:lnTo>
                    <a:pt x="680085" y="440055"/>
                  </a:lnTo>
                  <a:cubicBezTo>
                    <a:pt x="687705" y="421005"/>
                    <a:pt x="678180" y="412433"/>
                    <a:pt x="666750" y="412433"/>
                  </a:cubicBezTo>
                  <a:cubicBezTo>
                    <a:pt x="647700" y="412433"/>
                    <a:pt x="624840" y="444817"/>
                    <a:pt x="624840" y="473392"/>
                  </a:cubicBezTo>
                  <a:cubicBezTo>
                    <a:pt x="624840" y="485775"/>
                    <a:pt x="630555" y="493395"/>
                    <a:pt x="640080" y="493395"/>
                  </a:cubicBezTo>
                  <a:cubicBezTo>
                    <a:pt x="652463" y="493395"/>
                    <a:pt x="663893" y="481965"/>
                    <a:pt x="673418" y="464820"/>
                  </a:cubicBezTo>
                  <a:moveTo>
                    <a:pt x="664845" y="404813"/>
                  </a:moveTo>
                  <a:lnTo>
                    <a:pt x="693420" y="378142"/>
                  </a:lnTo>
                  <a:lnTo>
                    <a:pt x="693420" y="375285"/>
                  </a:lnTo>
                  <a:lnTo>
                    <a:pt x="678180" y="375285"/>
                  </a:lnTo>
                  <a:lnTo>
                    <a:pt x="660083" y="405765"/>
                  </a:lnTo>
                  <a:lnTo>
                    <a:pt x="664845" y="405765"/>
                  </a:lnTo>
                  <a:close/>
                  <a:moveTo>
                    <a:pt x="576263" y="423863"/>
                  </a:moveTo>
                  <a:lnTo>
                    <a:pt x="589598" y="423863"/>
                  </a:lnTo>
                  <a:lnTo>
                    <a:pt x="567690" y="482917"/>
                  </a:lnTo>
                  <a:cubicBezTo>
                    <a:pt x="565785" y="487680"/>
                    <a:pt x="568643" y="493395"/>
                    <a:pt x="573405" y="493395"/>
                  </a:cubicBezTo>
                  <a:cubicBezTo>
                    <a:pt x="585788" y="493395"/>
                    <a:pt x="605790" y="481013"/>
                    <a:pt x="612458" y="464820"/>
                  </a:cubicBezTo>
                  <a:lnTo>
                    <a:pt x="608648" y="464820"/>
                  </a:lnTo>
                  <a:cubicBezTo>
                    <a:pt x="602933" y="470535"/>
                    <a:pt x="592455" y="478155"/>
                    <a:pt x="583883" y="480060"/>
                  </a:cubicBezTo>
                  <a:lnTo>
                    <a:pt x="603885" y="424815"/>
                  </a:lnTo>
                  <a:lnTo>
                    <a:pt x="623888" y="424815"/>
                  </a:lnTo>
                  <a:lnTo>
                    <a:pt x="626745" y="416242"/>
                  </a:lnTo>
                  <a:lnTo>
                    <a:pt x="606743" y="416242"/>
                  </a:lnTo>
                  <a:lnTo>
                    <a:pt x="614363" y="395288"/>
                  </a:lnTo>
                  <a:lnTo>
                    <a:pt x="606743" y="395288"/>
                  </a:lnTo>
                  <a:lnTo>
                    <a:pt x="592455" y="416242"/>
                  </a:lnTo>
                  <a:lnTo>
                    <a:pt x="575310" y="418147"/>
                  </a:lnTo>
                  <a:lnTo>
                    <a:pt x="575310" y="423863"/>
                  </a:lnTo>
                  <a:close/>
                  <a:moveTo>
                    <a:pt x="558165" y="421005"/>
                  </a:moveTo>
                  <a:cubicBezTo>
                    <a:pt x="560070" y="415290"/>
                    <a:pt x="556260" y="412433"/>
                    <a:pt x="553403" y="412433"/>
                  </a:cubicBezTo>
                  <a:cubicBezTo>
                    <a:pt x="541973" y="412433"/>
                    <a:pt x="527685" y="422910"/>
                    <a:pt x="521970" y="438150"/>
                  </a:cubicBezTo>
                  <a:lnTo>
                    <a:pt x="525780" y="438150"/>
                  </a:lnTo>
                  <a:cubicBezTo>
                    <a:pt x="529590" y="432435"/>
                    <a:pt x="536258" y="426720"/>
                    <a:pt x="541973" y="425767"/>
                  </a:cubicBezTo>
                  <a:lnTo>
                    <a:pt x="519113" y="484822"/>
                  </a:lnTo>
                  <a:cubicBezTo>
                    <a:pt x="517208" y="490538"/>
                    <a:pt x="521018" y="493395"/>
                    <a:pt x="523875" y="493395"/>
                  </a:cubicBezTo>
                  <a:cubicBezTo>
                    <a:pt x="535305" y="493395"/>
                    <a:pt x="548640" y="482917"/>
                    <a:pt x="554355" y="467678"/>
                  </a:cubicBezTo>
                  <a:lnTo>
                    <a:pt x="550545" y="467678"/>
                  </a:lnTo>
                  <a:cubicBezTo>
                    <a:pt x="546735" y="473392"/>
                    <a:pt x="540068" y="479108"/>
                    <a:pt x="534353" y="480060"/>
                  </a:cubicBezTo>
                  <a:lnTo>
                    <a:pt x="558165" y="421005"/>
                  </a:lnTo>
                  <a:close/>
                  <a:moveTo>
                    <a:pt x="561975" y="391478"/>
                  </a:moveTo>
                  <a:cubicBezTo>
                    <a:pt x="567690" y="391478"/>
                    <a:pt x="571500" y="386715"/>
                    <a:pt x="571500" y="381953"/>
                  </a:cubicBezTo>
                  <a:cubicBezTo>
                    <a:pt x="571500" y="376238"/>
                    <a:pt x="566738" y="372428"/>
                    <a:pt x="561975" y="372428"/>
                  </a:cubicBezTo>
                  <a:cubicBezTo>
                    <a:pt x="556260" y="372428"/>
                    <a:pt x="552450" y="377190"/>
                    <a:pt x="552450" y="381953"/>
                  </a:cubicBezTo>
                  <a:cubicBezTo>
                    <a:pt x="552450" y="386715"/>
                    <a:pt x="556260" y="391478"/>
                    <a:pt x="561975" y="391478"/>
                  </a:cubicBezTo>
                  <a:moveTo>
                    <a:pt x="431483" y="481965"/>
                  </a:moveTo>
                  <a:cubicBezTo>
                    <a:pt x="428625" y="488633"/>
                    <a:pt x="431483" y="493395"/>
                    <a:pt x="438150" y="493395"/>
                  </a:cubicBezTo>
                  <a:cubicBezTo>
                    <a:pt x="441960" y="493395"/>
                    <a:pt x="443865" y="492442"/>
                    <a:pt x="445770" y="487680"/>
                  </a:cubicBezTo>
                  <a:lnTo>
                    <a:pt x="461963" y="445770"/>
                  </a:lnTo>
                  <a:cubicBezTo>
                    <a:pt x="469583" y="437197"/>
                    <a:pt x="483870" y="427672"/>
                    <a:pt x="490538" y="427672"/>
                  </a:cubicBezTo>
                  <a:cubicBezTo>
                    <a:pt x="495300" y="427672"/>
                    <a:pt x="494347" y="431483"/>
                    <a:pt x="491490" y="436245"/>
                  </a:cubicBezTo>
                  <a:lnTo>
                    <a:pt x="467678" y="482917"/>
                  </a:lnTo>
                  <a:cubicBezTo>
                    <a:pt x="465772" y="487680"/>
                    <a:pt x="468630" y="493395"/>
                    <a:pt x="473393" y="493395"/>
                  </a:cubicBezTo>
                  <a:cubicBezTo>
                    <a:pt x="484822" y="493395"/>
                    <a:pt x="499110" y="482917"/>
                    <a:pt x="504825" y="467678"/>
                  </a:cubicBezTo>
                  <a:lnTo>
                    <a:pt x="501015" y="467678"/>
                  </a:lnTo>
                  <a:cubicBezTo>
                    <a:pt x="497205" y="473392"/>
                    <a:pt x="490538" y="479108"/>
                    <a:pt x="484822" y="480060"/>
                  </a:cubicBezTo>
                  <a:lnTo>
                    <a:pt x="505778" y="438150"/>
                  </a:lnTo>
                  <a:cubicBezTo>
                    <a:pt x="508635" y="432435"/>
                    <a:pt x="509588" y="427672"/>
                    <a:pt x="509588" y="423863"/>
                  </a:cubicBezTo>
                  <a:cubicBezTo>
                    <a:pt x="509588" y="417195"/>
                    <a:pt x="505778" y="412433"/>
                    <a:pt x="498158" y="412433"/>
                  </a:cubicBezTo>
                  <a:cubicBezTo>
                    <a:pt x="487680" y="412433"/>
                    <a:pt x="477203" y="423863"/>
                    <a:pt x="464820" y="438150"/>
                  </a:cubicBezTo>
                  <a:lnTo>
                    <a:pt x="464820" y="426720"/>
                  </a:lnTo>
                  <a:cubicBezTo>
                    <a:pt x="464820" y="419100"/>
                    <a:pt x="461963" y="411480"/>
                    <a:pt x="455295" y="411480"/>
                  </a:cubicBezTo>
                  <a:cubicBezTo>
                    <a:pt x="450533" y="411480"/>
                    <a:pt x="446722" y="415290"/>
                    <a:pt x="442913" y="421005"/>
                  </a:cubicBezTo>
                  <a:lnTo>
                    <a:pt x="442913" y="422910"/>
                  </a:lnTo>
                  <a:cubicBezTo>
                    <a:pt x="450533" y="422910"/>
                    <a:pt x="454343" y="434340"/>
                    <a:pt x="448628" y="445770"/>
                  </a:cubicBezTo>
                  <a:lnTo>
                    <a:pt x="431483" y="481965"/>
                  </a:lnTo>
                  <a:close/>
                  <a:moveTo>
                    <a:pt x="431483" y="430530"/>
                  </a:moveTo>
                  <a:cubicBezTo>
                    <a:pt x="434340" y="421005"/>
                    <a:pt x="432435" y="412433"/>
                    <a:pt x="425768" y="412433"/>
                  </a:cubicBezTo>
                  <a:cubicBezTo>
                    <a:pt x="417195" y="412433"/>
                    <a:pt x="414338" y="419100"/>
                    <a:pt x="405765" y="438150"/>
                  </a:cubicBezTo>
                  <a:lnTo>
                    <a:pt x="405765" y="426720"/>
                  </a:lnTo>
                  <a:cubicBezTo>
                    <a:pt x="405765" y="419100"/>
                    <a:pt x="402908" y="411480"/>
                    <a:pt x="396240" y="411480"/>
                  </a:cubicBezTo>
                  <a:cubicBezTo>
                    <a:pt x="387668" y="411480"/>
                    <a:pt x="380047" y="424815"/>
                    <a:pt x="374333" y="437197"/>
                  </a:cubicBezTo>
                  <a:lnTo>
                    <a:pt x="378143" y="437197"/>
                  </a:lnTo>
                  <a:cubicBezTo>
                    <a:pt x="381953" y="431483"/>
                    <a:pt x="385763" y="427672"/>
                    <a:pt x="388620" y="427672"/>
                  </a:cubicBezTo>
                  <a:cubicBezTo>
                    <a:pt x="392430" y="427672"/>
                    <a:pt x="394335" y="433388"/>
                    <a:pt x="388620" y="445770"/>
                  </a:cubicBezTo>
                  <a:lnTo>
                    <a:pt x="372428" y="481013"/>
                  </a:lnTo>
                  <a:cubicBezTo>
                    <a:pt x="369570" y="487680"/>
                    <a:pt x="372428" y="492442"/>
                    <a:pt x="379095" y="492442"/>
                  </a:cubicBezTo>
                  <a:cubicBezTo>
                    <a:pt x="382905" y="492442"/>
                    <a:pt x="384810" y="491490"/>
                    <a:pt x="386715" y="486728"/>
                  </a:cubicBezTo>
                  <a:lnTo>
                    <a:pt x="402908" y="444817"/>
                  </a:lnTo>
                  <a:cubicBezTo>
                    <a:pt x="407670" y="439103"/>
                    <a:pt x="411480" y="434340"/>
                    <a:pt x="416243" y="429578"/>
                  </a:cubicBezTo>
                  <a:lnTo>
                    <a:pt x="431483" y="429578"/>
                  </a:lnTo>
                  <a:close/>
                  <a:moveTo>
                    <a:pt x="340043" y="422910"/>
                  </a:moveTo>
                  <a:cubicBezTo>
                    <a:pt x="345758" y="422910"/>
                    <a:pt x="350520" y="426720"/>
                    <a:pt x="347663" y="437197"/>
                  </a:cubicBezTo>
                  <a:lnTo>
                    <a:pt x="321945" y="442913"/>
                  </a:lnTo>
                  <a:cubicBezTo>
                    <a:pt x="326708" y="432435"/>
                    <a:pt x="334328" y="422910"/>
                    <a:pt x="340043" y="422910"/>
                  </a:cubicBezTo>
                  <a:moveTo>
                    <a:pt x="354330" y="464820"/>
                  </a:moveTo>
                  <a:lnTo>
                    <a:pt x="349568" y="464820"/>
                  </a:lnTo>
                  <a:cubicBezTo>
                    <a:pt x="342900" y="472440"/>
                    <a:pt x="336233" y="478155"/>
                    <a:pt x="329565" y="478155"/>
                  </a:cubicBezTo>
                  <a:cubicBezTo>
                    <a:pt x="322898" y="478155"/>
                    <a:pt x="319088" y="474345"/>
                    <a:pt x="319088" y="464820"/>
                  </a:cubicBezTo>
                  <a:cubicBezTo>
                    <a:pt x="319088" y="461010"/>
                    <a:pt x="319088" y="457200"/>
                    <a:pt x="320040" y="453390"/>
                  </a:cubicBezTo>
                  <a:lnTo>
                    <a:pt x="360997" y="440055"/>
                  </a:lnTo>
                  <a:cubicBezTo>
                    <a:pt x="368618" y="421005"/>
                    <a:pt x="359093" y="412433"/>
                    <a:pt x="347663" y="412433"/>
                  </a:cubicBezTo>
                  <a:cubicBezTo>
                    <a:pt x="328613" y="412433"/>
                    <a:pt x="305753" y="444817"/>
                    <a:pt x="305753" y="473392"/>
                  </a:cubicBezTo>
                  <a:cubicBezTo>
                    <a:pt x="305753" y="485775"/>
                    <a:pt x="311468" y="493395"/>
                    <a:pt x="320993" y="493395"/>
                  </a:cubicBezTo>
                  <a:cubicBezTo>
                    <a:pt x="333375" y="493395"/>
                    <a:pt x="344805" y="481965"/>
                    <a:pt x="354330" y="464820"/>
                  </a:cubicBezTo>
                  <a:moveTo>
                    <a:pt x="257175" y="423863"/>
                  </a:moveTo>
                  <a:lnTo>
                    <a:pt x="270510" y="423863"/>
                  </a:lnTo>
                  <a:lnTo>
                    <a:pt x="248603" y="482917"/>
                  </a:lnTo>
                  <a:cubicBezTo>
                    <a:pt x="246698" y="487680"/>
                    <a:pt x="249555" y="493395"/>
                    <a:pt x="254318" y="493395"/>
                  </a:cubicBezTo>
                  <a:cubicBezTo>
                    <a:pt x="266700" y="493395"/>
                    <a:pt x="286703" y="481013"/>
                    <a:pt x="293370" y="464820"/>
                  </a:cubicBezTo>
                  <a:lnTo>
                    <a:pt x="289560" y="464820"/>
                  </a:lnTo>
                  <a:cubicBezTo>
                    <a:pt x="283845" y="470535"/>
                    <a:pt x="273368" y="478155"/>
                    <a:pt x="264795" y="480060"/>
                  </a:cubicBezTo>
                  <a:lnTo>
                    <a:pt x="284798" y="424815"/>
                  </a:lnTo>
                  <a:lnTo>
                    <a:pt x="304800" y="424815"/>
                  </a:lnTo>
                  <a:lnTo>
                    <a:pt x="307658" y="416242"/>
                  </a:lnTo>
                  <a:lnTo>
                    <a:pt x="287655" y="416242"/>
                  </a:lnTo>
                  <a:lnTo>
                    <a:pt x="295275" y="395288"/>
                  </a:lnTo>
                  <a:lnTo>
                    <a:pt x="287655" y="395288"/>
                  </a:lnTo>
                  <a:lnTo>
                    <a:pt x="273368" y="416242"/>
                  </a:lnTo>
                  <a:lnTo>
                    <a:pt x="256223" y="418147"/>
                  </a:lnTo>
                  <a:lnTo>
                    <a:pt x="256223" y="423863"/>
                  </a:lnTo>
                  <a:close/>
                  <a:moveTo>
                    <a:pt x="181928" y="469583"/>
                  </a:moveTo>
                  <a:cubicBezTo>
                    <a:pt x="181928" y="451485"/>
                    <a:pt x="201930" y="426720"/>
                    <a:pt x="213360" y="426720"/>
                  </a:cubicBezTo>
                  <a:cubicBezTo>
                    <a:pt x="216218" y="426720"/>
                    <a:pt x="218123" y="426720"/>
                    <a:pt x="220028" y="427672"/>
                  </a:cubicBezTo>
                  <a:lnTo>
                    <a:pt x="208598" y="459105"/>
                  </a:lnTo>
                  <a:cubicBezTo>
                    <a:pt x="201930" y="467678"/>
                    <a:pt x="191453" y="477203"/>
                    <a:pt x="186690" y="477203"/>
                  </a:cubicBezTo>
                  <a:cubicBezTo>
                    <a:pt x="183833" y="478155"/>
                    <a:pt x="181928" y="475297"/>
                    <a:pt x="181928" y="469583"/>
                  </a:cubicBezTo>
                  <a:moveTo>
                    <a:pt x="244793" y="408622"/>
                  </a:moveTo>
                  <a:lnTo>
                    <a:pt x="238125" y="408622"/>
                  </a:lnTo>
                  <a:lnTo>
                    <a:pt x="231458" y="415290"/>
                  </a:lnTo>
                  <a:lnTo>
                    <a:pt x="229553" y="415290"/>
                  </a:lnTo>
                  <a:cubicBezTo>
                    <a:pt x="195263" y="415290"/>
                    <a:pt x="166688" y="453390"/>
                    <a:pt x="166688" y="481013"/>
                  </a:cubicBezTo>
                  <a:cubicBezTo>
                    <a:pt x="166688" y="488633"/>
                    <a:pt x="171450" y="493395"/>
                    <a:pt x="179070" y="493395"/>
                  </a:cubicBezTo>
                  <a:cubicBezTo>
                    <a:pt x="187643" y="493395"/>
                    <a:pt x="196215" y="481013"/>
                    <a:pt x="205740" y="467678"/>
                  </a:cubicBezTo>
                  <a:lnTo>
                    <a:pt x="205740" y="472440"/>
                  </a:lnTo>
                  <a:cubicBezTo>
                    <a:pt x="204788" y="485775"/>
                    <a:pt x="208598" y="493395"/>
                    <a:pt x="216218" y="493395"/>
                  </a:cubicBezTo>
                  <a:cubicBezTo>
                    <a:pt x="224790" y="493395"/>
                    <a:pt x="232410" y="480060"/>
                    <a:pt x="238125" y="467678"/>
                  </a:cubicBezTo>
                  <a:lnTo>
                    <a:pt x="234315" y="467678"/>
                  </a:lnTo>
                  <a:cubicBezTo>
                    <a:pt x="230505" y="473392"/>
                    <a:pt x="226695" y="477203"/>
                    <a:pt x="223838" y="477203"/>
                  </a:cubicBezTo>
                  <a:cubicBezTo>
                    <a:pt x="220980" y="477203"/>
                    <a:pt x="218123" y="471488"/>
                    <a:pt x="223838" y="459105"/>
                  </a:cubicBezTo>
                  <a:lnTo>
                    <a:pt x="244793" y="408622"/>
                  </a:lnTo>
                  <a:close/>
                  <a:moveTo>
                    <a:pt x="172403" y="430530"/>
                  </a:moveTo>
                  <a:cubicBezTo>
                    <a:pt x="175260" y="421005"/>
                    <a:pt x="173355" y="412433"/>
                    <a:pt x="166688" y="412433"/>
                  </a:cubicBezTo>
                  <a:cubicBezTo>
                    <a:pt x="158115" y="412433"/>
                    <a:pt x="155258" y="419100"/>
                    <a:pt x="146685" y="438150"/>
                  </a:cubicBezTo>
                  <a:lnTo>
                    <a:pt x="146685" y="426720"/>
                  </a:lnTo>
                  <a:cubicBezTo>
                    <a:pt x="146685" y="419100"/>
                    <a:pt x="143828" y="411480"/>
                    <a:pt x="137160" y="411480"/>
                  </a:cubicBezTo>
                  <a:cubicBezTo>
                    <a:pt x="128588" y="411480"/>
                    <a:pt x="120968" y="424815"/>
                    <a:pt x="115253" y="437197"/>
                  </a:cubicBezTo>
                  <a:lnTo>
                    <a:pt x="119063" y="437197"/>
                  </a:lnTo>
                  <a:cubicBezTo>
                    <a:pt x="122873" y="431483"/>
                    <a:pt x="126682" y="427672"/>
                    <a:pt x="129540" y="427672"/>
                  </a:cubicBezTo>
                  <a:cubicBezTo>
                    <a:pt x="133350" y="427672"/>
                    <a:pt x="135255" y="433388"/>
                    <a:pt x="129540" y="445770"/>
                  </a:cubicBezTo>
                  <a:lnTo>
                    <a:pt x="113348" y="481013"/>
                  </a:lnTo>
                  <a:cubicBezTo>
                    <a:pt x="110490" y="487680"/>
                    <a:pt x="113348" y="492442"/>
                    <a:pt x="120015" y="492442"/>
                  </a:cubicBezTo>
                  <a:cubicBezTo>
                    <a:pt x="123825" y="492442"/>
                    <a:pt x="125730" y="491490"/>
                    <a:pt x="127635" y="486728"/>
                  </a:cubicBezTo>
                  <a:lnTo>
                    <a:pt x="143828" y="444817"/>
                  </a:lnTo>
                  <a:cubicBezTo>
                    <a:pt x="148590" y="439103"/>
                    <a:pt x="152400" y="434340"/>
                    <a:pt x="157163" y="429578"/>
                  </a:cubicBezTo>
                  <a:lnTo>
                    <a:pt x="172403" y="429578"/>
                  </a:lnTo>
                  <a:close/>
                  <a:moveTo>
                    <a:pt x="59055" y="489585"/>
                  </a:moveTo>
                  <a:lnTo>
                    <a:pt x="60960" y="484822"/>
                  </a:lnTo>
                  <a:cubicBezTo>
                    <a:pt x="40957" y="481013"/>
                    <a:pt x="39053" y="481013"/>
                    <a:pt x="46673" y="460058"/>
                  </a:cubicBezTo>
                  <a:lnTo>
                    <a:pt x="54293" y="438150"/>
                  </a:lnTo>
                  <a:lnTo>
                    <a:pt x="76200" y="438150"/>
                  </a:lnTo>
                  <a:cubicBezTo>
                    <a:pt x="85725" y="438150"/>
                    <a:pt x="85725" y="441960"/>
                    <a:pt x="84773" y="452438"/>
                  </a:cubicBezTo>
                  <a:lnTo>
                    <a:pt x="90488" y="452438"/>
                  </a:lnTo>
                  <a:lnTo>
                    <a:pt x="103823" y="416242"/>
                  </a:lnTo>
                  <a:lnTo>
                    <a:pt x="98107" y="416242"/>
                  </a:lnTo>
                  <a:cubicBezTo>
                    <a:pt x="93345" y="424815"/>
                    <a:pt x="89535" y="430530"/>
                    <a:pt x="79057" y="430530"/>
                  </a:cubicBezTo>
                  <a:lnTo>
                    <a:pt x="57150" y="430530"/>
                  </a:lnTo>
                  <a:lnTo>
                    <a:pt x="68580" y="399097"/>
                  </a:lnTo>
                  <a:cubicBezTo>
                    <a:pt x="72390" y="389572"/>
                    <a:pt x="74295" y="386715"/>
                    <a:pt x="87630" y="386715"/>
                  </a:cubicBezTo>
                  <a:lnTo>
                    <a:pt x="97155" y="386715"/>
                  </a:lnTo>
                  <a:cubicBezTo>
                    <a:pt x="110490" y="386715"/>
                    <a:pt x="112395" y="390525"/>
                    <a:pt x="112395" y="404813"/>
                  </a:cubicBezTo>
                  <a:lnTo>
                    <a:pt x="118110" y="404813"/>
                  </a:lnTo>
                  <a:lnTo>
                    <a:pt x="122873" y="380047"/>
                  </a:lnTo>
                  <a:lnTo>
                    <a:pt x="40957" y="380047"/>
                  </a:lnTo>
                  <a:lnTo>
                    <a:pt x="39053" y="384810"/>
                  </a:lnTo>
                  <a:cubicBezTo>
                    <a:pt x="55245" y="387667"/>
                    <a:pt x="56198" y="389572"/>
                    <a:pt x="48578" y="409575"/>
                  </a:cubicBezTo>
                  <a:lnTo>
                    <a:pt x="30480" y="458153"/>
                  </a:lnTo>
                  <a:cubicBezTo>
                    <a:pt x="22860" y="478155"/>
                    <a:pt x="20003" y="480060"/>
                    <a:pt x="1905" y="482917"/>
                  </a:cubicBezTo>
                  <a:lnTo>
                    <a:pt x="953" y="487680"/>
                  </a:lnTo>
                  <a:lnTo>
                    <a:pt x="59055" y="487680"/>
                  </a:lnTo>
                  <a:close/>
                  <a:moveTo>
                    <a:pt x="460058" y="238125"/>
                  </a:moveTo>
                  <a:cubicBezTo>
                    <a:pt x="465772" y="238125"/>
                    <a:pt x="470535" y="241935"/>
                    <a:pt x="467678" y="252413"/>
                  </a:cubicBezTo>
                  <a:lnTo>
                    <a:pt x="441960" y="258128"/>
                  </a:lnTo>
                  <a:cubicBezTo>
                    <a:pt x="446722" y="246697"/>
                    <a:pt x="454343" y="238125"/>
                    <a:pt x="460058" y="238125"/>
                  </a:cubicBezTo>
                  <a:moveTo>
                    <a:pt x="474345" y="279083"/>
                  </a:moveTo>
                  <a:lnTo>
                    <a:pt x="469583" y="279083"/>
                  </a:lnTo>
                  <a:cubicBezTo>
                    <a:pt x="462915" y="286703"/>
                    <a:pt x="456247" y="292417"/>
                    <a:pt x="449580" y="292417"/>
                  </a:cubicBezTo>
                  <a:cubicBezTo>
                    <a:pt x="442913" y="292417"/>
                    <a:pt x="439103" y="288608"/>
                    <a:pt x="439103" y="279083"/>
                  </a:cubicBezTo>
                  <a:cubicBezTo>
                    <a:pt x="439103" y="275272"/>
                    <a:pt x="439103" y="271463"/>
                    <a:pt x="440055" y="267653"/>
                  </a:cubicBezTo>
                  <a:lnTo>
                    <a:pt x="481013" y="254317"/>
                  </a:lnTo>
                  <a:cubicBezTo>
                    <a:pt x="488633" y="235267"/>
                    <a:pt x="479108" y="226695"/>
                    <a:pt x="467678" y="226695"/>
                  </a:cubicBezTo>
                  <a:cubicBezTo>
                    <a:pt x="448628" y="226695"/>
                    <a:pt x="425768" y="259080"/>
                    <a:pt x="425768" y="287655"/>
                  </a:cubicBezTo>
                  <a:cubicBezTo>
                    <a:pt x="425768" y="300038"/>
                    <a:pt x="431483" y="307658"/>
                    <a:pt x="441008" y="307658"/>
                  </a:cubicBezTo>
                  <a:cubicBezTo>
                    <a:pt x="453390" y="307658"/>
                    <a:pt x="464820" y="297180"/>
                    <a:pt x="474345" y="279083"/>
                  </a:cubicBezTo>
                  <a:moveTo>
                    <a:pt x="466725" y="219075"/>
                  </a:moveTo>
                  <a:lnTo>
                    <a:pt x="495300" y="192405"/>
                  </a:lnTo>
                  <a:lnTo>
                    <a:pt x="495300" y="189547"/>
                  </a:lnTo>
                  <a:lnTo>
                    <a:pt x="480060" y="189547"/>
                  </a:lnTo>
                  <a:lnTo>
                    <a:pt x="461963" y="220028"/>
                  </a:lnTo>
                  <a:lnTo>
                    <a:pt x="466725" y="220028"/>
                  </a:lnTo>
                  <a:close/>
                  <a:moveTo>
                    <a:pt x="378143" y="238125"/>
                  </a:moveTo>
                  <a:lnTo>
                    <a:pt x="391478" y="238125"/>
                  </a:lnTo>
                  <a:lnTo>
                    <a:pt x="369570" y="297180"/>
                  </a:lnTo>
                  <a:cubicBezTo>
                    <a:pt x="367665" y="301942"/>
                    <a:pt x="370522" y="307658"/>
                    <a:pt x="375285" y="307658"/>
                  </a:cubicBezTo>
                  <a:cubicBezTo>
                    <a:pt x="387668" y="307658"/>
                    <a:pt x="407670" y="295275"/>
                    <a:pt x="414338" y="279083"/>
                  </a:cubicBezTo>
                  <a:lnTo>
                    <a:pt x="410528" y="279083"/>
                  </a:lnTo>
                  <a:cubicBezTo>
                    <a:pt x="404813" y="284797"/>
                    <a:pt x="394335" y="292417"/>
                    <a:pt x="385763" y="294322"/>
                  </a:cubicBezTo>
                  <a:lnTo>
                    <a:pt x="405765" y="239078"/>
                  </a:lnTo>
                  <a:lnTo>
                    <a:pt x="425768" y="239078"/>
                  </a:lnTo>
                  <a:lnTo>
                    <a:pt x="428625" y="230505"/>
                  </a:lnTo>
                  <a:lnTo>
                    <a:pt x="408622" y="230505"/>
                  </a:lnTo>
                  <a:lnTo>
                    <a:pt x="416243" y="209550"/>
                  </a:lnTo>
                  <a:lnTo>
                    <a:pt x="408622" y="209550"/>
                  </a:lnTo>
                  <a:lnTo>
                    <a:pt x="394335" y="230505"/>
                  </a:lnTo>
                  <a:lnTo>
                    <a:pt x="377190" y="232410"/>
                  </a:lnTo>
                  <a:lnTo>
                    <a:pt x="377190" y="238125"/>
                  </a:lnTo>
                  <a:close/>
                  <a:moveTo>
                    <a:pt x="359093" y="235267"/>
                  </a:moveTo>
                  <a:cubicBezTo>
                    <a:pt x="360997" y="229553"/>
                    <a:pt x="357188" y="226695"/>
                    <a:pt x="354330" y="226695"/>
                  </a:cubicBezTo>
                  <a:cubicBezTo>
                    <a:pt x="342900" y="226695"/>
                    <a:pt x="328613" y="237172"/>
                    <a:pt x="322898" y="252413"/>
                  </a:cubicBezTo>
                  <a:lnTo>
                    <a:pt x="326708" y="252413"/>
                  </a:lnTo>
                  <a:cubicBezTo>
                    <a:pt x="330518" y="246697"/>
                    <a:pt x="337185" y="240983"/>
                    <a:pt x="342900" y="240030"/>
                  </a:cubicBezTo>
                  <a:lnTo>
                    <a:pt x="320040" y="299085"/>
                  </a:lnTo>
                  <a:cubicBezTo>
                    <a:pt x="318135" y="304800"/>
                    <a:pt x="321945" y="307658"/>
                    <a:pt x="324803" y="307658"/>
                  </a:cubicBezTo>
                  <a:cubicBezTo>
                    <a:pt x="336233" y="307658"/>
                    <a:pt x="349568" y="297180"/>
                    <a:pt x="355283" y="281940"/>
                  </a:cubicBezTo>
                  <a:lnTo>
                    <a:pt x="351472" y="281940"/>
                  </a:lnTo>
                  <a:cubicBezTo>
                    <a:pt x="347663" y="287655"/>
                    <a:pt x="340995" y="293370"/>
                    <a:pt x="335280" y="294322"/>
                  </a:cubicBezTo>
                  <a:lnTo>
                    <a:pt x="359093" y="235267"/>
                  </a:lnTo>
                  <a:close/>
                  <a:moveTo>
                    <a:pt x="363855" y="205740"/>
                  </a:moveTo>
                  <a:cubicBezTo>
                    <a:pt x="369570" y="205740"/>
                    <a:pt x="373380" y="200978"/>
                    <a:pt x="373380" y="196215"/>
                  </a:cubicBezTo>
                  <a:cubicBezTo>
                    <a:pt x="373380" y="190500"/>
                    <a:pt x="368618" y="186690"/>
                    <a:pt x="363855" y="186690"/>
                  </a:cubicBezTo>
                  <a:cubicBezTo>
                    <a:pt x="358140" y="186690"/>
                    <a:pt x="354330" y="191453"/>
                    <a:pt x="354330" y="196215"/>
                  </a:cubicBezTo>
                  <a:cubicBezTo>
                    <a:pt x="353378" y="201930"/>
                    <a:pt x="358140" y="205740"/>
                    <a:pt x="363855" y="205740"/>
                  </a:cubicBezTo>
                  <a:moveTo>
                    <a:pt x="284798" y="294322"/>
                  </a:moveTo>
                  <a:lnTo>
                    <a:pt x="325755" y="185738"/>
                  </a:lnTo>
                  <a:lnTo>
                    <a:pt x="324803" y="183833"/>
                  </a:lnTo>
                  <a:lnTo>
                    <a:pt x="299085" y="186690"/>
                  </a:lnTo>
                  <a:lnTo>
                    <a:pt x="299085" y="189547"/>
                  </a:lnTo>
                  <a:lnTo>
                    <a:pt x="303848" y="193358"/>
                  </a:lnTo>
                  <a:cubicBezTo>
                    <a:pt x="308610" y="197167"/>
                    <a:pt x="306705" y="200025"/>
                    <a:pt x="302895" y="211455"/>
                  </a:cubicBezTo>
                  <a:lnTo>
                    <a:pt x="270510" y="296228"/>
                  </a:lnTo>
                  <a:cubicBezTo>
                    <a:pt x="268605" y="300990"/>
                    <a:pt x="271463" y="306705"/>
                    <a:pt x="276225" y="306705"/>
                  </a:cubicBezTo>
                  <a:cubicBezTo>
                    <a:pt x="287655" y="306705"/>
                    <a:pt x="300990" y="296228"/>
                    <a:pt x="306705" y="280988"/>
                  </a:cubicBezTo>
                  <a:lnTo>
                    <a:pt x="302895" y="280988"/>
                  </a:lnTo>
                  <a:cubicBezTo>
                    <a:pt x="299085" y="287655"/>
                    <a:pt x="290513" y="293370"/>
                    <a:pt x="284798" y="294322"/>
                  </a:cubicBezTo>
                  <a:moveTo>
                    <a:pt x="205740" y="284797"/>
                  </a:moveTo>
                  <a:cubicBezTo>
                    <a:pt x="205740" y="266700"/>
                    <a:pt x="225743" y="241935"/>
                    <a:pt x="237173" y="241935"/>
                  </a:cubicBezTo>
                  <a:cubicBezTo>
                    <a:pt x="240030" y="241935"/>
                    <a:pt x="241935" y="241935"/>
                    <a:pt x="243840" y="242888"/>
                  </a:cubicBezTo>
                  <a:lnTo>
                    <a:pt x="232410" y="274320"/>
                  </a:lnTo>
                  <a:cubicBezTo>
                    <a:pt x="225743" y="282892"/>
                    <a:pt x="215265" y="292417"/>
                    <a:pt x="210503" y="292417"/>
                  </a:cubicBezTo>
                  <a:cubicBezTo>
                    <a:pt x="207645" y="292417"/>
                    <a:pt x="205740" y="289560"/>
                    <a:pt x="205740" y="284797"/>
                  </a:cubicBezTo>
                  <a:moveTo>
                    <a:pt x="268605" y="223838"/>
                  </a:moveTo>
                  <a:lnTo>
                    <a:pt x="261938" y="223838"/>
                  </a:lnTo>
                  <a:lnTo>
                    <a:pt x="255270" y="230505"/>
                  </a:lnTo>
                  <a:lnTo>
                    <a:pt x="253365" y="230505"/>
                  </a:lnTo>
                  <a:cubicBezTo>
                    <a:pt x="219075" y="230505"/>
                    <a:pt x="190500" y="268605"/>
                    <a:pt x="190500" y="296228"/>
                  </a:cubicBezTo>
                  <a:cubicBezTo>
                    <a:pt x="190500" y="303847"/>
                    <a:pt x="195263" y="308610"/>
                    <a:pt x="202883" y="308610"/>
                  </a:cubicBezTo>
                  <a:cubicBezTo>
                    <a:pt x="211455" y="308610"/>
                    <a:pt x="220028" y="296228"/>
                    <a:pt x="229553" y="282892"/>
                  </a:cubicBezTo>
                  <a:lnTo>
                    <a:pt x="229553" y="287655"/>
                  </a:lnTo>
                  <a:cubicBezTo>
                    <a:pt x="228600" y="300990"/>
                    <a:pt x="232410" y="308610"/>
                    <a:pt x="240030" y="308610"/>
                  </a:cubicBezTo>
                  <a:cubicBezTo>
                    <a:pt x="248603" y="308610"/>
                    <a:pt x="256223" y="295275"/>
                    <a:pt x="261938" y="282892"/>
                  </a:cubicBezTo>
                  <a:lnTo>
                    <a:pt x="258128" y="282892"/>
                  </a:lnTo>
                  <a:cubicBezTo>
                    <a:pt x="254318" y="288608"/>
                    <a:pt x="250508" y="292417"/>
                    <a:pt x="247650" y="292417"/>
                  </a:cubicBezTo>
                  <a:cubicBezTo>
                    <a:pt x="244793" y="292417"/>
                    <a:pt x="241935" y="286703"/>
                    <a:pt x="247650" y="274320"/>
                  </a:cubicBezTo>
                  <a:lnTo>
                    <a:pt x="268605" y="223838"/>
                  </a:lnTo>
                  <a:close/>
                  <a:moveTo>
                    <a:pt x="117157" y="321945"/>
                  </a:moveTo>
                  <a:cubicBezTo>
                    <a:pt x="117157" y="314325"/>
                    <a:pt x="124778" y="309563"/>
                    <a:pt x="135255" y="304800"/>
                  </a:cubicBezTo>
                  <a:cubicBezTo>
                    <a:pt x="139065" y="306705"/>
                    <a:pt x="143828" y="308610"/>
                    <a:pt x="151448" y="310515"/>
                  </a:cubicBezTo>
                  <a:cubicBezTo>
                    <a:pt x="162878" y="314325"/>
                    <a:pt x="166688" y="315278"/>
                    <a:pt x="166688" y="319088"/>
                  </a:cubicBezTo>
                  <a:cubicBezTo>
                    <a:pt x="166688" y="326708"/>
                    <a:pt x="154305" y="331470"/>
                    <a:pt x="137160" y="331470"/>
                  </a:cubicBezTo>
                  <a:cubicBezTo>
                    <a:pt x="123825" y="332422"/>
                    <a:pt x="117157" y="329565"/>
                    <a:pt x="117157" y="321945"/>
                  </a:cubicBezTo>
                  <a:moveTo>
                    <a:pt x="147638" y="274320"/>
                  </a:moveTo>
                  <a:cubicBezTo>
                    <a:pt x="142875" y="274320"/>
                    <a:pt x="140970" y="270510"/>
                    <a:pt x="140970" y="265747"/>
                  </a:cubicBezTo>
                  <a:cubicBezTo>
                    <a:pt x="140970" y="252413"/>
                    <a:pt x="147638" y="233363"/>
                    <a:pt x="159068" y="233363"/>
                  </a:cubicBezTo>
                  <a:cubicBezTo>
                    <a:pt x="163830" y="233363"/>
                    <a:pt x="165735" y="237172"/>
                    <a:pt x="165735" y="241935"/>
                  </a:cubicBezTo>
                  <a:cubicBezTo>
                    <a:pt x="166688" y="254317"/>
                    <a:pt x="159068" y="274320"/>
                    <a:pt x="147638" y="274320"/>
                  </a:cubicBezTo>
                  <a:moveTo>
                    <a:pt x="180023" y="314325"/>
                  </a:moveTo>
                  <a:cubicBezTo>
                    <a:pt x="180023" y="304800"/>
                    <a:pt x="171450" y="300990"/>
                    <a:pt x="158115" y="297180"/>
                  </a:cubicBezTo>
                  <a:cubicBezTo>
                    <a:pt x="146685" y="293370"/>
                    <a:pt x="140970" y="292417"/>
                    <a:pt x="140970" y="288608"/>
                  </a:cubicBezTo>
                  <a:cubicBezTo>
                    <a:pt x="140970" y="285750"/>
                    <a:pt x="143828" y="281940"/>
                    <a:pt x="148590" y="279083"/>
                  </a:cubicBezTo>
                  <a:cubicBezTo>
                    <a:pt x="167640" y="278130"/>
                    <a:pt x="180975" y="260985"/>
                    <a:pt x="180975" y="245745"/>
                  </a:cubicBezTo>
                  <a:cubicBezTo>
                    <a:pt x="180975" y="242888"/>
                    <a:pt x="180023" y="240030"/>
                    <a:pt x="179070" y="237172"/>
                  </a:cubicBezTo>
                  <a:lnTo>
                    <a:pt x="195263" y="237172"/>
                  </a:lnTo>
                  <a:lnTo>
                    <a:pt x="198120" y="228600"/>
                  </a:lnTo>
                  <a:lnTo>
                    <a:pt x="172403" y="228600"/>
                  </a:lnTo>
                  <a:cubicBezTo>
                    <a:pt x="169545" y="226695"/>
                    <a:pt x="165735" y="225742"/>
                    <a:pt x="161925" y="225742"/>
                  </a:cubicBezTo>
                  <a:cubicBezTo>
                    <a:pt x="140970" y="225742"/>
                    <a:pt x="127635" y="243840"/>
                    <a:pt x="127635" y="258128"/>
                  </a:cubicBezTo>
                  <a:cubicBezTo>
                    <a:pt x="127635" y="269558"/>
                    <a:pt x="134303" y="276225"/>
                    <a:pt x="143828" y="278130"/>
                  </a:cubicBezTo>
                  <a:cubicBezTo>
                    <a:pt x="134303" y="282892"/>
                    <a:pt x="128588" y="287655"/>
                    <a:pt x="128588" y="293370"/>
                  </a:cubicBezTo>
                  <a:cubicBezTo>
                    <a:pt x="128588" y="297180"/>
                    <a:pt x="129540" y="299085"/>
                    <a:pt x="132398" y="300990"/>
                  </a:cubicBezTo>
                  <a:cubicBezTo>
                    <a:pt x="110490" y="307658"/>
                    <a:pt x="100965" y="315278"/>
                    <a:pt x="100965" y="325755"/>
                  </a:cubicBezTo>
                  <a:cubicBezTo>
                    <a:pt x="100965" y="336233"/>
                    <a:pt x="114300" y="340042"/>
                    <a:pt x="130493" y="340042"/>
                  </a:cubicBezTo>
                  <a:cubicBezTo>
                    <a:pt x="157163" y="341947"/>
                    <a:pt x="180023" y="326708"/>
                    <a:pt x="180023" y="314325"/>
                  </a:cubicBezTo>
                  <a:moveTo>
                    <a:pt x="76200" y="251460"/>
                  </a:moveTo>
                  <a:cubicBezTo>
                    <a:pt x="85725" y="251460"/>
                    <a:pt x="85725" y="255270"/>
                    <a:pt x="84773" y="265747"/>
                  </a:cubicBezTo>
                  <a:lnTo>
                    <a:pt x="90488" y="265747"/>
                  </a:lnTo>
                  <a:lnTo>
                    <a:pt x="103823" y="229553"/>
                  </a:lnTo>
                  <a:lnTo>
                    <a:pt x="98107" y="229553"/>
                  </a:lnTo>
                  <a:cubicBezTo>
                    <a:pt x="93345" y="238125"/>
                    <a:pt x="89535" y="243840"/>
                    <a:pt x="79057" y="243840"/>
                  </a:cubicBezTo>
                  <a:lnTo>
                    <a:pt x="57150" y="243840"/>
                  </a:lnTo>
                  <a:lnTo>
                    <a:pt x="67628" y="214313"/>
                  </a:lnTo>
                  <a:cubicBezTo>
                    <a:pt x="71438" y="204788"/>
                    <a:pt x="73343" y="202883"/>
                    <a:pt x="86678" y="202883"/>
                  </a:cubicBezTo>
                  <a:lnTo>
                    <a:pt x="96203" y="202883"/>
                  </a:lnTo>
                  <a:cubicBezTo>
                    <a:pt x="109538" y="202883"/>
                    <a:pt x="111443" y="206692"/>
                    <a:pt x="111443" y="220028"/>
                  </a:cubicBezTo>
                  <a:lnTo>
                    <a:pt x="117157" y="220028"/>
                  </a:lnTo>
                  <a:lnTo>
                    <a:pt x="121920" y="195263"/>
                  </a:lnTo>
                  <a:lnTo>
                    <a:pt x="40005" y="195263"/>
                  </a:lnTo>
                  <a:lnTo>
                    <a:pt x="38100" y="200025"/>
                  </a:lnTo>
                  <a:cubicBezTo>
                    <a:pt x="54293" y="202883"/>
                    <a:pt x="55245" y="204788"/>
                    <a:pt x="47625" y="224790"/>
                  </a:cubicBezTo>
                  <a:lnTo>
                    <a:pt x="29528" y="273367"/>
                  </a:lnTo>
                  <a:cubicBezTo>
                    <a:pt x="21908" y="293370"/>
                    <a:pt x="19050" y="295275"/>
                    <a:pt x="953" y="298133"/>
                  </a:cubicBezTo>
                  <a:lnTo>
                    <a:pt x="0" y="302895"/>
                  </a:lnTo>
                  <a:lnTo>
                    <a:pt x="91440" y="302895"/>
                  </a:lnTo>
                  <a:lnTo>
                    <a:pt x="107632" y="277178"/>
                  </a:lnTo>
                  <a:lnTo>
                    <a:pt x="101918" y="277178"/>
                  </a:lnTo>
                  <a:cubicBezTo>
                    <a:pt x="91440" y="286703"/>
                    <a:pt x="78105" y="296228"/>
                    <a:pt x="60007" y="296228"/>
                  </a:cubicBezTo>
                  <a:cubicBezTo>
                    <a:pt x="36195" y="296228"/>
                    <a:pt x="38100" y="295275"/>
                    <a:pt x="45720" y="273367"/>
                  </a:cubicBezTo>
                  <a:lnTo>
                    <a:pt x="54293" y="249555"/>
                  </a:lnTo>
                  <a:lnTo>
                    <a:pt x="76200" y="249555"/>
                  </a:lnTo>
                  <a:close/>
                  <a:moveTo>
                    <a:pt x="88582" y="188595"/>
                  </a:moveTo>
                  <a:lnTo>
                    <a:pt x="117157" y="168592"/>
                  </a:lnTo>
                  <a:lnTo>
                    <a:pt x="117157" y="165735"/>
                  </a:lnTo>
                  <a:lnTo>
                    <a:pt x="100013" y="165735"/>
                  </a:lnTo>
                  <a:lnTo>
                    <a:pt x="83820" y="188595"/>
                  </a:lnTo>
                  <a:lnTo>
                    <a:pt x="88582" y="188595"/>
                  </a:lnTo>
                  <a:close/>
                  <a:moveTo>
                    <a:pt x="450533" y="52388"/>
                  </a:moveTo>
                  <a:cubicBezTo>
                    <a:pt x="456247" y="52388"/>
                    <a:pt x="461010" y="56197"/>
                    <a:pt x="458153" y="66675"/>
                  </a:cubicBezTo>
                  <a:lnTo>
                    <a:pt x="432435" y="72390"/>
                  </a:lnTo>
                  <a:cubicBezTo>
                    <a:pt x="437197" y="60960"/>
                    <a:pt x="444818" y="52388"/>
                    <a:pt x="450533" y="52388"/>
                  </a:cubicBezTo>
                  <a:moveTo>
                    <a:pt x="464820" y="93345"/>
                  </a:moveTo>
                  <a:lnTo>
                    <a:pt x="460058" y="93345"/>
                  </a:lnTo>
                  <a:cubicBezTo>
                    <a:pt x="453390" y="100965"/>
                    <a:pt x="446722" y="106680"/>
                    <a:pt x="440055" y="106680"/>
                  </a:cubicBezTo>
                  <a:cubicBezTo>
                    <a:pt x="433388" y="106680"/>
                    <a:pt x="429578" y="102870"/>
                    <a:pt x="429578" y="93345"/>
                  </a:cubicBezTo>
                  <a:cubicBezTo>
                    <a:pt x="429578" y="89535"/>
                    <a:pt x="429578" y="85725"/>
                    <a:pt x="430530" y="81915"/>
                  </a:cubicBezTo>
                  <a:lnTo>
                    <a:pt x="471488" y="68580"/>
                  </a:lnTo>
                  <a:cubicBezTo>
                    <a:pt x="479108" y="49530"/>
                    <a:pt x="469583" y="40958"/>
                    <a:pt x="458153" y="40958"/>
                  </a:cubicBezTo>
                  <a:cubicBezTo>
                    <a:pt x="439103" y="40958"/>
                    <a:pt x="416243" y="73342"/>
                    <a:pt x="416243" y="101917"/>
                  </a:cubicBezTo>
                  <a:cubicBezTo>
                    <a:pt x="416243" y="114300"/>
                    <a:pt x="421958" y="121920"/>
                    <a:pt x="431483" y="121920"/>
                  </a:cubicBezTo>
                  <a:cubicBezTo>
                    <a:pt x="443865" y="121920"/>
                    <a:pt x="455295" y="111442"/>
                    <a:pt x="464820" y="93345"/>
                  </a:cubicBezTo>
                  <a:moveTo>
                    <a:pt x="457200" y="33338"/>
                  </a:moveTo>
                  <a:lnTo>
                    <a:pt x="485775" y="6667"/>
                  </a:lnTo>
                  <a:lnTo>
                    <a:pt x="485775" y="3810"/>
                  </a:lnTo>
                  <a:lnTo>
                    <a:pt x="470535" y="3810"/>
                  </a:lnTo>
                  <a:lnTo>
                    <a:pt x="452438" y="34290"/>
                  </a:lnTo>
                  <a:lnTo>
                    <a:pt x="457200" y="34290"/>
                  </a:lnTo>
                  <a:close/>
                  <a:moveTo>
                    <a:pt x="371475" y="52388"/>
                  </a:moveTo>
                  <a:lnTo>
                    <a:pt x="381953" y="52388"/>
                  </a:lnTo>
                  <a:lnTo>
                    <a:pt x="360045" y="111442"/>
                  </a:lnTo>
                  <a:cubicBezTo>
                    <a:pt x="358140" y="116205"/>
                    <a:pt x="360997" y="121920"/>
                    <a:pt x="365760" y="121920"/>
                  </a:cubicBezTo>
                  <a:cubicBezTo>
                    <a:pt x="378143" y="121920"/>
                    <a:pt x="398145" y="109538"/>
                    <a:pt x="404813" y="93345"/>
                  </a:cubicBezTo>
                  <a:lnTo>
                    <a:pt x="401003" y="93345"/>
                  </a:lnTo>
                  <a:cubicBezTo>
                    <a:pt x="395288" y="99060"/>
                    <a:pt x="384810" y="106680"/>
                    <a:pt x="376238" y="108585"/>
                  </a:cubicBezTo>
                  <a:lnTo>
                    <a:pt x="396240" y="53340"/>
                  </a:lnTo>
                  <a:lnTo>
                    <a:pt x="416243" y="53340"/>
                  </a:lnTo>
                  <a:lnTo>
                    <a:pt x="419100" y="44767"/>
                  </a:lnTo>
                  <a:lnTo>
                    <a:pt x="399097" y="44767"/>
                  </a:lnTo>
                  <a:lnTo>
                    <a:pt x="406718" y="23813"/>
                  </a:lnTo>
                  <a:lnTo>
                    <a:pt x="399097" y="23813"/>
                  </a:lnTo>
                  <a:lnTo>
                    <a:pt x="384810" y="44767"/>
                  </a:lnTo>
                  <a:lnTo>
                    <a:pt x="370522" y="46672"/>
                  </a:lnTo>
                  <a:lnTo>
                    <a:pt x="370522" y="52388"/>
                  </a:lnTo>
                  <a:close/>
                  <a:moveTo>
                    <a:pt x="360997" y="59055"/>
                  </a:moveTo>
                  <a:cubicBezTo>
                    <a:pt x="363855" y="49530"/>
                    <a:pt x="361950" y="40958"/>
                    <a:pt x="355283" y="40958"/>
                  </a:cubicBezTo>
                  <a:cubicBezTo>
                    <a:pt x="346710" y="40958"/>
                    <a:pt x="343853" y="47625"/>
                    <a:pt x="335280" y="66675"/>
                  </a:cubicBezTo>
                  <a:lnTo>
                    <a:pt x="335280" y="55245"/>
                  </a:lnTo>
                  <a:cubicBezTo>
                    <a:pt x="335280" y="47625"/>
                    <a:pt x="332423" y="40005"/>
                    <a:pt x="325755" y="40005"/>
                  </a:cubicBezTo>
                  <a:cubicBezTo>
                    <a:pt x="317183" y="40005"/>
                    <a:pt x="309563" y="53340"/>
                    <a:pt x="303848" y="65722"/>
                  </a:cubicBezTo>
                  <a:lnTo>
                    <a:pt x="307658" y="65722"/>
                  </a:lnTo>
                  <a:cubicBezTo>
                    <a:pt x="311468" y="60008"/>
                    <a:pt x="315278" y="56197"/>
                    <a:pt x="318135" y="56197"/>
                  </a:cubicBezTo>
                  <a:cubicBezTo>
                    <a:pt x="321945" y="56197"/>
                    <a:pt x="323850" y="61913"/>
                    <a:pt x="318135" y="74295"/>
                  </a:cubicBezTo>
                  <a:lnTo>
                    <a:pt x="301943" y="109538"/>
                  </a:lnTo>
                  <a:cubicBezTo>
                    <a:pt x="299085" y="116205"/>
                    <a:pt x="301943" y="120967"/>
                    <a:pt x="308610" y="120967"/>
                  </a:cubicBezTo>
                  <a:cubicBezTo>
                    <a:pt x="312420" y="120967"/>
                    <a:pt x="314325" y="120015"/>
                    <a:pt x="316230" y="115253"/>
                  </a:cubicBezTo>
                  <a:lnTo>
                    <a:pt x="332423" y="73342"/>
                  </a:lnTo>
                  <a:cubicBezTo>
                    <a:pt x="337185" y="67628"/>
                    <a:pt x="340995" y="62865"/>
                    <a:pt x="345758" y="58103"/>
                  </a:cubicBezTo>
                  <a:lnTo>
                    <a:pt x="360997" y="58103"/>
                  </a:lnTo>
                  <a:close/>
                  <a:moveTo>
                    <a:pt x="269558" y="52388"/>
                  </a:moveTo>
                  <a:cubicBezTo>
                    <a:pt x="275273" y="52388"/>
                    <a:pt x="280035" y="56197"/>
                    <a:pt x="277178" y="66675"/>
                  </a:cubicBezTo>
                  <a:lnTo>
                    <a:pt x="251460" y="72390"/>
                  </a:lnTo>
                  <a:cubicBezTo>
                    <a:pt x="256223" y="60960"/>
                    <a:pt x="263843" y="52388"/>
                    <a:pt x="269558" y="52388"/>
                  </a:cubicBezTo>
                  <a:moveTo>
                    <a:pt x="283845" y="93345"/>
                  </a:moveTo>
                  <a:lnTo>
                    <a:pt x="279083" y="93345"/>
                  </a:lnTo>
                  <a:cubicBezTo>
                    <a:pt x="272415" y="100965"/>
                    <a:pt x="265748" y="106680"/>
                    <a:pt x="259080" y="106680"/>
                  </a:cubicBezTo>
                  <a:cubicBezTo>
                    <a:pt x="252413" y="106680"/>
                    <a:pt x="248603" y="102870"/>
                    <a:pt x="248603" y="93345"/>
                  </a:cubicBezTo>
                  <a:cubicBezTo>
                    <a:pt x="248603" y="89535"/>
                    <a:pt x="248603" y="85725"/>
                    <a:pt x="249555" y="81915"/>
                  </a:cubicBezTo>
                  <a:lnTo>
                    <a:pt x="290513" y="68580"/>
                  </a:lnTo>
                  <a:cubicBezTo>
                    <a:pt x="298133" y="49530"/>
                    <a:pt x="288608" y="40958"/>
                    <a:pt x="277178" y="40958"/>
                  </a:cubicBezTo>
                  <a:cubicBezTo>
                    <a:pt x="258128" y="40958"/>
                    <a:pt x="235268" y="73342"/>
                    <a:pt x="235268" y="101917"/>
                  </a:cubicBezTo>
                  <a:cubicBezTo>
                    <a:pt x="235268" y="114300"/>
                    <a:pt x="240983" y="121920"/>
                    <a:pt x="250508" y="121920"/>
                  </a:cubicBezTo>
                  <a:cubicBezTo>
                    <a:pt x="262890" y="121920"/>
                    <a:pt x="274320" y="111442"/>
                    <a:pt x="283845" y="93345"/>
                  </a:cubicBezTo>
                  <a:moveTo>
                    <a:pt x="182880" y="110490"/>
                  </a:moveTo>
                  <a:cubicBezTo>
                    <a:pt x="179070" y="110490"/>
                    <a:pt x="173355" y="106680"/>
                    <a:pt x="173355" y="103822"/>
                  </a:cubicBezTo>
                  <a:cubicBezTo>
                    <a:pt x="173355" y="102870"/>
                    <a:pt x="175260" y="98108"/>
                    <a:pt x="177165" y="92392"/>
                  </a:cubicBezTo>
                  <a:lnTo>
                    <a:pt x="183833" y="74295"/>
                  </a:lnTo>
                  <a:cubicBezTo>
                    <a:pt x="190500" y="65722"/>
                    <a:pt x="201930" y="57150"/>
                    <a:pt x="207645" y="57150"/>
                  </a:cubicBezTo>
                  <a:cubicBezTo>
                    <a:pt x="211455" y="57150"/>
                    <a:pt x="214313" y="59055"/>
                    <a:pt x="214313" y="64770"/>
                  </a:cubicBezTo>
                  <a:cubicBezTo>
                    <a:pt x="215265" y="80963"/>
                    <a:pt x="200025" y="110490"/>
                    <a:pt x="182880" y="110490"/>
                  </a:cubicBezTo>
                  <a:moveTo>
                    <a:pt x="230505" y="58103"/>
                  </a:moveTo>
                  <a:cubicBezTo>
                    <a:pt x="230505" y="45720"/>
                    <a:pt x="225743" y="41910"/>
                    <a:pt x="218123" y="41910"/>
                  </a:cubicBezTo>
                  <a:cubicBezTo>
                    <a:pt x="207645" y="41910"/>
                    <a:pt x="198120" y="53340"/>
                    <a:pt x="188595" y="66675"/>
                  </a:cubicBezTo>
                  <a:lnTo>
                    <a:pt x="213360" y="1905"/>
                  </a:lnTo>
                  <a:lnTo>
                    <a:pt x="212408" y="0"/>
                  </a:lnTo>
                  <a:lnTo>
                    <a:pt x="186690" y="2858"/>
                  </a:lnTo>
                  <a:lnTo>
                    <a:pt x="186690" y="5715"/>
                  </a:lnTo>
                  <a:lnTo>
                    <a:pt x="191453" y="9525"/>
                  </a:lnTo>
                  <a:cubicBezTo>
                    <a:pt x="196215" y="13335"/>
                    <a:pt x="194310" y="17145"/>
                    <a:pt x="190500" y="27622"/>
                  </a:cubicBezTo>
                  <a:lnTo>
                    <a:pt x="163830" y="96203"/>
                  </a:lnTo>
                  <a:cubicBezTo>
                    <a:pt x="161925" y="100965"/>
                    <a:pt x="159068" y="107633"/>
                    <a:pt x="159068" y="108585"/>
                  </a:cubicBezTo>
                  <a:cubicBezTo>
                    <a:pt x="159068" y="115253"/>
                    <a:pt x="168593" y="121920"/>
                    <a:pt x="177165" y="121920"/>
                  </a:cubicBezTo>
                  <a:cubicBezTo>
                    <a:pt x="196215" y="121920"/>
                    <a:pt x="230505" y="85725"/>
                    <a:pt x="230505" y="58103"/>
                  </a:cubicBezTo>
                  <a:moveTo>
                    <a:pt x="149543" y="49530"/>
                  </a:moveTo>
                  <a:cubicBezTo>
                    <a:pt x="151448" y="43815"/>
                    <a:pt x="147638" y="40958"/>
                    <a:pt x="144780" y="40958"/>
                  </a:cubicBezTo>
                  <a:cubicBezTo>
                    <a:pt x="133350" y="40958"/>
                    <a:pt x="119063" y="51435"/>
                    <a:pt x="113348" y="66675"/>
                  </a:cubicBezTo>
                  <a:lnTo>
                    <a:pt x="117157" y="66675"/>
                  </a:lnTo>
                  <a:cubicBezTo>
                    <a:pt x="120968" y="60960"/>
                    <a:pt x="127635" y="55245"/>
                    <a:pt x="133350" y="54292"/>
                  </a:cubicBezTo>
                  <a:lnTo>
                    <a:pt x="110490" y="113347"/>
                  </a:lnTo>
                  <a:cubicBezTo>
                    <a:pt x="108585" y="119063"/>
                    <a:pt x="112395" y="121920"/>
                    <a:pt x="115253" y="121920"/>
                  </a:cubicBezTo>
                  <a:cubicBezTo>
                    <a:pt x="126682" y="121920"/>
                    <a:pt x="140018" y="111442"/>
                    <a:pt x="145733" y="96203"/>
                  </a:cubicBezTo>
                  <a:lnTo>
                    <a:pt x="141923" y="96203"/>
                  </a:lnTo>
                  <a:cubicBezTo>
                    <a:pt x="138113" y="101917"/>
                    <a:pt x="131445" y="107633"/>
                    <a:pt x="125730" y="108585"/>
                  </a:cubicBezTo>
                  <a:lnTo>
                    <a:pt x="149543" y="49530"/>
                  </a:lnTo>
                  <a:close/>
                  <a:moveTo>
                    <a:pt x="153353" y="20003"/>
                  </a:moveTo>
                  <a:cubicBezTo>
                    <a:pt x="159068" y="20003"/>
                    <a:pt x="162878" y="15240"/>
                    <a:pt x="162878" y="10478"/>
                  </a:cubicBezTo>
                  <a:cubicBezTo>
                    <a:pt x="162878" y="4763"/>
                    <a:pt x="158115" y="953"/>
                    <a:pt x="153353" y="953"/>
                  </a:cubicBezTo>
                  <a:cubicBezTo>
                    <a:pt x="147638" y="953"/>
                    <a:pt x="143828" y="5715"/>
                    <a:pt x="143828" y="10478"/>
                  </a:cubicBezTo>
                  <a:cubicBezTo>
                    <a:pt x="143828" y="16192"/>
                    <a:pt x="147638" y="20003"/>
                    <a:pt x="153353" y="20003"/>
                  </a:cubicBezTo>
                  <a:moveTo>
                    <a:pt x="93345" y="10478"/>
                  </a:moveTo>
                  <a:lnTo>
                    <a:pt x="39053" y="10478"/>
                  </a:lnTo>
                  <a:lnTo>
                    <a:pt x="37148" y="15240"/>
                  </a:lnTo>
                  <a:cubicBezTo>
                    <a:pt x="53340" y="18097"/>
                    <a:pt x="54293" y="20003"/>
                    <a:pt x="46673" y="40005"/>
                  </a:cubicBezTo>
                  <a:lnTo>
                    <a:pt x="29528" y="88583"/>
                  </a:lnTo>
                  <a:cubicBezTo>
                    <a:pt x="21908" y="108585"/>
                    <a:pt x="19050" y="110490"/>
                    <a:pt x="953" y="113347"/>
                  </a:cubicBezTo>
                  <a:lnTo>
                    <a:pt x="0" y="118110"/>
                  </a:lnTo>
                  <a:lnTo>
                    <a:pt x="82868" y="118110"/>
                  </a:lnTo>
                  <a:lnTo>
                    <a:pt x="100965" y="86678"/>
                  </a:lnTo>
                  <a:lnTo>
                    <a:pt x="94298" y="86678"/>
                  </a:lnTo>
                  <a:cubicBezTo>
                    <a:pt x="83820" y="98108"/>
                    <a:pt x="72390" y="111442"/>
                    <a:pt x="54293" y="111442"/>
                  </a:cubicBezTo>
                  <a:cubicBezTo>
                    <a:pt x="40957" y="111442"/>
                    <a:pt x="39053" y="109538"/>
                    <a:pt x="46673" y="88583"/>
                  </a:cubicBezTo>
                  <a:lnTo>
                    <a:pt x="63818" y="40005"/>
                  </a:lnTo>
                  <a:cubicBezTo>
                    <a:pt x="71438" y="20003"/>
                    <a:pt x="74295" y="18097"/>
                    <a:pt x="92393" y="15240"/>
                  </a:cubicBezTo>
                  <a:lnTo>
                    <a:pt x="93345" y="10478"/>
                  </a:lnTo>
                  <a:close/>
                </a:path>
              </a:pathLst>
            </a:custGeom>
            <a:solidFill>
              <a:srgbClr val="000000"/>
            </a:solidFill>
            <a:ln w="9525" cap="flat">
              <a:noFill/>
              <a:prstDash val="solid"/>
              <a:miter/>
            </a:ln>
          </p:spPr>
          <p:txBody>
            <a:bodyPr rtlCol="0" anchor="ctr"/>
            <a:lstStyle/>
            <a:p>
              <a:endParaRPr lang="fr-FR"/>
            </a:p>
          </p:txBody>
        </p:sp>
        <p:sp>
          <p:nvSpPr>
            <p:cNvPr id="9" name="Forme libre : forme 8">
              <a:extLst>
                <a:ext uri="{FF2B5EF4-FFF2-40B4-BE49-F238E27FC236}">
                  <a16:creationId xmlns:a16="http://schemas.microsoft.com/office/drawing/2014/main" xmlns="" id="{BED0E4E2-D4A0-4819-8191-574E83C4B506}"/>
                </a:ext>
              </a:extLst>
            </p:cNvPr>
            <p:cNvSpPr/>
            <p:nvPr/>
          </p:nvSpPr>
          <p:spPr>
            <a:xfrm>
              <a:off x="270509" y="675322"/>
              <a:ext cx="1310640" cy="498157"/>
            </a:xfrm>
            <a:custGeom>
              <a:avLst/>
              <a:gdLst>
                <a:gd name="connsiteX0" fmla="*/ 0 w 1310640"/>
                <a:gd name="connsiteY0" fmla="*/ 196215 h 498157"/>
                <a:gd name="connsiteX1" fmla="*/ 0 w 1310640"/>
                <a:gd name="connsiteY1" fmla="*/ 0 h 498157"/>
                <a:gd name="connsiteX2" fmla="*/ 64770 w 1310640"/>
                <a:gd name="connsiteY2" fmla="*/ 0 h 498157"/>
                <a:gd name="connsiteX3" fmla="*/ 116205 w 1310640"/>
                <a:gd name="connsiteY3" fmla="*/ 16192 h 498157"/>
                <a:gd name="connsiteX4" fmla="*/ 135255 w 1310640"/>
                <a:gd name="connsiteY4" fmla="*/ 59055 h 498157"/>
                <a:gd name="connsiteX5" fmla="*/ 116205 w 1310640"/>
                <a:gd name="connsiteY5" fmla="*/ 101917 h 498157"/>
                <a:gd name="connsiteX6" fmla="*/ 64770 w 1310640"/>
                <a:gd name="connsiteY6" fmla="*/ 118110 h 498157"/>
                <a:gd name="connsiteX7" fmla="*/ 40005 w 1310640"/>
                <a:gd name="connsiteY7" fmla="*/ 118110 h 498157"/>
                <a:gd name="connsiteX8" fmla="*/ 40005 w 1310640"/>
                <a:gd name="connsiteY8" fmla="*/ 197167 h 498157"/>
                <a:gd name="connsiteX9" fmla="*/ 0 w 1310640"/>
                <a:gd name="connsiteY9" fmla="*/ 197167 h 498157"/>
                <a:gd name="connsiteX10" fmla="*/ 65723 w 1310640"/>
                <a:gd name="connsiteY10" fmla="*/ 33338 h 498157"/>
                <a:gd name="connsiteX11" fmla="*/ 39053 w 1310640"/>
                <a:gd name="connsiteY11" fmla="*/ 33338 h 498157"/>
                <a:gd name="connsiteX12" fmla="*/ 39053 w 1310640"/>
                <a:gd name="connsiteY12" fmla="*/ 82867 h 498157"/>
                <a:gd name="connsiteX13" fmla="*/ 65723 w 1310640"/>
                <a:gd name="connsiteY13" fmla="*/ 82867 h 498157"/>
                <a:gd name="connsiteX14" fmla="*/ 85725 w 1310640"/>
                <a:gd name="connsiteY14" fmla="*/ 76200 h 498157"/>
                <a:gd name="connsiteX15" fmla="*/ 93345 w 1310640"/>
                <a:gd name="connsiteY15" fmla="*/ 58102 h 498157"/>
                <a:gd name="connsiteX16" fmla="*/ 85725 w 1310640"/>
                <a:gd name="connsiteY16" fmla="*/ 40005 h 498157"/>
                <a:gd name="connsiteX17" fmla="*/ 65723 w 1310640"/>
                <a:gd name="connsiteY17" fmla="*/ 33338 h 498157"/>
                <a:gd name="connsiteX18" fmla="*/ 166688 w 1310640"/>
                <a:gd name="connsiteY18" fmla="*/ 196215 h 498157"/>
                <a:gd name="connsiteX19" fmla="*/ 166688 w 1310640"/>
                <a:gd name="connsiteY19" fmla="*/ 0 h 498157"/>
                <a:gd name="connsiteX20" fmla="*/ 226695 w 1310640"/>
                <a:gd name="connsiteY20" fmla="*/ 0 h 498157"/>
                <a:gd name="connsiteX21" fmla="*/ 278130 w 1310640"/>
                <a:gd name="connsiteY21" fmla="*/ 16192 h 498157"/>
                <a:gd name="connsiteX22" fmla="*/ 297180 w 1310640"/>
                <a:gd name="connsiteY22" fmla="*/ 59055 h 498157"/>
                <a:gd name="connsiteX23" fmla="*/ 288608 w 1310640"/>
                <a:gd name="connsiteY23" fmla="*/ 89535 h 498157"/>
                <a:gd name="connsiteX24" fmla="*/ 265748 w 1310640"/>
                <a:gd name="connsiteY24" fmla="*/ 109538 h 498157"/>
                <a:gd name="connsiteX25" fmla="*/ 327660 w 1310640"/>
                <a:gd name="connsiteY25" fmla="*/ 196215 h 498157"/>
                <a:gd name="connsiteX26" fmla="*/ 280035 w 1310640"/>
                <a:gd name="connsiteY26" fmla="*/ 196215 h 498157"/>
                <a:gd name="connsiteX27" fmla="*/ 227648 w 1310640"/>
                <a:gd name="connsiteY27" fmla="*/ 117157 h 498157"/>
                <a:gd name="connsiteX28" fmla="*/ 206692 w 1310640"/>
                <a:gd name="connsiteY28" fmla="*/ 117157 h 498157"/>
                <a:gd name="connsiteX29" fmla="*/ 206692 w 1310640"/>
                <a:gd name="connsiteY29" fmla="*/ 196215 h 498157"/>
                <a:gd name="connsiteX30" fmla="*/ 166688 w 1310640"/>
                <a:gd name="connsiteY30" fmla="*/ 196215 h 498157"/>
                <a:gd name="connsiteX31" fmla="*/ 229553 w 1310640"/>
                <a:gd name="connsiteY31" fmla="*/ 33338 h 498157"/>
                <a:gd name="connsiteX32" fmla="*/ 206692 w 1310640"/>
                <a:gd name="connsiteY32" fmla="*/ 33338 h 498157"/>
                <a:gd name="connsiteX33" fmla="*/ 206692 w 1310640"/>
                <a:gd name="connsiteY33" fmla="*/ 82867 h 498157"/>
                <a:gd name="connsiteX34" fmla="*/ 229553 w 1310640"/>
                <a:gd name="connsiteY34" fmla="*/ 82867 h 498157"/>
                <a:gd name="connsiteX35" fmla="*/ 249555 w 1310640"/>
                <a:gd name="connsiteY35" fmla="*/ 76200 h 498157"/>
                <a:gd name="connsiteX36" fmla="*/ 256223 w 1310640"/>
                <a:gd name="connsiteY36" fmla="*/ 58102 h 498157"/>
                <a:gd name="connsiteX37" fmla="*/ 249555 w 1310640"/>
                <a:gd name="connsiteY37" fmla="*/ 40005 h 498157"/>
                <a:gd name="connsiteX38" fmla="*/ 229553 w 1310640"/>
                <a:gd name="connsiteY38" fmla="*/ 33338 h 498157"/>
                <a:gd name="connsiteX39" fmla="*/ 352425 w 1310640"/>
                <a:gd name="connsiteY39" fmla="*/ 196215 h 498157"/>
                <a:gd name="connsiteX40" fmla="*/ 352425 w 1310640"/>
                <a:gd name="connsiteY40" fmla="*/ 0 h 498157"/>
                <a:gd name="connsiteX41" fmla="*/ 466725 w 1310640"/>
                <a:gd name="connsiteY41" fmla="*/ 0 h 498157"/>
                <a:gd name="connsiteX42" fmla="*/ 466725 w 1310640"/>
                <a:gd name="connsiteY42" fmla="*/ 34290 h 498157"/>
                <a:gd name="connsiteX43" fmla="*/ 392430 w 1310640"/>
                <a:gd name="connsiteY43" fmla="*/ 34290 h 498157"/>
                <a:gd name="connsiteX44" fmla="*/ 392430 w 1310640"/>
                <a:gd name="connsiteY44" fmla="*/ 80010 h 498157"/>
                <a:gd name="connsiteX45" fmla="*/ 456248 w 1310640"/>
                <a:gd name="connsiteY45" fmla="*/ 80010 h 498157"/>
                <a:gd name="connsiteX46" fmla="*/ 456248 w 1310640"/>
                <a:gd name="connsiteY46" fmla="*/ 114300 h 498157"/>
                <a:gd name="connsiteX47" fmla="*/ 392430 w 1310640"/>
                <a:gd name="connsiteY47" fmla="*/ 114300 h 498157"/>
                <a:gd name="connsiteX48" fmla="*/ 392430 w 1310640"/>
                <a:gd name="connsiteY48" fmla="*/ 163830 h 498157"/>
                <a:gd name="connsiteX49" fmla="*/ 466725 w 1310640"/>
                <a:gd name="connsiteY49" fmla="*/ 163830 h 498157"/>
                <a:gd name="connsiteX50" fmla="*/ 466725 w 1310640"/>
                <a:gd name="connsiteY50" fmla="*/ 198120 h 498157"/>
                <a:gd name="connsiteX51" fmla="*/ 352425 w 1310640"/>
                <a:gd name="connsiteY51" fmla="*/ 198120 h 498157"/>
                <a:gd name="connsiteX52" fmla="*/ 513398 w 1310640"/>
                <a:gd name="connsiteY52" fmla="*/ 196215 h 498157"/>
                <a:gd name="connsiteX53" fmla="*/ 513398 w 1310640"/>
                <a:gd name="connsiteY53" fmla="*/ 0 h 498157"/>
                <a:gd name="connsiteX54" fmla="*/ 563880 w 1310640"/>
                <a:gd name="connsiteY54" fmla="*/ 0 h 498157"/>
                <a:gd name="connsiteX55" fmla="*/ 611505 w 1310640"/>
                <a:gd name="connsiteY55" fmla="*/ 80963 h 498157"/>
                <a:gd name="connsiteX56" fmla="*/ 659130 w 1310640"/>
                <a:gd name="connsiteY56" fmla="*/ 0 h 498157"/>
                <a:gd name="connsiteX57" fmla="*/ 709613 w 1310640"/>
                <a:gd name="connsiteY57" fmla="*/ 0 h 498157"/>
                <a:gd name="connsiteX58" fmla="*/ 709613 w 1310640"/>
                <a:gd name="connsiteY58" fmla="*/ 197167 h 498157"/>
                <a:gd name="connsiteX59" fmla="*/ 669608 w 1310640"/>
                <a:gd name="connsiteY59" fmla="*/ 197167 h 498157"/>
                <a:gd name="connsiteX60" fmla="*/ 669608 w 1310640"/>
                <a:gd name="connsiteY60" fmla="*/ 56198 h 498157"/>
                <a:gd name="connsiteX61" fmla="*/ 624840 w 1310640"/>
                <a:gd name="connsiteY61" fmla="*/ 128588 h 498157"/>
                <a:gd name="connsiteX62" fmla="*/ 596265 w 1310640"/>
                <a:gd name="connsiteY62" fmla="*/ 128588 h 498157"/>
                <a:gd name="connsiteX63" fmla="*/ 552450 w 1310640"/>
                <a:gd name="connsiteY63" fmla="*/ 56198 h 498157"/>
                <a:gd name="connsiteX64" fmla="*/ 552450 w 1310640"/>
                <a:gd name="connsiteY64" fmla="*/ 196215 h 498157"/>
                <a:gd name="connsiteX65" fmla="*/ 513398 w 1310640"/>
                <a:gd name="connsiteY65" fmla="*/ 196215 h 498157"/>
                <a:gd name="connsiteX66" fmla="*/ 763905 w 1310640"/>
                <a:gd name="connsiteY66" fmla="*/ 196215 h 498157"/>
                <a:gd name="connsiteX67" fmla="*/ 763905 w 1310640"/>
                <a:gd name="connsiteY67" fmla="*/ 0 h 498157"/>
                <a:gd name="connsiteX68" fmla="*/ 803910 w 1310640"/>
                <a:gd name="connsiteY68" fmla="*/ 0 h 498157"/>
                <a:gd name="connsiteX69" fmla="*/ 803910 w 1310640"/>
                <a:gd name="connsiteY69" fmla="*/ 197167 h 498157"/>
                <a:gd name="connsiteX70" fmla="*/ 763905 w 1310640"/>
                <a:gd name="connsiteY70" fmla="*/ 197167 h 498157"/>
                <a:gd name="connsiteX71" fmla="*/ 858203 w 1310640"/>
                <a:gd name="connsiteY71" fmla="*/ 196215 h 498157"/>
                <a:gd name="connsiteX72" fmla="*/ 858203 w 1310640"/>
                <a:gd name="connsiteY72" fmla="*/ 0 h 498157"/>
                <a:gd name="connsiteX73" fmla="*/ 972503 w 1310640"/>
                <a:gd name="connsiteY73" fmla="*/ 0 h 498157"/>
                <a:gd name="connsiteX74" fmla="*/ 972503 w 1310640"/>
                <a:gd name="connsiteY74" fmla="*/ 34290 h 498157"/>
                <a:gd name="connsiteX75" fmla="*/ 898208 w 1310640"/>
                <a:gd name="connsiteY75" fmla="*/ 34290 h 498157"/>
                <a:gd name="connsiteX76" fmla="*/ 898208 w 1310640"/>
                <a:gd name="connsiteY76" fmla="*/ 80010 h 498157"/>
                <a:gd name="connsiteX77" fmla="*/ 962025 w 1310640"/>
                <a:gd name="connsiteY77" fmla="*/ 80010 h 498157"/>
                <a:gd name="connsiteX78" fmla="*/ 962025 w 1310640"/>
                <a:gd name="connsiteY78" fmla="*/ 114300 h 498157"/>
                <a:gd name="connsiteX79" fmla="*/ 898208 w 1310640"/>
                <a:gd name="connsiteY79" fmla="*/ 114300 h 498157"/>
                <a:gd name="connsiteX80" fmla="*/ 898208 w 1310640"/>
                <a:gd name="connsiteY80" fmla="*/ 163830 h 498157"/>
                <a:gd name="connsiteX81" fmla="*/ 972503 w 1310640"/>
                <a:gd name="connsiteY81" fmla="*/ 163830 h 498157"/>
                <a:gd name="connsiteX82" fmla="*/ 972503 w 1310640"/>
                <a:gd name="connsiteY82" fmla="*/ 198120 h 498157"/>
                <a:gd name="connsiteX83" fmla="*/ 858203 w 1310640"/>
                <a:gd name="connsiteY83" fmla="*/ 198120 h 498157"/>
                <a:gd name="connsiteX84" fmla="*/ 1019175 w 1310640"/>
                <a:gd name="connsiteY84" fmla="*/ 196215 h 498157"/>
                <a:gd name="connsiteX85" fmla="*/ 1019175 w 1310640"/>
                <a:gd name="connsiteY85" fmla="*/ 0 h 498157"/>
                <a:gd name="connsiteX86" fmla="*/ 1079183 w 1310640"/>
                <a:gd name="connsiteY86" fmla="*/ 0 h 498157"/>
                <a:gd name="connsiteX87" fmla="*/ 1130618 w 1310640"/>
                <a:gd name="connsiteY87" fmla="*/ 16192 h 498157"/>
                <a:gd name="connsiteX88" fmla="*/ 1149668 w 1310640"/>
                <a:gd name="connsiteY88" fmla="*/ 59055 h 498157"/>
                <a:gd name="connsiteX89" fmla="*/ 1141095 w 1310640"/>
                <a:gd name="connsiteY89" fmla="*/ 89535 h 498157"/>
                <a:gd name="connsiteX90" fmla="*/ 1118235 w 1310640"/>
                <a:gd name="connsiteY90" fmla="*/ 109538 h 498157"/>
                <a:gd name="connsiteX91" fmla="*/ 1180148 w 1310640"/>
                <a:gd name="connsiteY91" fmla="*/ 196215 h 498157"/>
                <a:gd name="connsiteX92" fmla="*/ 1132523 w 1310640"/>
                <a:gd name="connsiteY92" fmla="*/ 196215 h 498157"/>
                <a:gd name="connsiteX93" fmla="*/ 1080135 w 1310640"/>
                <a:gd name="connsiteY93" fmla="*/ 117157 h 498157"/>
                <a:gd name="connsiteX94" fmla="*/ 1059180 w 1310640"/>
                <a:gd name="connsiteY94" fmla="*/ 117157 h 498157"/>
                <a:gd name="connsiteX95" fmla="*/ 1059180 w 1310640"/>
                <a:gd name="connsiteY95" fmla="*/ 196215 h 498157"/>
                <a:gd name="connsiteX96" fmla="*/ 1019175 w 1310640"/>
                <a:gd name="connsiteY96" fmla="*/ 196215 h 498157"/>
                <a:gd name="connsiteX97" fmla="*/ 1082040 w 1310640"/>
                <a:gd name="connsiteY97" fmla="*/ 33338 h 498157"/>
                <a:gd name="connsiteX98" fmla="*/ 1059180 w 1310640"/>
                <a:gd name="connsiteY98" fmla="*/ 33338 h 498157"/>
                <a:gd name="connsiteX99" fmla="*/ 1059180 w 1310640"/>
                <a:gd name="connsiteY99" fmla="*/ 82867 h 498157"/>
                <a:gd name="connsiteX100" fmla="*/ 1082040 w 1310640"/>
                <a:gd name="connsiteY100" fmla="*/ 82867 h 498157"/>
                <a:gd name="connsiteX101" fmla="*/ 1102043 w 1310640"/>
                <a:gd name="connsiteY101" fmla="*/ 76200 h 498157"/>
                <a:gd name="connsiteX102" fmla="*/ 1108710 w 1310640"/>
                <a:gd name="connsiteY102" fmla="*/ 58102 h 498157"/>
                <a:gd name="connsiteX103" fmla="*/ 1102043 w 1310640"/>
                <a:gd name="connsiteY103" fmla="*/ 40005 h 498157"/>
                <a:gd name="connsiteX104" fmla="*/ 1082040 w 1310640"/>
                <a:gd name="connsiteY104" fmla="*/ 33338 h 498157"/>
                <a:gd name="connsiteX105" fmla="*/ 0 w 1310640"/>
                <a:gd name="connsiteY105" fmla="*/ 493395 h 498157"/>
                <a:gd name="connsiteX106" fmla="*/ 0 w 1310640"/>
                <a:gd name="connsiteY106" fmla="*/ 296228 h 498157"/>
                <a:gd name="connsiteX107" fmla="*/ 50483 w 1310640"/>
                <a:gd name="connsiteY107" fmla="*/ 296228 h 498157"/>
                <a:gd name="connsiteX108" fmla="*/ 98108 w 1310640"/>
                <a:gd name="connsiteY108" fmla="*/ 377190 h 498157"/>
                <a:gd name="connsiteX109" fmla="*/ 145733 w 1310640"/>
                <a:gd name="connsiteY109" fmla="*/ 296228 h 498157"/>
                <a:gd name="connsiteX110" fmla="*/ 196215 w 1310640"/>
                <a:gd name="connsiteY110" fmla="*/ 296228 h 498157"/>
                <a:gd name="connsiteX111" fmla="*/ 196215 w 1310640"/>
                <a:gd name="connsiteY111" fmla="*/ 493395 h 498157"/>
                <a:gd name="connsiteX112" fmla="*/ 156210 w 1310640"/>
                <a:gd name="connsiteY112" fmla="*/ 493395 h 498157"/>
                <a:gd name="connsiteX113" fmla="*/ 156210 w 1310640"/>
                <a:gd name="connsiteY113" fmla="*/ 353378 h 498157"/>
                <a:gd name="connsiteX114" fmla="*/ 112395 w 1310640"/>
                <a:gd name="connsiteY114" fmla="*/ 425767 h 498157"/>
                <a:gd name="connsiteX115" fmla="*/ 84773 w 1310640"/>
                <a:gd name="connsiteY115" fmla="*/ 425767 h 498157"/>
                <a:gd name="connsiteX116" fmla="*/ 40958 w 1310640"/>
                <a:gd name="connsiteY116" fmla="*/ 353378 h 498157"/>
                <a:gd name="connsiteX117" fmla="*/ 40958 w 1310640"/>
                <a:gd name="connsiteY117" fmla="*/ 493395 h 498157"/>
                <a:gd name="connsiteX118" fmla="*/ 0 w 1310640"/>
                <a:gd name="connsiteY118" fmla="*/ 493395 h 498157"/>
                <a:gd name="connsiteX119" fmla="*/ 249555 w 1310640"/>
                <a:gd name="connsiteY119" fmla="*/ 493395 h 498157"/>
                <a:gd name="connsiteX120" fmla="*/ 249555 w 1310640"/>
                <a:gd name="connsiteY120" fmla="*/ 296228 h 498157"/>
                <a:gd name="connsiteX121" fmla="*/ 289560 w 1310640"/>
                <a:gd name="connsiteY121" fmla="*/ 296228 h 498157"/>
                <a:gd name="connsiteX122" fmla="*/ 289560 w 1310640"/>
                <a:gd name="connsiteY122" fmla="*/ 493395 h 498157"/>
                <a:gd name="connsiteX123" fmla="*/ 249555 w 1310640"/>
                <a:gd name="connsiteY123" fmla="*/ 493395 h 498157"/>
                <a:gd name="connsiteX124" fmla="*/ 344805 w 1310640"/>
                <a:gd name="connsiteY124" fmla="*/ 493395 h 498157"/>
                <a:gd name="connsiteX125" fmla="*/ 344805 w 1310640"/>
                <a:gd name="connsiteY125" fmla="*/ 296228 h 498157"/>
                <a:gd name="connsiteX126" fmla="*/ 396240 w 1310640"/>
                <a:gd name="connsiteY126" fmla="*/ 296228 h 498157"/>
                <a:gd name="connsiteX127" fmla="*/ 483870 w 1310640"/>
                <a:gd name="connsiteY127" fmla="*/ 437198 h 498157"/>
                <a:gd name="connsiteX128" fmla="*/ 483870 w 1310640"/>
                <a:gd name="connsiteY128" fmla="*/ 296228 h 498157"/>
                <a:gd name="connsiteX129" fmla="*/ 523875 w 1310640"/>
                <a:gd name="connsiteY129" fmla="*/ 296228 h 498157"/>
                <a:gd name="connsiteX130" fmla="*/ 523875 w 1310640"/>
                <a:gd name="connsiteY130" fmla="*/ 493395 h 498157"/>
                <a:gd name="connsiteX131" fmla="*/ 472440 w 1310640"/>
                <a:gd name="connsiteY131" fmla="*/ 493395 h 498157"/>
                <a:gd name="connsiteX132" fmla="*/ 384810 w 1310640"/>
                <a:gd name="connsiteY132" fmla="*/ 352425 h 498157"/>
                <a:gd name="connsiteX133" fmla="*/ 384810 w 1310640"/>
                <a:gd name="connsiteY133" fmla="*/ 493395 h 498157"/>
                <a:gd name="connsiteX134" fmla="*/ 344805 w 1310640"/>
                <a:gd name="connsiteY134" fmla="*/ 493395 h 498157"/>
                <a:gd name="connsiteX135" fmla="*/ 579120 w 1310640"/>
                <a:gd name="connsiteY135" fmla="*/ 493395 h 498157"/>
                <a:gd name="connsiteX136" fmla="*/ 579120 w 1310640"/>
                <a:gd name="connsiteY136" fmla="*/ 296228 h 498157"/>
                <a:gd name="connsiteX137" fmla="*/ 619125 w 1310640"/>
                <a:gd name="connsiteY137" fmla="*/ 296228 h 498157"/>
                <a:gd name="connsiteX138" fmla="*/ 619125 w 1310640"/>
                <a:gd name="connsiteY138" fmla="*/ 493395 h 498157"/>
                <a:gd name="connsiteX139" fmla="*/ 579120 w 1310640"/>
                <a:gd name="connsiteY139" fmla="*/ 493395 h 498157"/>
                <a:gd name="connsiteX140" fmla="*/ 656273 w 1310640"/>
                <a:gd name="connsiteY140" fmla="*/ 466725 h 498157"/>
                <a:gd name="connsiteX141" fmla="*/ 684848 w 1310640"/>
                <a:gd name="connsiteY141" fmla="*/ 440055 h 498157"/>
                <a:gd name="connsiteX142" fmla="*/ 704850 w 1310640"/>
                <a:gd name="connsiteY142" fmla="*/ 458153 h 498157"/>
                <a:gd name="connsiteX143" fmla="*/ 728663 w 1310640"/>
                <a:gd name="connsiteY143" fmla="*/ 464820 h 498157"/>
                <a:gd name="connsiteX144" fmla="*/ 746760 w 1310640"/>
                <a:gd name="connsiteY144" fmla="*/ 459105 h 498157"/>
                <a:gd name="connsiteX145" fmla="*/ 753428 w 1310640"/>
                <a:gd name="connsiteY145" fmla="*/ 441960 h 498157"/>
                <a:gd name="connsiteX146" fmla="*/ 739140 w 1310640"/>
                <a:gd name="connsiteY146" fmla="*/ 421957 h 498157"/>
                <a:gd name="connsiteX147" fmla="*/ 708660 w 1310640"/>
                <a:gd name="connsiteY147" fmla="*/ 406717 h 498157"/>
                <a:gd name="connsiteX148" fmla="*/ 678180 w 1310640"/>
                <a:gd name="connsiteY148" fmla="*/ 385763 h 498157"/>
                <a:gd name="connsiteX149" fmla="*/ 663893 w 1310640"/>
                <a:gd name="connsiteY149" fmla="*/ 348615 h 498157"/>
                <a:gd name="connsiteX150" fmla="*/ 668655 w 1310640"/>
                <a:gd name="connsiteY150" fmla="*/ 326707 h 498157"/>
                <a:gd name="connsiteX151" fmla="*/ 681990 w 1310640"/>
                <a:gd name="connsiteY151" fmla="*/ 308610 h 498157"/>
                <a:gd name="connsiteX152" fmla="*/ 701993 w 1310640"/>
                <a:gd name="connsiteY152" fmla="*/ 296228 h 498157"/>
                <a:gd name="connsiteX153" fmla="*/ 727710 w 1310640"/>
                <a:gd name="connsiteY153" fmla="*/ 291465 h 498157"/>
                <a:gd name="connsiteX154" fmla="*/ 766763 w 1310640"/>
                <a:gd name="connsiteY154" fmla="*/ 300990 h 498157"/>
                <a:gd name="connsiteX155" fmla="*/ 796290 w 1310640"/>
                <a:gd name="connsiteY155" fmla="*/ 324803 h 498157"/>
                <a:gd name="connsiteX156" fmla="*/ 766763 w 1310640"/>
                <a:gd name="connsiteY156" fmla="*/ 350520 h 498157"/>
                <a:gd name="connsiteX157" fmla="*/ 748665 w 1310640"/>
                <a:gd name="connsiteY157" fmla="*/ 332423 h 498157"/>
                <a:gd name="connsiteX158" fmla="*/ 727710 w 1310640"/>
                <a:gd name="connsiteY158" fmla="*/ 325755 h 498157"/>
                <a:gd name="connsiteX159" fmla="*/ 711518 w 1310640"/>
                <a:gd name="connsiteY159" fmla="*/ 331470 h 498157"/>
                <a:gd name="connsiteX160" fmla="*/ 705803 w 1310640"/>
                <a:gd name="connsiteY160" fmla="*/ 345757 h 498157"/>
                <a:gd name="connsiteX161" fmla="*/ 720090 w 1310640"/>
                <a:gd name="connsiteY161" fmla="*/ 365760 h 498157"/>
                <a:gd name="connsiteX162" fmla="*/ 750570 w 1310640"/>
                <a:gd name="connsiteY162" fmla="*/ 381000 h 498157"/>
                <a:gd name="connsiteX163" fmla="*/ 781050 w 1310640"/>
                <a:gd name="connsiteY163" fmla="*/ 401955 h 498157"/>
                <a:gd name="connsiteX164" fmla="*/ 795338 w 1310640"/>
                <a:gd name="connsiteY164" fmla="*/ 440055 h 498157"/>
                <a:gd name="connsiteX165" fmla="*/ 789623 w 1310640"/>
                <a:gd name="connsiteY165" fmla="*/ 464820 h 498157"/>
                <a:gd name="connsiteX166" fmla="*/ 775335 w 1310640"/>
                <a:gd name="connsiteY166" fmla="*/ 482917 h 498157"/>
                <a:gd name="connsiteX167" fmla="*/ 754380 w 1310640"/>
                <a:gd name="connsiteY167" fmla="*/ 494348 h 498157"/>
                <a:gd name="connsiteX168" fmla="*/ 728663 w 1310640"/>
                <a:gd name="connsiteY168" fmla="*/ 498157 h 498157"/>
                <a:gd name="connsiteX169" fmla="*/ 685800 w 1310640"/>
                <a:gd name="connsiteY169" fmla="*/ 489585 h 498157"/>
                <a:gd name="connsiteX170" fmla="*/ 656273 w 1310640"/>
                <a:gd name="connsiteY170" fmla="*/ 466725 h 498157"/>
                <a:gd name="connsiteX171" fmla="*/ 814388 w 1310640"/>
                <a:gd name="connsiteY171" fmla="*/ 333375 h 498157"/>
                <a:gd name="connsiteX172" fmla="*/ 814388 w 1310640"/>
                <a:gd name="connsiteY172" fmla="*/ 297180 h 498157"/>
                <a:gd name="connsiteX173" fmla="*/ 975360 w 1310640"/>
                <a:gd name="connsiteY173" fmla="*/ 297180 h 498157"/>
                <a:gd name="connsiteX174" fmla="*/ 975360 w 1310640"/>
                <a:gd name="connsiteY174" fmla="*/ 333375 h 498157"/>
                <a:gd name="connsiteX175" fmla="*/ 914400 w 1310640"/>
                <a:gd name="connsiteY175" fmla="*/ 333375 h 498157"/>
                <a:gd name="connsiteX176" fmla="*/ 914400 w 1310640"/>
                <a:gd name="connsiteY176" fmla="*/ 493395 h 498157"/>
                <a:gd name="connsiteX177" fmla="*/ 874395 w 1310640"/>
                <a:gd name="connsiteY177" fmla="*/ 493395 h 498157"/>
                <a:gd name="connsiteX178" fmla="*/ 874395 w 1310640"/>
                <a:gd name="connsiteY178" fmla="*/ 333375 h 498157"/>
                <a:gd name="connsiteX179" fmla="*/ 814388 w 1310640"/>
                <a:gd name="connsiteY179" fmla="*/ 333375 h 498157"/>
                <a:gd name="connsiteX180" fmla="*/ 1011555 w 1310640"/>
                <a:gd name="connsiteY180" fmla="*/ 493395 h 498157"/>
                <a:gd name="connsiteX181" fmla="*/ 1011555 w 1310640"/>
                <a:gd name="connsiteY181" fmla="*/ 296228 h 498157"/>
                <a:gd name="connsiteX182" fmla="*/ 1071563 w 1310640"/>
                <a:gd name="connsiteY182" fmla="*/ 296228 h 498157"/>
                <a:gd name="connsiteX183" fmla="*/ 1122998 w 1310640"/>
                <a:gd name="connsiteY183" fmla="*/ 312420 h 498157"/>
                <a:gd name="connsiteX184" fmla="*/ 1142048 w 1310640"/>
                <a:gd name="connsiteY184" fmla="*/ 355282 h 498157"/>
                <a:gd name="connsiteX185" fmla="*/ 1133475 w 1310640"/>
                <a:gd name="connsiteY185" fmla="*/ 385763 h 498157"/>
                <a:gd name="connsiteX186" fmla="*/ 1110615 w 1310640"/>
                <a:gd name="connsiteY186" fmla="*/ 405765 h 498157"/>
                <a:gd name="connsiteX187" fmla="*/ 1172528 w 1310640"/>
                <a:gd name="connsiteY187" fmla="*/ 492442 h 498157"/>
                <a:gd name="connsiteX188" fmla="*/ 1124903 w 1310640"/>
                <a:gd name="connsiteY188" fmla="*/ 492442 h 498157"/>
                <a:gd name="connsiteX189" fmla="*/ 1072515 w 1310640"/>
                <a:gd name="connsiteY189" fmla="*/ 413385 h 498157"/>
                <a:gd name="connsiteX190" fmla="*/ 1051560 w 1310640"/>
                <a:gd name="connsiteY190" fmla="*/ 413385 h 498157"/>
                <a:gd name="connsiteX191" fmla="*/ 1051560 w 1310640"/>
                <a:gd name="connsiteY191" fmla="*/ 492442 h 498157"/>
                <a:gd name="connsiteX192" fmla="*/ 1011555 w 1310640"/>
                <a:gd name="connsiteY192" fmla="*/ 492442 h 498157"/>
                <a:gd name="connsiteX193" fmla="*/ 1073468 w 1310640"/>
                <a:gd name="connsiteY193" fmla="*/ 330517 h 498157"/>
                <a:gd name="connsiteX194" fmla="*/ 1050608 w 1310640"/>
                <a:gd name="connsiteY194" fmla="*/ 330517 h 498157"/>
                <a:gd name="connsiteX195" fmla="*/ 1050608 w 1310640"/>
                <a:gd name="connsiteY195" fmla="*/ 380048 h 498157"/>
                <a:gd name="connsiteX196" fmla="*/ 1073468 w 1310640"/>
                <a:gd name="connsiteY196" fmla="*/ 380048 h 498157"/>
                <a:gd name="connsiteX197" fmla="*/ 1093470 w 1310640"/>
                <a:gd name="connsiteY197" fmla="*/ 373380 h 498157"/>
                <a:gd name="connsiteX198" fmla="*/ 1100138 w 1310640"/>
                <a:gd name="connsiteY198" fmla="*/ 355282 h 498157"/>
                <a:gd name="connsiteX199" fmla="*/ 1093470 w 1310640"/>
                <a:gd name="connsiteY199" fmla="*/ 337185 h 498157"/>
                <a:gd name="connsiteX200" fmla="*/ 1073468 w 1310640"/>
                <a:gd name="connsiteY200" fmla="*/ 330517 h 498157"/>
                <a:gd name="connsiteX201" fmla="*/ 1196340 w 1310640"/>
                <a:gd name="connsiteY201" fmla="*/ 493395 h 498157"/>
                <a:gd name="connsiteX202" fmla="*/ 1196340 w 1310640"/>
                <a:gd name="connsiteY202" fmla="*/ 296228 h 498157"/>
                <a:gd name="connsiteX203" fmla="*/ 1310640 w 1310640"/>
                <a:gd name="connsiteY203" fmla="*/ 296228 h 498157"/>
                <a:gd name="connsiteX204" fmla="*/ 1310640 w 1310640"/>
                <a:gd name="connsiteY204" fmla="*/ 330517 h 498157"/>
                <a:gd name="connsiteX205" fmla="*/ 1236345 w 1310640"/>
                <a:gd name="connsiteY205" fmla="*/ 330517 h 498157"/>
                <a:gd name="connsiteX206" fmla="*/ 1236345 w 1310640"/>
                <a:gd name="connsiteY206" fmla="*/ 376238 h 498157"/>
                <a:gd name="connsiteX207" fmla="*/ 1300163 w 1310640"/>
                <a:gd name="connsiteY207" fmla="*/ 376238 h 498157"/>
                <a:gd name="connsiteX208" fmla="*/ 1300163 w 1310640"/>
                <a:gd name="connsiteY208" fmla="*/ 410528 h 498157"/>
                <a:gd name="connsiteX209" fmla="*/ 1236345 w 1310640"/>
                <a:gd name="connsiteY209" fmla="*/ 410528 h 498157"/>
                <a:gd name="connsiteX210" fmla="*/ 1236345 w 1310640"/>
                <a:gd name="connsiteY210" fmla="*/ 460057 h 498157"/>
                <a:gd name="connsiteX211" fmla="*/ 1310640 w 1310640"/>
                <a:gd name="connsiteY211" fmla="*/ 460057 h 498157"/>
                <a:gd name="connsiteX212" fmla="*/ 1310640 w 1310640"/>
                <a:gd name="connsiteY212" fmla="*/ 494348 h 498157"/>
                <a:gd name="connsiteX213" fmla="*/ 1196340 w 1310640"/>
                <a:gd name="connsiteY213" fmla="*/ 494348 h 49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310640" h="498157">
                  <a:moveTo>
                    <a:pt x="0" y="196215"/>
                  </a:moveTo>
                  <a:lnTo>
                    <a:pt x="0" y="0"/>
                  </a:lnTo>
                  <a:lnTo>
                    <a:pt x="64770" y="0"/>
                  </a:lnTo>
                  <a:cubicBezTo>
                    <a:pt x="86678" y="0"/>
                    <a:pt x="102870" y="5715"/>
                    <a:pt x="116205" y="16192"/>
                  </a:cubicBezTo>
                  <a:cubicBezTo>
                    <a:pt x="128588" y="26670"/>
                    <a:pt x="135255" y="40957"/>
                    <a:pt x="135255" y="59055"/>
                  </a:cubicBezTo>
                  <a:cubicBezTo>
                    <a:pt x="135255" y="77152"/>
                    <a:pt x="128588" y="91440"/>
                    <a:pt x="116205" y="101917"/>
                  </a:cubicBezTo>
                  <a:cubicBezTo>
                    <a:pt x="103823" y="112395"/>
                    <a:pt x="86678" y="118110"/>
                    <a:pt x="64770" y="118110"/>
                  </a:cubicBezTo>
                  <a:lnTo>
                    <a:pt x="40005" y="118110"/>
                  </a:lnTo>
                  <a:lnTo>
                    <a:pt x="40005" y="197167"/>
                  </a:lnTo>
                  <a:lnTo>
                    <a:pt x="0" y="197167"/>
                  </a:lnTo>
                  <a:close/>
                  <a:moveTo>
                    <a:pt x="65723" y="33338"/>
                  </a:moveTo>
                  <a:lnTo>
                    <a:pt x="39053" y="33338"/>
                  </a:lnTo>
                  <a:lnTo>
                    <a:pt x="39053" y="82867"/>
                  </a:lnTo>
                  <a:lnTo>
                    <a:pt x="65723" y="82867"/>
                  </a:lnTo>
                  <a:cubicBezTo>
                    <a:pt x="74295" y="82867"/>
                    <a:pt x="80963" y="80963"/>
                    <a:pt x="85725" y="76200"/>
                  </a:cubicBezTo>
                  <a:cubicBezTo>
                    <a:pt x="90488" y="71438"/>
                    <a:pt x="93345" y="65723"/>
                    <a:pt x="93345" y="58102"/>
                  </a:cubicBezTo>
                  <a:cubicBezTo>
                    <a:pt x="93345" y="50482"/>
                    <a:pt x="90488" y="44767"/>
                    <a:pt x="85725" y="40005"/>
                  </a:cubicBezTo>
                  <a:cubicBezTo>
                    <a:pt x="80963" y="36195"/>
                    <a:pt x="74295" y="33338"/>
                    <a:pt x="65723" y="33338"/>
                  </a:cubicBezTo>
                  <a:close/>
                  <a:moveTo>
                    <a:pt x="166688" y="196215"/>
                  </a:moveTo>
                  <a:lnTo>
                    <a:pt x="166688" y="0"/>
                  </a:lnTo>
                  <a:lnTo>
                    <a:pt x="226695" y="0"/>
                  </a:lnTo>
                  <a:cubicBezTo>
                    <a:pt x="248603" y="0"/>
                    <a:pt x="265748" y="5715"/>
                    <a:pt x="278130" y="16192"/>
                  </a:cubicBezTo>
                  <a:cubicBezTo>
                    <a:pt x="290513" y="26670"/>
                    <a:pt x="297180" y="40957"/>
                    <a:pt x="297180" y="59055"/>
                  </a:cubicBezTo>
                  <a:cubicBezTo>
                    <a:pt x="297180" y="70485"/>
                    <a:pt x="294323" y="80963"/>
                    <a:pt x="288608" y="89535"/>
                  </a:cubicBezTo>
                  <a:cubicBezTo>
                    <a:pt x="282893" y="98107"/>
                    <a:pt x="275273" y="104775"/>
                    <a:pt x="265748" y="109538"/>
                  </a:cubicBezTo>
                  <a:lnTo>
                    <a:pt x="327660" y="196215"/>
                  </a:lnTo>
                  <a:lnTo>
                    <a:pt x="280035" y="196215"/>
                  </a:lnTo>
                  <a:lnTo>
                    <a:pt x="227648" y="117157"/>
                  </a:lnTo>
                  <a:lnTo>
                    <a:pt x="206692" y="117157"/>
                  </a:lnTo>
                  <a:lnTo>
                    <a:pt x="206692" y="196215"/>
                  </a:lnTo>
                  <a:lnTo>
                    <a:pt x="166688" y="196215"/>
                  </a:lnTo>
                  <a:close/>
                  <a:moveTo>
                    <a:pt x="229553" y="33338"/>
                  </a:moveTo>
                  <a:lnTo>
                    <a:pt x="206692" y="33338"/>
                  </a:lnTo>
                  <a:lnTo>
                    <a:pt x="206692" y="82867"/>
                  </a:lnTo>
                  <a:lnTo>
                    <a:pt x="229553" y="82867"/>
                  </a:lnTo>
                  <a:cubicBezTo>
                    <a:pt x="238125" y="82867"/>
                    <a:pt x="244792" y="80963"/>
                    <a:pt x="249555" y="76200"/>
                  </a:cubicBezTo>
                  <a:cubicBezTo>
                    <a:pt x="254317" y="71438"/>
                    <a:pt x="256223" y="65723"/>
                    <a:pt x="256223" y="58102"/>
                  </a:cubicBezTo>
                  <a:cubicBezTo>
                    <a:pt x="256223" y="50482"/>
                    <a:pt x="254317" y="44767"/>
                    <a:pt x="249555" y="40005"/>
                  </a:cubicBezTo>
                  <a:cubicBezTo>
                    <a:pt x="244792" y="36195"/>
                    <a:pt x="238125" y="33338"/>
                    <a:pt x="229553" y="33338"/>
                  </a:cubicBezTo>
                  <a:close/>
                  <a:moveTo>
                    <a:pt x="352425" y="196215"/>
                  </a:moveTo>
                  <a:lnTo>
                    <a:pt x="352425" y="0"/>
                  </a:lnTo>
                  <a:lnTo>
                    <a:pt x="466725" y="0"/>
                  </a:lnTo>
                  <a:lnTo>
                    <a:pt x="466725" y="34290"/>
                  </a:lnTo>
                  <a:lnTo>
                    <a:pt x="392430" y="34290"/>
                  </a:lnTo>
                  <a:lnTo>
                    <a:pt x="392430" y="80010"/>
                  </a:lnTo>
                  <a:lnTo>
                    <a:pt x="456248" y="80010"/>
                  </a:lnTo>
                  <a:lnTo>
                    <a:pt x="456248" y="114300"/>
                  </a:lnTo>
                  <a:lnTo>
                    <a:pt x="392430" y="114300"/>
                  </a:lnTo>
                  <a:lnTo>
                    <a:pt x="392430" y="163830"/>
                  </a:lnTo>
                  <a:lnTo>
                    <a:pt x="466725" y="163830"/>
                  </a:lnTo>
                  <a:lnTo>
                    <a:pt x="466725" y="198120"/>
                  </a:lnTo>
                  <a:lnTo>
                    <a:pt x="352425" y="198120"/>
                  </a:lnTo>
                  <a:close/>
                  <a:moveTo>
                    <a:pt x="513398" y="196215"/>
                  </a:moveTo>
                  <a:lnTo>
                    <a:pt x="513398" y="0"/>
                  </a:lnTo>
                  <a:lnTo>
                    <a:pt x="563880" y="0"/>
                  </a:lnTo>
                  <a:lnTo>
                    <a:pt x="611505" y="80963"/>
                  </a:lnTo>
                  <a:lnTo>
                    <a:pt x="659130" y="0"/>
                  </a:lnTo>
                  <a:lnTo>
                    <a:pt x="709613" y="0"/>
                  </a:lnTo>
                  <a:lnTo>
                    <a:pt x="709613" y="197167"/>
                  </a:lnTo>
                  <a:lnTo>
                    <a:pt x="669608" y="197167"/>
                  </a:lnTo>
                  <a:lnTo>
                    <a:pt x="669608" y="56198"/>
                  </a:lnTo>
                  <a:lnTo>
                    <a:pt x="624840" y="128588"/>
                  </a:lnTo>
                  <a:lnTo>
                    <a:pt x="596265" y="128588"/>
                  </a:lnTo>
                  <a:lnTo>
                    <a:pt x="552450" y="56198"/>
                  </a:lnTo>
                  <a:lnTo>
                    <a:pt x="552450" y="196215"/>
                  </a:lnTo>
                  <a:lnTo>
                    <a:pt x="513398" y="196215"/>
                  </a:lnTo>
                  <a:close/>
                  <a:moveTo>
                    <a:pt x="763905" y="196215"/>
                  </a:moveTo>
                  <a:lnTo>
                    <a:pt x="763905" y="0"/>
                  </a:lnTo>
                  <a:lnTo>
                    <a:pt x="803910" y="0"/>
                  </a:lnTo>
                  <a:lnTo>
                    <a:pt x="803910" y="197167"/>
                  </a:lnTo>
                  <a:lnTo>
                    <a:pt x="763905" y="197167"/>
                  </a:lnTo>
                  <a:close/>
                  <a:moveTo>
                    <a:pt x="858203" y="196215"/>
                  </a:moveTo>
                  <a:lnTo>
                    <a:pt x="858203" y="0"/>
                  </a:lnTo>
                  <a:lnTo>
                    <a:pt x="972503" y="0"/>
                  </a:lnTo>
                  <a:lnTo>
                    <a:pt x="972503" y="34290"/>
                  </a:lnTo>
                  <a:lnTo>
                    <a:pt x="898208" y="34290"/>
                  </a:lnTo>
                  <a:lnTo>
                    <a:pt x="898208" y="80010"/>
                  </a:lnTo>
                  <a:lnTo>
                    <a:pt x="962025" y="80010"/>
                  </a:lnTo>
                  <a:lnTo>
                    <a:pt x="962025" y="114300"/>
                  </a:lnTo>
                  <a:lnTo>
                    <a:pt x="898208" y="114300"/>
                  </a:lnTo>
                  <a:lnTo>
                    <a:pt x="898208" y="163830"/>
                  </a:lnTo>
                  <a:lnTo>
                    <a:pt x="972503" y="163830"/>
                  </a:lnTo>
                  <a:lnTo>
                    <a:pt x="972503" y="198120"/>
                  </a:lnTo>
                  <a:lnTo>
                    <a:pt x="858203" y="198120"/>
                  </a:lnTo>
                  <a:close/>
                  <a:moveTo>
                    <a:pt x="1019175" y="196215"/>
                  </a:moveTo>
                  <a:lnTo>
                    <a:pt x="1019175" y="0"/>
                  </a:lnTo>
                  <a:lnTo>
                    <a:pt x="1079183" y="0"/>
                  </a:lnTo>
                  <a:cubicBezTo>
                    <a:pt x="1101090" y="0"/>
                    <a:pt x="1118235" y="5715"/>
                    <a:pt x="1130618" y="16192"/>
                  </a:cubicBezTo>
                  <a:cubicBezTo>
                    <a:pt x="1143000" y="26670"/>
                    <a:pt x="1149668" y="40957"/>
                    <a:pt x="1149668" y="59055"/>
                  </a:cubicBezTo>
                  <a:cubicBezTo>
                    <a:pt x="1149668" y="70485"/>
                    <a:pt x="1146810" y="80963"/>
                    <a:pt x="1141095" y="89535"/>
                  </a:cubicBezTo>
                  <a:cubicBezTo>
                    <a:pt x="1135380" y="98107"/>
                    <a:pt x="1127760" y="104775"/>
                    <a:pt x="1118235" y="109538"/>
                  </a:cubicBezTo>
                  <a:lnTo>
                    <a:pt x="1180148" y="196215"/>
                  </a:lnTo>
                  <a:lnTo>
                    <a:pt x="1132523" y="196215"/>
                  </a:lnTo>
                  <a:lnTo>
                    <a:pt x="1080135" y="117157"/>
                  </a:lnTo>
                  <a:lnTo>
                    <a:pt x="1059180" y="117157"/>
                  </a:lnTo>
                  <a:lnTo>
                    <a:pt x="1059180" y="196215"/>
                  </a:lnTo>
                  <a:lnTo>
                    <a:pt x="1019175" y="196215"/>
                  </a:lnTo>
                  <a:close/>
                  <a:moveTo>
                    <a:pt x="1082040" y="33338"/>
                  </a:moveTo>
                  <a:lnTo>
                    <a:pt x="1059180" y="33338"/>
                  </a:lnTo>
                  <a:lnTo>
                    <a:pt x="1059180" y="82867"/>
                  </a:lnTo>
                  <a:lnTo>
                    <a:pt x="1082040" y="82867"/>
                  </a:lnTo>
                  <a:cubicBezTo>
                    <a:pt x="1090613" y="82867"/>
                    <a:pt x="1097280" y="80963"/>
                    <a:pt x="1102043" y="76200"/>
                  </a:cubicBezTo>
                  <a:cubicBezTo>
                    <a:pt x="1106805" y="71438"/>
                    <a:pt x="1108710" y="65723"/>
                    <a:pt x="1108710" y="58102"/>
                  </a:cubicBezTo>
                  <a:cubicBezTo>
                    <a:pt x="1108710" y="50482"/>
                    <a:pt x="1106805" y="44767"/>
                    <a:pt x="1102043" y="40005"/>
                  </a:cubicBezTo>
                  <a:cubicBezTo>
                    <a:pt x="1097280" y="36195"/>
                    <a:pt x="1090613" y="33338"/>
                    <a:pt x="1082040" y="33338"/>
                  </a:cubicBezTo>
                  <a:close/>
                  <a:moveTo>
                    <a:pt x="0" y="493395"/>
                  </a:moveTo>
                  <a:lnTo>
                    <a:pt x="0" y="296228"/>
                  </a:lnTo>
                  <a:lnTo>
                    <a:pt x="50483" y="296228"/>
                  </a:lnTo>
                  <a:lnTo>
                    <a:pt x="98108" y="377190"/>
                  </a:lnTo>
                  <a:lnTo>
                    <a:pt x="145733" y="296228"/>
                  </a:lnTo>
                  <a:lnTo>
                    <a:pt x="196215" y="296228"/>
                  </a:lnTo>
                  <a:lnTo>
                    <a:pt x="196215" y="493395"/>
                  </a:lnTo>
                  <a:lnTo>
                    <a:pt x="156210" y="493395"/>
                  </a:lnTo>
                  <a:lnTo>
                    <a:pt x="156210" y="353378"/>
                  </a:lnTo>
                  <a:lnTo>
                    <a:pt x="112395" y="425767"/>
                  </a:lnTo>
                  <a:lnTo>
                    <a:pt x="84773" y="425767"/>
                  </a:lnTo>
                  <a:lnTo>
                    <a:pt x="40958" y="353378"/>
                  </a:lnTo>
                  <a:lnTo>
                    <a:pt x="40958" y="493395"/>
                  </a:lnTo>
                  <a:lnTo>
                    <a:pt x="0" y="493395"/>
                  </a:lnTo>
                  <a:close/>
                  <a:moveTo>
                    <a:pt x="249555" y="493395"/>
                  </a:moveTo>
                  <a:lnTo>
                    <a:pt x="249555" y="296228"/>
                  </a:lnTo>
                  <a:lnTo>
                    <a:pt x="289560" y="296228"/>
                  </a:lnTo>
                  <a:lnTo>
                    <a:pt x="289560" y="493395"/>
                  </a:lnTo>
                  <a:lnTo>
                    <a:pt x="249555" y="493395"/>
                  </a:lnTo>
                  <a:close/>
                  <a:moveTo>
                    <a:pt x="344805" y="493395"/>
                  </a:moveTo>
                  <a:lnTo>
                    <a:pt x="344805" y="296228"/>
                  </a:lnTo>
                  <a:lnTo>
                    <a:pt x="396240" y="296228"/>
                  </a:lnTo>
                  <a:lnTo>
                    <a:pt x="483870" y="437198"/>
                  </a:lnTo>
                  <a:lnTo>
                    <a:pt x="483870" y="296228"/>
                  </a:lnTo>
                  <a:lnTo>
                    <a:pt x="523875" y="296228"/>
                  </a:lnTo>
                  <a:lnTo>
                    <a:pt x="523875" y="493395"/>
                  </a:lnTo>
                  <a:lnTo>
                    <a:pt x="472440" y="493395"/>
                  </a:lnTo>
                  <a:lnTo>
                    <a:pt x="384810" y="352425"/>
                  </a:lnTo>
                  <a:lnTo>
                    <a:pt x="384810" y="493395"/>
                  </a:lnTo>
                  <a:lnTo>
                    <a:pt x="344805" y="493395"/>
                  </a:lnTo>
                  <a:close/>
                  <a:moveTo>
                    <a:pt x="579120" y="493395"/>
                  </a:moveTo>
                  <a:lnTo>
                    <a:pt x="579120" y="296228"/>
                  </a:lnTo>
                  <a:lnTo>
                    <a:pt x="619125" y="296228"/>
                  </a:lnTo>
                  <a:lnTo>
                    <a:pt x="619125" y="493395"/>
                  </a:lnTo>
                  <a:lnTo>
                    <a:pt x="579120" y="493395"/>
                  </a:lnTo>
                  <a:close/>
                  <a:moveTo>
                    <a:pt x="656273" y="466725"/>
                  </a:moveTo>
                  <a:lnTo>
                    <a:pt x="684848" y="440055"/>
                  </a:lnTo>
                  <a:cubicBezTo>
                    <a:pt x="690563" y="447675"/>
                    <a:pt x="697230" y="453390"/>
                    <a:pt x="704850" y="458153"/>
                  </a:cubicBezTo>
                  <a:cubicBezTo>
                    <a:pt x="712470" y="462915"/>
                    <a:pt x="720090" y="464820"/>
                    <a:pt x="728663" y="464820"/>
                  </a:cubicBezTo>
                  <a:cubicBezTo>
                    <a:pt x="736283" y="464820"/>
                    <a:pt x="742950" y="462915"/>
                    <a:pt x="746760" y="459105"/>
                  </a:cubicBezTo>
                  <a:cubicBezTo>
                    <a:pt x="751523" y="455295"/>
                    <a:pt x="753428" y="449580"/>
                    <a:pt x="753428" y="441960"/>
                  </a:cubicBezTo>
                  <a:cubicBezTo>
                    <a:pt x="753428" y="433388"/>
                    <a:pt x="748665" y="426720"/>
                    <a:pt x="739140" y="421957"/>
                  </a:cubicBezTo>
                  <a:cubicBezTo>
                    <a:pt x="729615" y="417195"/>
                    <a:pt x="719138" y="412432"/>
                    <a:pt x="708660" y="406717"/>
                  </a:cubicBezTo>
                  <a:cubicBezTo>
                    <a:pt x="697230" y="401003"/>
                    <a:pt x="686753" y="394335"/>
                    <a:pt x="678180" y="385763"/>
                  </a:cubicBezTo>
                  <a:cubicBezTo>
                    <a:pt x="669608" y="377190"/>
                    <a:pt x="663893" y="364807"/>
                    <a:pt x="663893" y="348615"/>
                  </a:cubicBezTo>
                  <a:cubicBezTo>
                    <a:pt x="663893" y="340995"/>
                    <a:pt x="665798" y="333375"/>
                    <a:pt x="668655" y="326707"/>
                  </a:cubicBezTo>
                  <a:cubicBezTo>
                    <a:pt x="671513" y="320040"/>
                    <a:pt x="676275" y="313373"/>
                    <a:pt x="681990" y="308610"/>
                  </a:cubicBezTo>
                  <a:cubicBezTo>
                    <a:pt x="687705" y="303848"/>
                    <a:pt x="694373" y="299085"/>
                    <a:pt x="701993" y="296228"/>
                  </a:cubicBezTo>
                  <a:cubicBezTo>
                    <a:pt x="709613" y="293370"/>
                    <a:pt x="718185" y="291465"/>
                    <a:pt x="727710" y="291465"/>
                  </a:cubicBezTo>
                  <a:cubicBezTo>
                    <a:pt x="741998" y="291465"/>
                    <a:pt x="755333" y="294323"/>
                    <a:pt x="766763" y="300990"/>
                  </a:cubicBezTo>
                  <a:cubicBezTo>
                    <a:pt x="778193" y="306705"/>
                    <a:pt x="787718" y="315278"/>
                    <a:pt x="796290" y="324803"/>
                  </a:cubicBezTo>
                  <a:lnTo>
                    <a:pt x="766763" y="350520"/>
                  </a:lnTo>
                  <a:cubicBezTo>
                    <a:pt x="761048" y="342900"/>
                    <a:pt x="754380" y="337185"/>
                    <a:pt x="748665" y="332423"/>
                  </a:cubicBezTo>
                  <a:cubicBezTo>
                    <a:pt x="741998" y="327660"/>
                    <a:pt x="735330" y="325755"/>
                    <a:pt x="727710" y="325755"/>
                  </a:cubicBezTo>
                  <a:cubicBezTo>
                    <a:pt x="721043" y="325755"/>
                    <a:pt x="715328" y="327660"/>
                    <a:pt x="711518" y="331470"/>
                  </a:cubicBezTo>
                  <a:cubicBezTo>
                    <a:pt x="707708" y="335280"/>
                    <a:pt x="705803" y="340042"/>
                    <a:pt x="705803" y="345757"/>
                  </a:cubicBezTo>
                  <a:cubicBezTo>
                    <a:pt x="705803" y="354330"/>
                    <a:pt x="710565" y="360998"/>
                    <a:pt x="720090" y="365760"/>
                  </a:cubicBezTo>
                  <a:cubicBezTo>
                    <a:pt x="729615" y="370523"/>
                    <a:pt x="740093" y="375285"/>
                    <a:pt x="750570" y="381000"/>
                  </a:cubicBezTo>
                  <a:cubicBezTo>
                    <a:pt x="762000" y="386715"/>
                    <a:pt x="772478" y="393382"/>
                    <a:pt x="781050" y="401955"/>
                  </a:cubicBezTo>
                  <a:cubicBezTo>
                    <a:pt x="790575" y="410528"/>
                    <a:pt x="795338" y="422910"/>
                    <a:pt x="795338" y="440055"/>
                  </a:cubicBezTo>
                  <a:cubicBezTo>
                    <a:pt x="795338" y="449580"/>
                    <a:pt x="793433" y="457200"/>
                    <a:pt x="789623" y="464820"/>
                  </a:cubicBezTo>
                  <a:cubicBezTo>
                    <a:pt x="785813" y="472440"/>
                    <a:pt x="781050" y="478155"/>
                    <a:pt x="775335" y="482917"/>
                  </a:cubicBezTo>
                  <a:cubicBezTo>
                    <a:pt x="769620" y="487680"/>
                    <a:pt x="762953" y="491490"/>
                    <a:pt x="754380" y="494348"/>
                  </a:cubicBezTo>
                  <a:cubicBezTo>
                    <a:pt x="746760" y="497205"/>
                    <a:pt x="738188" y="498157"/>
                    <a:pt x="728663" y="498157"/>
                  </a:cubicBezTo>
                  <a:cubicBezTo>
                    <a:pt x="712470" y="498157"/>
                    <a:pt x="698183" y="495300"/>
                    <a:pt x="685800" y="489585"/>
                  </a:cubicBezTo>
                  <a:cubicBezTo>
                    <a:pt x="675323" y="484823"/>
                    <a:pt x="664845" y="476250"/>
                    <a:pt x="656273" y="466725"/>
                  </a:cubicBezTo>
                  <a:close/>
                  <a:moveTo>
                    <a:pt x="814388" y="333375"/>
                  </a:moveTo>
                  <a:lnTo>
                    <a:pt x="814388" y="297180"/>
                  </a:lnTo>
                  <a:lnTo>
                    <a:pt x="975360" y="297180"/>
                  </a:lnTo>
                  <a:lnTo>
                    <a:pt x="975360" y="333375"/>
                  </a:lnTo>
                  <a:lnTo>
                    <a:pt x="914400" y="333375"/>
                  </a:lnTo>
                  <a:lnTo>
                    <a:pt x="914400" y="493395"/>
                  </a:lnTo>
                  <a:lnTo>
                    <a:pt x="874395" y="493395"/>
                  </a:lnTo>
                  <a:lnTo>
                    <a:pt x="874395" y="333375"/>
                  </a:lnTo>
                  <a:lnTo>
                    <a:pt x="814388" y="333375"/>
                  </a:lnTo>
                  <a:close/>
                  <a:moveTo>
                    <a:pt x="1011555" y="493395"/>
                  </a:moveTo>
                  <a:lnTo>
                    <a:pt x="1011555" y="296228"/>
                  </a:lnTo>
                  <a:lnTo>
                    <a:pt x="1071563" y="296228"/>
                  </a:lnTo>
                  <a:cubicBezTo>
                    <a:pt x="1093470" y="296228"/>
                    <a:pt x="1110615" y="301942"/>
                    <a:pt x="1122998" y="312420"/>
                  </a:cubicBezTo>
                  <a:cubicBezTo>
                    <a:pt x="1135380" y="322898"/>
                    <a:pt x="1142048" y="337185"/>
                    <a:pt x="1142048" y="355282"/>
                  </a:cubicBezTo>
                  <a:cubicBezTo>
                    <a:pt x="1142048" y="366713"/>
                    <a:pt x="1139190" y="377190"/>
                    <a:pt x="1133475" y="385763"/>
                  </a:cubicBezTo>
                  <a:cubicBezTo>
                    <a:pt x="1127760" y="394335"/>
                    <a:pt x="1120140" y="401003"/>
                    <a:pt x="1110615" y="405765"/>
                  </a:cubicBezTo>
                  <a:lnTo>
                    <a:pt x="1172528" y="492442"/>
                  </a:lnTo>
                  <a:lnTo>
                    <a:pt x="1124903" y="492442"/>
                  </a:lnTo>
                  <a:lnTo>
                    <a:pt x="1072515" y="413385"/>
                  </a:lnTo>
                  <a:lnTo>
                    <a:pt x="1051560" y="413385"/>
                  </a:lnTo>
                  <a:lnTo>
                    <a:pt x="1051560" y="492442"/>
                  </a:lnTo>
                  <a:lnTo>
                    <a:pt x="1011555" y="492442"/>
                  </a:lnTo>
                  <a:close/>
                  <a:moveTo>
                    <a:pt x="1073468" y="330517"/>
                  </a:moveTo>
                  <a:lnTo>
                    <a:pt x="1050608" y="330517"/>
                  </a:lnTo>
                  <a:lnTo>
                    <a:pt x="1050608" y="380048"/>
                  </a:lnTo>
                  <a:lnTo>
                    <a:pt x="1073468" y="380048"/>
                  </a:lnTo>
                  <a:cubicBezTo>
                    <a:pt x="1082040" y="380048"/>
                    <a:pt x="1088708" y="378142"/>
                    <a:pt x="1093470" y="373380"/>
                  </a:cubicBezTo>
                  <a:cubicBezTo>
                    <a:pt x="1098233" y="368617"/>
                    <a:pt x="1100138" y="362903"/>
                    <a:pt x="1100138" y="355282"/>
                  </a:cubicBezTo>
                  <a:cubicBezTo>
                    <a:pt x="1100138" y="347663"/>
                    <a:pt x="1098233" y="341948"/>
                    <a:pt x="1093470" y="337185"/>
                  </a:cubicBezTo>
                  <a:cubicBezTo>
                    <a:pt x="1088708" y="333375"/>
                    <a:pt x="1082040" y="330517"/>
                    <a:pt x="1073468" y="330517"/>
                  </a:cubicBezTo>
                  <a:close/>
                  <a:moveTo>
                    <a:pt x="1196340" y="493395"/>
                  </a:moveTo>
                  <a:lnTo>
                    <a:pt x="1196340" y="296228"/>
                  </a:lnTo>
                  <a:lnTo>
                    <a:pt x="1310640" y="296228"/>
                  </a:lnTo>
                  <a:lnTo>
                    <a:pt x="1310640" y="330517"/>
                  </a:lnTo>
                  <a:lnTo>
                    <a:pt x="1236345" y="330517"/>
                  </a:lnTo>
                  <a:lnTo>
                    <a:pt x="1236345" y="376238"/>
                  </a:lnTo>
                  <a:lnTo>
                    <a:pt x="1300163" y="376238"/>
                  </a:lnTo>
                  <a:lnTo>
                    <a:pt x="1300163" y="410528"/>
                  </a:lnTo>
                  <a:lnTo>
                    <a:pt x="1236345" y="410528"/>
                  </a:lnTo>
                  <a:lnTo>
                    <a:pt x="1236345" y="460057"/>
                  </a:lnTo>
                  <a:lnTo>
                    <a:pt x="1310640" y="460057"/>
                  </a:lnTo>
                  <a:lnTo>
                    <a:pt x="1310640" y="494348"/>
                  </a:lnTo>
                  <a:lnTo>
                    <a:pt x="1196340" y="494348"/>
                  </a:lnTo>
                  <a:close/>
                </a:path>
              </a:pathLst>
            </a:custGeom>
            <a:solidFill>
              <a:srgbClr val="000000"/>
            </a:solidFill>
            <a:ln w="9525" cap="flat">
              <a:noFill/>
              <a:prstDash val="solid"/>
              <a:miter/>
            </a:ln>
          </p:spPr>
          <p:txBody>
            <a:bodyPr rtlCol="0" anchor="ctr"/>
            <a:lstStyle/>
            <a:p>
              <a:endParaRPr lang="fr-FR"/>
            </a:p>
          </p:txBody>
        </p:sp>
        <p:grpSp>
          <p:nvGrpSpPr>
            <p:cNvPr id="10" name="Graphique 2">
              <a:extLst>
                <a:ext uri="{FF2B5EF4-FFF2-40B4-BE49-F238E27FC236}">
                  <a16:creationId xmlns:a16="http://schemas.microsoft.com/office/drawing/2014/main" xmlns="" id="{BB4AE2C8-C4DB-4471-9ABD-029EE0FA7393}"/>
                </a:ext>
              </a:extLst>
            </p:cNvPr>
            <p:cNvGrpSpPr/>
            <p:nvPr/>
          </p:nvGrpSpPr>
          <p:grpSpPr>
            <a:xfrm>
              <a:off x="270509" y="269557"/>
              <a:ext cx="744854" cy="270510"/>
              <a:chOff x="270509" y="269557"/>
              <a:chExt cx="744854" cy="270510"/>
            </a:xfrm>
          </p:grpSpPr>
          <p:sp>
            <p:nvSpPr>
              <p:cNvPr id="11" name="Forme libre : forme 10">
                <a:extLst>
                  <a:ext uri="{FF2B5EF4-FFF2-40B4-BE49-F238E27FC236}">
                    <a16:creationId xmlns:a16="http://schemas.microsoft.com/office/drawing/2014/main" xmlns="" id="{8483BC22-0BB3-4233-918B-F44B28383B89}"/>
                  </a:ext>
                </a:extLst>
              </p:cNvPr>
              <p:cNvSpPr/>
              <p:nvPr/>
            </p:nvSpPr>
            <p:spPr>
              <a:xfrm>
                <a:off x="419100" y="270509"/>
                <a:ext cx="359871" cy="268604"/>
              </a:xfrm>
              <a:custGeom>
                <a:avLst/>
                <a:gdLst>
                  <a:gd name="connsiteX0" fmla="*/ 158115 w 359871"/>
                  <a:gd name="connsiteY0" fmla="*/ 237173 h 268604"/>
                  <a:gd name="connsiteX1" fmla="*/ 166688 w 359871"/>
                  <a:gd name="connsiteY1" fmla="*/ 227648 h 268604"/>
                  <a:gd name="connsiteX2" fmla="*/ 166688 w 359871"/>
                  <a:gd name="connsiteY2" fmla="*/ 227648 h 268604"/>
                  <a:gd name="connsiteX3" fmla="*/ 183833 w 359871"/>
                  <a:gd name="connsiteY3" fmla="*/ 210503 h 268604"/>
                  <a:gd name="connsiteX4" fmla="*/ 189548 w 359871"/>
                  <a:gd name="connsiteY4" fmla="*/ 205740 h 268604"/>
                  <a:gd name="connsiteX5" fmla="*/ 190500 w 359871"/>
                  <a:gd name="connsiteY5" fmla="*/ 203835 h 268604"/>
                  <a:gd name="connsiteX6" fmla="*/ 183833 w 359871"/>
                  <a:gd name="connsiteY6" fmla="*/ 207645 h 268604"/>
                  <a:gd name="connsiteX7" fmla="*/ 182880 w 359871"/>
                  <a:gd name="connsiteY7" fmla="*/ 206692 h 268604"/>
                  <a:gd name="connsiteX8" fmla="*/ 188595 w 359871"/>
                  <a:gd name="connsiteY8" fmla="*/ 202883 h 268604"/>
                  <a:gd name="connsiteX9" fmla="*/ 188595 w 359871"/>
                  <a:gd name="connsiteY9" fmla="*/ 202883 h 268604"/>
                  <a:gd name="connsiteX10" fmla="*/ 187643 w 359871"/>
                  <a:gd name="connsiteY10" fmla="*/ 201930 h 268604"/>
                  <a:gd name="connsiteX11" fmla="*/ 171450 w 359871"/>
                  <a:gd name="connsiteY11" fmla="*/ 210503 h 268604"/>
                  <a:gd name="connsiteX12" fmla="*/ 168593 w 359871"/>
                  <a:gd name="connsiteY12" fmla="*/ 209550 h 268604"/>
                  <a:gd name="connsiteX13" fmla="*/ 147638 w 359871"/>
                  <a:gd name="connsiteY13" fmla="*/ 221933 h 268604"/>
                  <a:gd name="connsiteX14" fmla="*/ 147638 w 359871"/>
                  <a:gd name="connsiteY14" fmla="*/ 220980 h 268604"/>
                  <a:gd name="connsiteX15" fmla="*/ 138113 w 359871"/>
                  <a:gd name="connsiteY15" fmla="*/ 224790 h 268604"/>
                  <a:gd name="connsiteX16" fmla="*/ 125730 w 359871"/>
                  <a:gd name="connsiteY16" fmla="*/ 225742 h 268604"/>
                  <a:gd name="connsiteX17" fmla="*/ 107632 w 359871"/>
                  <a:gd name="connsiteY17" fmla="*/ 228600 h 268604"/>
                  <a:gd name="connsiteX18" fmla="*/ 106680 w 359871"/>
                  <a:gd name="connsiteY18" fmla="*/ 228600 h 268604"/>
                  <a:gd name="connsiteX19" fmla="*/ 97155 w 359871"/>
                  <a:gd name="connsiteY19" fmla="*/ 232410 h 268604"/>
                  <a:gd name="connsiteX20" fmla="*/ 97155 w 359871"/>
                  <a:gd name="connsiteY20" fmla="*/ 232410 h 268604"/>
                  <a:gd name="connsiteX21" fmla="*/ 96202 w 359871"/>
                  <a:gd name="connsiteY21" fmla="*/ 233363 h 268604"/>
                  <a:gd name="connsiteX22" fmla="*/ 92393 w 359871"/>
                  <a:gd name="connsiteY22" fmla="*/ 236220 h 268604"/>
                  <a:gd name="connsiteX23" fmla="*/ 83820 w 359871"/>
                  <a:gd name="connsiteY23" fmla="*/ 242888 h 268604"/>
                  <a:gd name="connsiteX24" fmla="*/ 82868 w 359871"/>
                  <a:gd name="connsiteY24" fmla="*/ 242888 h 268604"/>
                  <a:gd name="connsiteX25" fmla="*/ 74295 w 359871"/>
                  <a:gd name="connsiteY25" fmla="*/ 250508 h 268604"/>
                  <a:gd name="connsiteX26" fmla="*/ 72390 w 359871"/>
                  <a:gd name="connsiteY26" fmla="*/ 250508 h 268604"/>
                  <a:gd name="connsiteX27" fmla="*/ 72390 w 359871"/>
                  <a:gd name="connsiteY27" fmla="*/ 250508 h 268604"/>
                  <a:gd name="connsiteX28" fmla="*/ 72390 w 359871"/>
                  <a:gd name="connsiteY28" fmla="*/ 249555 h 268604"/>
                  <a:gd name="connsiteX29" fmla="*/ 73343 w 359871"/>
                  <a:gd name="connsiteY29" fmla="*/ 247650 h 268604"/>
                  <a:gd name="connsiteX30" fmla="*/ 75248 w 359871"/>
                  <a:gd name="connsiteY30" fmla="*/ 245745 h 268604"/>
                  <a:gd name="connsiteX31" fmla="*/ 77152 w 359871"/>
                  <a:gd name="connsiteY31" fmla="*/ 242888 h 268604"/>
                  <a:gd name="connsiteX32" fmla="*/ 77152 w 359871"/>
                  <a:gd name="connsiteY32" fmla="*/ 241935 h 268604"/>
                  <a:gd name="connsiteX33" fmla="*/ 76200 w 359871"/>
                  <a:gd name="connsiteY33" fmla="*/ 241935 h 268604"/>
                  <a:gd name="connsiteX34" fmla="*/ 84773 w 359871"/>
                  <a:gd name="connsiteY34" fmla="*/ 235267 h 268604"/>
                  <a:gd name="connsiteX35" fmla="*/ 84773 w 359871"/>
                  <a:gd name="connsiteY35" fmla="*/ 235267 h 268604"/>
                  <a:gd name="connsiteX36" fmla="*/ 83820 w 359871"/>
                  <a:gd name="connsiteY36" fmla="*/ 234315 h 268604"/>
                  <a:gd name="connsiteX37" fmla="*/ 84773 w 359871"/>
                  <a:gd name="connsiteY37" fmla="*/ 233363 h 268604"/>
                  <a:gd name="connsiteX38" fmla="*/ 84773 w 359871"/>
                  <a:gd name="connsiteY38" fmla="*/ 233363 h 268604"/>
                  <a:gd name="connsiteX39" fmla="*/ 84773 w 359871"/>
                  <a:gd name="connsiteY39" fmla="*/ 233363 h 268604"/>
                  <a:gd name="connsiteX40" fmla="*/ 84773 w 359871"/>
                  <a:gd name="connsiteY40" fmla="*/ 234315 h 268604"/>
                  <a:gd name="connsiteX41" fmla="*/ 80963 w 359871"/>
                  <a:gd name="connsiteY41" fmla="*/ 237173 h 268604"/>
                  <a:gd name="connsiteX42" fmla="*/ 80010 w 359871"/>
                  <a:gd name="connsiteY42" fmla="*/ 237173 h 268604"/>
                  <a:gd name="connsiteX43" fmla="*/ 79057 w 359871"/>
                  <a:gd name="connsiteY43" fmla="*/ 237173 h 268604"/>
                  <a:gd name="connsiteX44" fmla="*/ 79057 w 359871"/>
                  <a:gd name="connsiteY44" fmla="*/ 237173 h 268604"/>
                  <a:gd name="connsiteX45" fmla="*/ 79057 w 359871"/>
                  <a:gd name="connsiteY45" fmla="*/ 237173 h 268604"/>
                  <a:gd name="connsiteX46" fmla="*/ 79057 w 359871"/>
                  <a:gd name="connsiteY46" fmla="*/ 237173 h 268604"/>
                  <a:gd name="connsiteX47" fmla="*/ 79057 w 359871"/>
                  <a:gd name="connsiteY47" fmla="*/ 237173 h 268604"/>
                  <a:gd name="connsiteX48" fmla="*/ 79057 w 359871"/>
                  <a:gd name="connsiteY48" fmla="*/ 237173 h 268604"/>
                  <a:gd name="connsiteX49" fmla="*/ 79057 w 359871"/>
                  <a:gd name="connsiteY49" fmla="*/ 237173 h 268604"/>
                  <a:gd name="connsiteX50" fmla="*/ 79057 w 359871"/>
                  <a:gd name="connsiteY50" fmla="*/ 236220 h 268604"/>
                  <a:gd name="connsiteX51" fmla="*/ 79057 w 359871"/>
                  <a:gd name="connsiteY51" fmla="*/ 236220 h 268604"/>
                  <a:gd name="connsiteX52" fmla="*/ 80010 w 359871"/>
                  <a:gd name="connsiteY52" fmla="*/ 235267 h 268604"/>
                  <a:gd name="connsiteX53" fmla="*/ 80010 w 359871"/>
                  <a:gd name="connsiteY53" fmla="*/ 234315 h 268604"/>
                  <a:gd name="connsiteX54" fmla="*/ 80963 w 359871"/>
                  <a:gd name="connsiteY54" fmla="*/ 233363 h 268604"/>
                  <a:gd name="connsiteX55" fmla="*/ 80963 w 359871"/>
                  <a:gd name="connsiteY55" fmla="*/ 232410 h 268604"/>
                  <a:gd name="connsiteX56" fmla="*/ 84773 w 359871"/>
                  <a:gd name="connsiteY56" fmla="*/ 229553 h 268604"/>
                  <a:gd name="connsiteX57" fmla="*/ 84773 w 359871"/>
                  <a:gd name="connsiteY57" fmla="*/ 229553 h 268604"/>
                  <a:gd name="connsiteX58" fmla="*/ 90488 w 359871"/>
                  <a:gd name="connsiteY58" fmla="*/ 226695 h 268604"/>
                  <a:gd name="connsiteX59" fmla="*/ 91440 w 359871"/>
                  <a:gd name="connsiteY59" fmla="*/ 225742 h 268604"/>
                  <a:gd name="connsiteX60" fmla="*/ 82868 w 359871"/>
                  <a:gd name="connsiteY60" fmla="*/ 229553 h 268604"/>
                  <a:gd name="connsiteX61" fmla="*/ 81915 w 359871"/>
                  <a:gd name="connsiteY61" fmla="*/ 229553 h 268604"/>
                  <a:gd name="connsiteX62" fmla="*/ 80963 w 359871"/>
                  <a:gd name="connsiteY62" fmla="*/ 229553 h 268604"/>
                  <a:gd name="connsiteX63" fmla="*/ 80963 w 359871"/>
                  <a:gd name="connsiteY63" fmla="*/ 229553 h 268604"/>
                  <a:gd name="connsiteX64" fmla="*/ 83820 w 359871"/>
                  <a:gd name="connsiteY64" fmla="*/ 226695 h 268604"/>
                  <a:gd name="connsiteX65" fmla="*/ 84773 w 359871"/>
                  <a:gd name="connsiteY65" fmla="*/ 227648 h 268604"/>
                  <a:gd name="connsiteX66" fmla="*/ 142875 w 359871"/>
                  <a:gd name="connsiteY66" fmla="*/ 211455 h 268604"/>
                  <a:gd name="connsiteX67" fmla="*/ 147638 w 359871"/>
                  <a:gd name="connsiteY67" fmla="*/ 208598 h 268604"/>
                  <a:gd name="connsiteX68" fmla="*/ 155258 w 359871"/>
                  <a:gd name="connsiteY68" fmla="*/ 203835 h 268604"/>
                  <a:gd name="connsiteX69" fmla="*/ 163830 w 359871"/>
                  <a:gd name="connsiteY69" fmla="*/ 192405 h 268604"/>
                  <a:gd name="connsiteX70" fmla="*/ 162877 w 359871"/>
                  <a:gd name="connsiteY70" fmla="*/ 191453 h 268604"/>
                  <a:gd name="connsiteX71" fmla="*/ 140018 w 359871"/>
                  <a:gd name="connsiteY71" fmla="*/ 208598 h 268604"/>
                  <a:gd name="connsiteX72" fmla="*/ 106680 w 359871"/>
                  <a:gd name="connsiteY72" fmla="*/ 214313 h 268604"/>
                  <a:gd name="connsiteX73" fmla="*/ 109538 w 359871"/>
                  <a:gd name="connsiteY73" fmla="*/ 213360 h 268604"/>
                  <a:gd name="connsiteX74" fmla="*/ 111443 w 359871"/>
                  <a:gd name="connsiteY74" fmla="*/ 210503 h 268604"/>
                  <a:gd name="connsiteX75" fmla="*/ 113348 w 359871"/>
                  <a:gd name="connsiteY75" fmla="*/ 210503 h 268604"/>
                  <a:gd name="connsiteX76" fmla="*/ 114300 w 359871"/>
                  <a:gd name="connsiteY76" fmla="*/ 209550 h 268604"/>
                  <a:gd name="connsiteX77" fmla="*/ 116205 w 359871"/>
                  <a:gd name="connsiteY77" fmla="*/ 208598 h 268604"/>
                  <a:gd name="connsiteX78" fmla="*/ 108585 w 359871"/>
                  <a:gd name="connsiteY78" fmla="*/ 208598 h 268604"/>
                  <a:gd name="connsiteX79" fmla="*/ 110490 w 359871"/>
                  <a:gd name="connsiteY79" fmla="*/ 205740 h 268604"/>
                  <a:gd name="connsiteX80" fmla="*/ 112395 w 359871"/>
                  <a:gd name="connsiteY80" fmla="*/ 205740 h 268604"/>
                  <a:gd name="connsiteX81" fmla="*/ 113348 w 359871"/>
                  <a:gd name="connsiteY81" fmla="*/ 203835 h 268604"/>
                  <a:gd name="connsiteX82" fmla="*/ 135255 w 359871"/>
                  <a:gd name="connsiteY82" fmla="*/ 191453 h 268604"/>
                  <a:gd name="connsiteX83" fmla="*/ 131445 w 359871"/>
                  <a:gd name="connsiteY83" fmla="*/ 192405 h 268604"/>
                  <a:gd name="connsiteX84" fmla="*/ 132398 w 359871"/>
                  <a:gd name="connsiteY84" fmla="*/ 190500 h 268604"/>
                  <a:gd name="connsiteX85" fmla="*/ 148590 w 359871"/>
                  <a:gd name="connsiteY85" fmla="*/ 183833 h 268604"/>
                  <a:gd name="connsiteX86" fmla="*/ 142875 w 359871"/>
                  <a:gd name="connsiteY86" fmla="*/ 183833 h 268604"/>
                  <a:gd name="connsiteX87" fmla="*/ 145733 w 359871"/>
                  <a:gd name="connsiteY87" fmla="*/ 181928 h 268604"/>
                  <a:gd name="connsiteX88" fmla="*/ 145733 w 359871"/>
                  <a:gd name="connsiteY88" fmla="*/ 180023 h 268604"/>
                  <a:gd name="connsiteX89" fmla="*/ 146685 w 359871"/>
                  <a:gd name="connsiteY89" fmla="*/ 179070 h 268604"/>
                  <a:gd name="connsiteX90" fmla="*/ 145733 w 359871"/>
                  <a:gd name="connsiteY90" fmla="*/ 178117 h 268604"/>
                  <a:gd name="connsiteX91" fmla="*/ 148590 w 359871"/>
                  <a:gd name="connsiteY91" fmla="*/ 176213 h 268604"/>
                  <a:gd name="connsiteX92" fmla="*/ 146685 w 359871"/>
                  <a:gd name="connsiteY92" fmla="*/ 175260 h 268604"/>
                  <a:gd name="connsiteX93" fmla="*/ 153352 w 359871"/>
                  <a:gd name="connsiteY93" fmla="*/ 172403 h 268604"/>
                  <a:gd name="connsiteX94" fmla="*/ 151448 w 359871"/>
                  <a:gd name="connsiteY94" fmla="*/ 171450 h 268604"/>
                  <a:gd name="connsiteX95" fmla="*/ 152400 w 359871"/>
                  <a:gd name="connsiteY95" fmla="*/ 170498 h 268604"/>
                  <a:gd name="connsiteX96" fmla="*/ 152400 w 359871"/>
                  <a:gd name="connsiteY96" fmla="*/ 170498 h 268604"/>
                  <a:gd name="connsiteX97" fmla="*/ 151448 w 359871"/>
                  <a:gd name="connsiteY97" fmla="*/ 168592 h 268604"/>
                  <a:gd name="connsiteX98" fmla="*/ 156210 w 359871"/>
                  <a:gd name="connsiteY98" fmla="*/ 156210 h 268604"/>
                  <a:gd name="connsiteX99" fmla="*/ 155258 w 359871"/>
                  <a:gd name="connsiteY99" fmla="*/ 155258 h 268604"/>
                  <a:gd name="connsiteX100" fmla="*/ 134302 w 359871"/>
                  <a:gd name="connsiteY100" fmla="*/ 164783 h 268604"/>
                  <a:gd name="connsiteX101" fmla="*/ 131445 w 359871"/>
                  <a:gd name="connsiteY101" fmla="*/ 164783 h 268604"/>
                  <a:gd name="connsiteX102" fmla="*/ 122873 w 359871"/>
                  <a:gd name="connsiteY102" fmla="*/ 163830 h 268604"/>
                  <a:gd name="connsiteX103" fmla="*/ 118110 w 359871"/>
                  <a:gd name="connsiteY103" fmla="*/ 160020 h 268604"/>
                  <a:gd name="connsiteX104" fmla="*/ 105727 w 359871"/>
                  <a:gd name="connsiteY104" fmla="*/ 154305 h 268604"/>
                  <a:gd name="connsiteX105" fmla="*/ 66675 w 359871"/>
                  <a:gd name="connsiteY105" fmla="*/ 148590 h 268604"/>
                  <a:gd name="connsiteX106" fmla="*/ 84773 w 359871"/>
                  <a:gd name="connsiteY106" fmla="*/ 143828 h 268604"/>
                  <a:gd name="connsiteX107" fmla="*/ 110490 w 359871"/>
                  <a:gd name="connsiteY107" fmla="*/ 139065 h 268604"/>
                  <a:gd name="connsiteX108" fmla="*/ 105727 w 359871"/>
                  <a:gd name="connsiteY108" fmla="*/ 139065 h 268604"/>
                  <a:gd name="connsiteX109" fmla="*/ 83820 w 359871"/>
                  <a:gd name="connsiteY109" fmla="*/ 141923 h 268604"/>
                  <a:gd name="connsiteX110" fmla="*/ 68580 w 359871"/>
                  <a:gd name="connsiteY110" fmla="*/ 145733 h 268604"/>
                  <a:gd name="connsiteX111" fmla="*/ 60007 w 359871"/>
                  <a:gd name="connsiteY111" fmla="*/ 149542 h 268604"/>
                  <a:gd name="connsiteX112" fmla="*/ 60007 w 359871"/>
                  <a:gd name="connsiteY112" fmla="*/ 147638 h 268604"/>
                  <a:gd name="connsiteX113" fmla="*/ 79057 w 359871"/>
                  <a:gd name="connsiteY113" fmla="*/ 135255 h 268604"/>
                  <a:gd name="connsiteX114" fmla="*/ 105727 w 359871"/>
                  <a:gd name="connsiteY114" fmla="*/ 136208 h 268604"/>
                  <a:gd name="connsiteX115" fmla="*/ 124777 w 359871"/>
                  <a:gd name="connsiteY115" fmla="*/ 140017 h 268604"/>
                  <a:gd name="connsiteX116" fmla="*/ 129540 w 359871"/>
                  <a:gd name="connsiteY116" fmla="*/ 144780 h 268604"/>
                  <a:gd name="connsiteX117" fmla="*/ 139065 w 359871"/>
                  <a:gd name="connsiteY117" fmla="*/ 146685 h 268604"/>
                  <a:gd name="connsiteX118" fmla="*/ 139065 w 359871"/>
                  <a:gd name="connsiteY118" fmla="*/ 143828 h 268604"/>
                  <a:gd name="connsiteX119" fmla="*/ 145733 w 359871"/>
                  <a:gd name="connsiteY119" fmla="*/ 142875 h 268604"/>
                  <a:gd name="connsiteX120" fmla="*/ 140018 w 359871"/>
                  <a:gd name="connsiteY120" fmla="*/ 132398 h 268604"/>
                  <a:gd name="connsiteX121" fmla="*/ 140970 w 359871"/>
                  <a:gd name="connsiteY121" fmla="*/ 131445 h 268604"/>
                  <a:gd name="connsiteX122" fmla="*/ 153352 w 359871"/>
                  <a:gd name="connsiteY122" fmla="*/ 141923 h 268604"/>
                  <a:gd name="connsiteX123" fmla="*/ 160973 w 359871"/>
                  <a:gd name="connsiteY123" fmla="*/ 140970 h 268604"/>
                  <a:gd name="connsiteX124" fmla="*/ 149543 w 359871"/>
                  <a:gd name="connsiteY124" fmla="*/ 125730 h 268604"/>
                  <a:gd name="connsiteX125" fmla="*/ 149543 w 359871"/>
                  <a:gd name="connsiteY125" fmla="*/ 123825 h 268604"/>
                  <a:gd name="connsiteX126" fmla="*/ 147638 w 359871"/>
                  <a:gd name="connsiteY126" fmla="*/ 122873 h 268604"/>
                  <a:gd name="connsiteX127" fmla="*/ 147638 w 359871"/>
                  <a:gd name="connsiteY127" fmla="*/ 120015 h 268604"/>
                  <a:gd name="connsiteX128" fmla="*/ 144780 w 359871"/>
                  <a:gd name="connsiteY128" fmla="*/ 115253 h 268604"/>
                  <a:gd name="connsiteX129" fmla="*/ 142875 w 359871"/>
                  <a:gd name="connsiteY129" fmla="*/ 105728 h 268604"/>
                  <a:gd name="connsiteX130" fmla="*/ 141923 w 359871"/>
                  <a:gd name="connsiteY130" fmla="*/ 98108 h 268604"/>
                  <a:gd name="connsiteX131" fmla="*/ 137160 w 359871"/>
                  <a:gd name="connsiteY131" fmla="*/ 73342 h 268604"/>
                  <a:gd name="connsiteX132" fmla="*/ 147638 w 359871"/>
                  <a:gd name="connsiteY132" fmla="*/ 47625 h 268604"/>
                  <a:gd name="connsiteX133" fmla="*/ 161925 w 359871"/>
                  <a:gd name="connsiteY133" fmla="*/ 31433 h 268604"/>
                  <a:gd name="connsiteX134" fmla="*/ 171450 w 359871"/>
                  <a:gd name="connsiteY134" fmla="*/ 15240 h 268604"/>
                  <a:gd name="connsiteX135" fmla="*/ 187643 w 359871"/>
                  <a:gd name="connsiteY135" fmla="*/ 4763 h 268604"/>
                  <a:gd name="connsiteX136" fmla="*/ 200977 w 359871"/>
                  <a:gd name="connsiteY136" fmla="*/ 0 h 268604"/>
                  <a:gd name="connsiteX137" fmla="*/ 302895 w 359871"/>
                  <a:gd name="connsiteY137" fmla="*/ 0 h 268604"/>
                  <a:gd name="connsiteX138" fmla="*/ 305753 w 359871"/>
                  <a:gd name="connsiteY138" fmla="*/ 953 h 268604"/>
                  <a:gd name="connsiteX139" fmla="*/ 313373 w 359871"/>
                  <a:gd name="connsiteY139" fmla="*/ 4763 h 268604"/>
                  <a:gd name="connsiteX140" fmla="*/ 322898 w 359871"/>
                  <a:gd name="connsiteY140" fmla="*/ 13335 h 268604"/>
                  <a:gd name="connsiteX141" fmla="*/ 324803 w 359871"/>
                  <a:gd name="connsiteY141" fmla="*/ 20003 h 268604"/>
                  <a:gd name="connsiteX142" fmla="*/ 320992 w 359871"/>
                  <a:gd name="connsiteY142" fmla="*/ 27622 h 268604"/>
                  <a:gd name="connsiteX143" fmla="*/ 310515 w 359871"/>
                  <a:gd name="connsiteY143" fmla="*/ 28575 h 268604"/>
                  <a:gd name="connsiteX144" fmla="*/ 304800 w 359871"/>
                  <a:gd name="connsiteY144" fmla="*/ 27622 h 268604"/>
                  <a:gd name="connsiteX145" fmla="*/ 324803 w 359871"/>
                  <a:gd name="connsiteY145" fmla="*/ 40958 h 268604"/>
                  <a:gd name="connsiteX146" fmla="*/ 329565 w 359871"/>
                  <a:gd name="connsiteY146" fmla="*/ 42863 h 268604"/>
                  <a:gd name="connsiteX147" fmla="*/ 330517 w 359871"/>
                  <a:gd name="connsiteY147" fmla="*/ 44767 h 268604"/>
                  <a:gd name="connsiteX148" fmla="*/ 328613 w 359871"/>
                  <a:gd name="connsiteY148" fmla="*/ 47625 h 268604"/>
                  <a:gd name="connsiteX149" fmla="*/ 330517 w 359871"/>
                  <a:gd name="connsiteY149" fmla="*/ 47625 h 268604"/>
                  <a:gd name="connsiteX150" fmla="*/ 336233 w 359871"/>
                  <a:gd name="connsiteY150" fmla="*/ 42863 h 268604"/>
                  <a:gd name="connsiteX151" fmla="*/ 338138 w 359871"/>
                  <a:gd name="connsiteY151" fmla="*/ 50483 h 268604"/>
                  <a:gd name="connsiteX152" fmla="*/ 332423 w 359871"/>
                  <a:gd name="connsiteY152" fmla="*/ 55245 h 268604"/>
                  <a:gd name="connsiteX153" fmla="*/ 332423 w 359871"/>
                  <a:gd name="connsiteY153" fmla="*/ 59055 h 268604"/>
                  <a:gd name="connsiteX154" fmla="*/ 335280 w 359871"/>
                  <a:gd name="connsiteY154" fmla="*/ 64770 h 268604"/>
                  <a:gd name="connsiteX155" fmla="*/ 339090 w 359871"/>
                  <a:gd name="connsiteY155" fmla="*/ 76200 h 268604"/>
                  <a:gd name="connsiteX156" fmla="*/ 342900 w 359871"/>
                  <a:gd name="connsiteY156" fmla="*/ 99060 h 268604"/>
                  <a:gd name="connsiteX157" fmla="*/ 341948 w 359871"/>
                  <a:gd name="connsiteY157" fmla="*/ 110490 h 268604"/>
                  <a:gd name="connsiteX158" fmla="*/ 347663 w 359871"/>
                  <a:gd name="connsiteY158" fmla="*/ 120967 h 268604"/>
                  <a:gd name="connsiteX159" fmla="*/ 353378 w 359871"/>
                  <a:gd name="connsiteY159" fmla="*/ 129540 h 268604"/>
                  <a:gd name="connsiteX160" fmla="*/ 359092 w 359871"/>
                  <a:gd name="connsiteY160" fmla="*/ 145733 h 268604"/>
                  <a:gd name="connsiteX161" fmla="*/ 348615 w 359871"/>
                  <a:gd name="connsiteY161" fmla="*/ 150495 h 268604"/>
                  <a:gd name="connsiteX162" fmla="*/ 349567 w 359871"/>
                  <a:gd name="connsiteY162" fmla="*/ 160020 h 268604"/>
                  <a:gd name="connsiteX163" fmla="*/ 342900 w 359871"/>
                  <a:gd name="connsiteY163" fmla="*/ 169545 h 268604"/>
                  <a:gd name="connsiteX164" fmla="*/ 346710 w 359871"/>
                  <a:gd name="connsiteY164" fmla="*/ 171450 h 268604"/>
                  <a:gd name="connsiteX165" fmla="*/ 348615 w 359871"/>
                  <a:gd name="connsiteY165" fmla="*/ 178117 h 268604"/>
                  <a:gd name="connsiteX166" fmla="*/ 343853 w 359871"/>
                  <a:gd name="connsiteY166" fmla="*/ 187642 h 268604"/>
                  <a:gd name="connsiteX167" fmla="*/ 342900 w 359871"/>
                  <a:gd name="connsiteY167" fmla="*/ 199073 h 268604"/>
                  <a:gd name="connsiteX168" fmla="*/ 333375 w 359871"/>
                  <a:gd name="connsiteY168" fmla="*/ 206692 h 268604"/>
                  <a:gd name="connsiteX169" fmla="*/ 323850 w 359871"/>
                  <a:gd name="connsiteY169" fmla="*/ 207645 h 268604"/>
                  <a:gd name="connsiteX170" fmla="*/ 318135 w 359871"/>
                  <a:gd name="connsiteY170" fmla="*/ 205740 h 268604"/>
                  <a:gd name="connsiteX171" fmla="*/ 292417 w 359871"/>
                  <a:gd name="connsiteY171" fmla="*/ 201930 h 268604"/>
                  <a:gd name="connsiteX172" fmla="*/ 285750 w 359871"/>
                  <a:gd name="connsiteY172" fmla="*/ 203835 h 268604"/>
                  <a:gd name="connsiteX173" fmla="*/ 280035 w 359871"/>
                  <a:gd name="connsiteY173" fmla="*/ 209550 h 268604"/>
                  <a:gd name="connsiteX174" fmla="*/ 280035 w 359871"/>
                  <a:gd name="connsiteY174" fmla="*/ 209550 h 268604"/>
                  <a:gd name="connsiteX175" fmla="*/ 279083 w 359871"/>
                  <a:gd name="connsiteY175" fmla="*/ 210503 h 268604"/>
                  <a:gd name="connsiteX176" fmla="*/ 278130 w 359871"/>
                  <a:gd name="connsiteY176" fmla="*/ 211455 h 268604"/>
                  <a:gd name="connsiteX177" fmla="*/ 278130 w 359871"/>
                  <a:gd name="connsiteY177" fmla="*/ 212408 h 268604"/>
                  <a:gd name="connsiteX178" fmla="*/ 274320 w 359871"/>
                  <a:gd name="connsiteY178" fmla="*/ 218123 h 268604"/>
                  <a:gd name="connsiteX179" fmla="*/ 274320 w 359871"/>
                  <a:gd name="connsiteY179" fmla="*/ 218123 h 268604"/>
                  <a:gd name="connsiteX180" fmla="*/ 274320 w 359871"/>
                  <a:gd name="connsiteY180" fmla="*/ 219075 h 268604"/>
                  <a:gd name="connsiteX181" fmla="*/ 270510 w 359871"/>
                  <a:gd name="connsiteY181" fmla="*/ 228600 h 268604"/>
                  <a:gd name="connsiteX182" fmla="*/ 271463 w 359871"/>
                  <a:gd name="connsiteY182" fmla="*/ 252413 h 268604"/>
                  <a:gd name="connsiteX183" fmla="*/ 299085 w 359871"/>
                  <a:gd name="connsiteY183" fmla="*/ 262890 h 268604"/>
                  <a:gd name="connsiteX184" fmla="*/ 311467 w 359871"/>
                  <a:gd name="connsiteY184" fmla="*/ 268605 h 268604"/>
                  <a:gd name="connsiteX185" fmla="*/ 101918 w 359871"/>
                  <a:gd name="connsiteY185" fmla="*/ 268605 h 268604"/>
                  <a:gd name="connsiteX186" fmla="*/ 135255 w 359871"/>
                  <a:gd name="connsiteY186" fmla="*/ 251460 h 268604"/>
                  <a:gd name="connsiteX187" fmla="*/ 158115 w 359871"/>
                  <a:gd name="connsiteY187" fmla="*/ 237173 h 268604"/>
                  <a:gd name="connsiteX188" fmla="*/ 79057 w 359871"/>
                  <a:gd name="connsiteY188" fmla="*/ 200978 h 268604"/>
                  <a:gd name="connsiteX189" fmla="*/ 76200 w 359871"/>
                  <a:gd name="connsiteY189" fmla="*/ 200025 h 268604"/>
                  <a:gd name="connsiteX190" fmla="*/ 81915 w 359871"/>
                  <a:gd name="connsiteY190" fmla="*/ 196215 h 268604"/>
                  <a:gd name="connsiteX191" fmla="*/ 85725 w 359871"/>
                  <a:gd name="connsiteY191" fmla="*/ 195263 h 268604"/>
                  <a:gd name="connsiteX192" fmla="*/ 89535 w 359871"/>
                  <a:gd name="connsiteY192" fmla="*/ 197167 h 268604"/>
                  <a:gd name="connsiteX193" fmla="*/ 79057 w 359871"/>
                  <a:gd name="connsiteY193" fmla="*/ 200978 h 268604"/>
                  <a:gd name="connsiteX194" fmla="*/ 952 w 359871"/>
                  <a:gd name="connsiteY194" fmla="*/ 189548 h 268604"/>
                  <a:gd name="connsiteX195" fmla="*/ 0 w 359871"/>
                  <a:gd name="connsiteY195" fmla="*/ 188595 h 268604"/>
                  <a:gd name="connsiteX196" fmla="*/ 16193 w 359871"/>
                  <a:gd name="connsiteY196" fmla="*/ 162878 h 268604"/>
                  <a:gd name="connsiteX197" fmla="*/ 33338 w 359871"/>
                  <a:gd name="connsiteY197" fmla="*/ 148590 h 268604"/>
                  <a:gd name="connsiteX198" fmla="*/ 61913 w 359871"/>
                  <a:gd name="connsiteY198" fmla="*/ 125730 h 268604"/>
                  <a:gd name="connsiteX199" fmla="*/ 75248 w 359871"/>
                  <a:gd name="connsiteY199" fmla="*/ 126683 h 268604"/>
                  <a:gd name="connsiteX200" fmla="*/ 69532 w 359871"/>
                  <a:gd name="connsiteY200" fmla="*/ 129540 h 268604"/>
                  <a:gd name="connsiteX201" fmla="*/ 67627 w 359871"/>
                  <a:gd name="connsiteY201" fmla="*/ 128588 h 268604"/>
                  <a:gd name="connsiteX202" fmla="*/ 68580 w 359871"/>
                  <a:gd name="connsiteY202" fmla="*/ 126683 h 268604"/>
                  <a:gd name="connsiteX203" fmla="*/ 52388 w 359871"/>
                  <a:gd name="connsiteY203" fmla="*/ 141923 h 268604"/>
                  <a:gd name="connsiteX204" fmla="*/ 40957 w 359871"/>
                  <a:gd name="connsiteY204" fmla="*/ 155258 h 268604"/>
                  <a:gd name="connsiteX205" fmla="*/ 40005 w 359871"/>
                  <a:gd name="connsiteY205" fmla="*/ 154305 h 268604"/>
                  <a:gd name="connsiteX206" fmla="*/ 952 w 359871"/>
                  <a:gd name="connsiteY206" fmla="*/ 189548 h 268604"/>
                  <a:gd name="connsiteX207" fmla="*/ 43815 w 359871"/>
                  <a:gd name="connsiteY207" fmla="*/ 156210 h 268604"/>
                  <a:gd name="connsiteX208" fmla="*/ 41910 w 359871"/>
                  <a:gd name="connsiteY208" fmla="*/ 158115 h 268604"/>
                  <a:gd name="connsiteX209" fmla="*/ 40005 w 359871"/>
                  <a:gd name="connsiteY209" fmla="*/ 160020 h 268604"/>
                  <a:gd name="connsiteX210" fmla="*/ 39052 w 359871"/>
                  <a:gd name="connsiteY210" fmla="*/ 159067 h 268604"/>
                  <a:gd name="connsiteX211" fmla="*/ 42863 w 359871"/>
                  <a:gd name="connsiteY211" fmla="*/ 154305 h 268604"/>
                  <a:gd name="connsiteX212" fmla="*/ 43815 w 359871"/>
                  <a:gd name="connsiteY212" fmla="*/ 156210 h 268604"/>
                  <a:gd name="connsiteX213" fmla="*/ 67627 w 359871"/>
                  <a:gd name="connsiteY213" fmla="*/ 232410 h 268604"/>
                  <a:gd name="connsiteX214" fmla="*/ 66675 w 359871"/>
                  <a:gd name="connsiteY214" fmla="*/ 234315 h 268604"/>
                  <a:gd name="connsiteX215" fmla="*/ 67627 w 359871"/>
                  <a:gd name="connsiteY215" fmla="*/ 235267 h 268604"/>
                  <a:gd name="connsiteX216" fmla="*/ 63818 w 359871"/>
                  <a:gd name="connsiteY216" fmla="*/ 238125 h 268604"/>
                  <a:gd name="connsiteX217" fmla="*/ 62865 w 359871"/>
                  <a:gd name="connsiteY217" fmla="*/ 238125 h 268604"/>
                  <a:gd name="connsiteX218" fmla="*/ 60960 w 359871"/>
                  <a:gd name="connsiteY218" fmla="*/ 240030 h 268604"/>
                  <a:gd name="connsiteX219" fmla="*/ 58102 w 359871"/>
                  <a:gd name="connsiteY219" fmla="*/ 239078 h 268604"/>
                  <a:gd name="connsiteX220" fmla="*/ 61913 w 359871"/>
                  <a:gd name="connsiteY220" fmla="*/ 235267 h 268604"/>
                  <a:gd name="connsiteX221" fmla="*/ 63818 w 359871"/>
                  <a:gd name="connsiteY221" fmla="*/ 233363 h 268604"/>
                  <a:gd name="connsiteX222" fmla="*/ 64770 w 359871"/>
                  <a:gd name="connsiteY222" fmla="*/ 232410 h 268604"/>
                  <a:gd name="connsiteX223" fmla="*/ 67627 w 359871"/>
                  <a:gd name="connsiteY223" fmla="*/ 232410 h 268604"/>
                  <a:gd name="connsiteX224" fmla="*/ 58102 w 359871"/>
                  <a:gd name="connsiteY224" fmla="*/ 228600 h 268604"/>
                  <a:gd name="connsiteX225" fmla="*/ 58102 w 359871"/>
                  <a:gd name="connsiteY225" fmla="*/ 228600 h 268604"/>
                  <a:gd name="connsiteX226" fmla="*/ 52388 w 359871"/>
                  <a:gd name="connsiteY226" fmla="*/ 232410 h 268604"/>
                  <a:gd name="connsiteX227" fmla="*/ 45720 w 359871"/>
                  <a:gd name="connsiteY227" fmla="*/ 235267 h 268604"/>
                  <a:gd name="connsiteX228" fmla="*/ 45720 w 359871"/>
                  <a:gd name="connsiteY228" fmla="*/ 235267 h 268604"/>
                  <a:gd name="connsiteX229" fmla="*/ 44768 w 359871"/>
                  <a:gd name="connsiteY229" fmla="*/ 235267 h 268604"/>
                  <a:gd name="connsiteX230" fmla="*/ 40005 w 359871"/>
                  <a:gd name="connsiteY230" fmla="*/ 239078 h 268604"/>
                  <a:gd name="connsiteX231" fmla="*/ 39052 w 359871"/>
                  <a:gd name="connsiteY231" fmla="*/ 240030 h 268604"/>
                  <a:gd name="connsiteX232" fmla="*/ 39052 w 359871"/>
                  <a:gd name="connsiteY232" fmla="*/ 240030 h 268604"/>
                  <a:gd name="connsiteX233" fmla="*/ 39052 w 359871"/>
                  <a:gd name="connsiteY233" fmla="*/ 240030 h 268604"/>
                  <a:gd name="connsiteX234" fmla="*/ 38100 w 359871"/>
                  <a:gd name="connsiteY234" fmla="*/ 240983 h 268604"/>
                  <a:gd name="connsiteX235" fmla="*/ 38100 w 359871"/>
                  <a:gd name="connsiteY235" fmla="*/ 240983 h 268604"/>
                  <a:gd name="connsiteX236" fmla="*/ 38100 w 359871"/>
                  <a:gd name="connsiteY236" fmla="*/ 240983 h 268604"/>
                  <a:gd name="connsiteX237" fmla="*/ 37148 w 359871"/>
                  <a:gd name="connsiteY237" fmla="*/ 241935 h 268604"/>
                  <a:gd name="connsiteX238" fmla="*/ 36195 w 359871"/>
                  <a:gd name="connsiteY238" fmla="*/ 242888 h 268604"/>
                  <a:gd name="connsiteX239" fmla="*/ 35243 w 359871"/>
                  <a:gd name="connsiteY239" fmla="*/ 242888 h 268604"/>
                  <a:gd name="connsiteX240" fmla="*/ 35243 w 359871"/>
                  <a:gd name="connsiteY240" fmla="*/ 242888 h 268604"/>
                  <a:gd name="connsiteX241" fmla="*/ 34290 w 359871"/>
                  <a:gd name="connsiteY241" fmla="*/ 242888 h 268604"/>
                  <a:gd name="connsiteX242" fmla="*/ 33338 w 359871"/>
                  <a:gd name="connsiteY242" fmla="*/ 242888 h 268604"/>
                  <a:gd name="connsiteX243" fmla="*/ 33338 w 359871"/>
                  <a:gd name="connsiteY243" fmla="*/ 242888 h 268604"/>
                  <a:gd name="connsiteX244" fmla="*/ 33338 w 359871"/>
                  <a:gd name="connsiteY244" fmla="*/ 242888 h 268604"/>
                  <a:gd name="connsiteX245" fmla="*/ 31432 w 359871"/>
                  <a:gd name="connsiteY245" fmla="*/ 244792 h 268604"/>
                  <a:gd name="connsiteX246" fmla="*/ 28575 w 359871"/>
                  <a:gd name="connsiteY246" fmla="*/ 247650 h 268604"/>
                  <a:gd name="connsiteX247" fmla="*/ 28575 w 359871"/>
                  <a:gd name="connsiteY247" fmla="*/ 247650 h 268604"/>
                  <a:gd name="connsiteX248" fmla="*/ 28575 w 359871"/>
                  <a:gd name="connsiteY248" fmla="*/ 247650 h 268604"/>
                  <a:gd name="connsiteX249" fmla="*/ 28575 w 359871"/>
                  <a:gd name="connsiteY249" fmla="*/ 247650 h 268604"/>
                  <a:gd name="connsiteX250" fmla="*/ 28575 w 359871"/>
                  <a:gd name="connsiteY250" fmla="*/ 247650 h 268604"/>
                  <a:gd name="connsiteX251" fmla="*/ 28575 w 359871"/>
                  <a:gd name="connsiteY251" fmla="*/ 247650 h 268604"/>
                  <a:gd name="connsiteX252" fmla="*/ 28575 w 359871"/>
                  <a:gd name="connsiteY252" fmla="*/ 248603 h 268604"/>
                  <a:gd name="connsiteX253" fmla="*/ 28575 w 359871"/>
                  <a:gd name="connsiteY253" fmla="*/ 248603 h 268604"/>
                  <a:gd name="connsiteX254" fmla="*/ 28575 w 359871"/>
                  <a:gd name="connsiteY254" fmla="*/ 248603 h 268604"/>
                  <a:gd name="connsiteX255" fmla="*/ 28575 w 359871"/>
                  <a:gd name="connsiteY255" fmla="*/ 248603 h 268604"/>
                  <a:gd name="connsiteX256" fmla="*/ 28575 w 359871"/>
                  <a:gd name="connsiteY256" fmla="*/ 248603 h 268604"/>
                  <a:gd name="connsiteX257" fmla="*/ 28575 w 359871"/>
                  <a:gd name="connsiteY257" fmla="*/ 247650 h 268604"/>
                  <a:gd name="connsiteX258" fmla="*/ 28575 w 359871"/>
                  <a:gd name="connsiteY258" fmla="*/ 247650 h 268604"/>
                  <a:gd name="connsiteX259" fmla="*/ 28575 w 359871"/>
                  <a:gd name="connsiteY259" fmla="*/ 247650 h 268604"/>
                  <a:gd name="connsiteX260" fmla="*/ 30480 w 359871"/>
                  <a:gd name="connsiteY260" fmla="*/ 245745 h 268604"/>
                  <a:gd name="connsiteX261" fmla="*/ 30480 w 359871"/>
                  <a:gd name="connsiteY261" fmla="*/ 245745 h 268604"/>
                  <a:gd name="connsiteX262" fmla="*/ 31432 w 359871"/>
                  <a:gd name="connsiteY262" fmla="*/ 244792 h 268604"/>
                  <a:gd name="connsiteX263" fmla="*/ 32385 w 359871"/>
                  <a:gd name="connsiteY263" fmla="*/ 243840 h 268604"/>
                  <a:gd name="connsiteX264" fmla="*/ 32385 w 359871"/>
                  <a:gd name="connsiteY264" fmla="*/ 243840 h 268604"/>
                  <a:gd name="connsiteX265" fmla="*/ 34290 w 359871"/>
                  <a:gd name="connsiteY265" fmla="*/ 241935 h 268604"/>
                  <a:gd name="connsiteX266" fmla="*/ 34290 w 359871"/>
                  <a:gd name="connsiteY266" fmla="*/ 241935 h 268604"/>
                  <a:gd name="connsiteX267" fmla="*/ 34290 w 359871"/>
                  <a:gd name="connsiteY267" fmla="*/ 241935 h 268604"/>
                  <a:gd name="connsiteX268" fmla="*/ 35243 w 359871"/>
                  <a:gd name="connsiteY268" fmla="*/ 240983 h 268604"/>
                  <a:gd name="connsiteX269" fmla="*/ 36195 w 359871"/>
                  <a:gd name="connsiteY269" fmla="*/ 240030 h 268604"/>
                  <a:gd name="connsiteX270" fmla="*/ 36195 w 359871"/>
                  <a:gd name="connsiteY270" fmla="*/ 240030 h 268604"/>
                  <a:gd name="connsiteX271" fmla="*/ 36195 w 359871"/>
                  <a:gd name="connsiteY271" fmla="*/ 240030 h 268604"/>
                  <a:gd name="connsiteX272" fmla="*/ 36195 w 359871"/>
                  <a:gd name="connsiteY272" fmla="*/ 240030 h 268604"/>
                  <a:gd name="connsiteX273" fmla="*/ 37148 w 359871"/>
                  <a:gd name="connsiteY273" fmla="*/ 239078 h 268604"/>
                  <a:gd name="connsiteX274" fmla="*/ 37148 w 359871"/>
                  <a:gd name="connsiteY274" fmla="*/ 239078 h 268604"/>
                  <a:gd name="connsiteX275" fmla="*/ 37148 w 359871"/>
                  <a:gd name="connsiteY275" fmla="*/ 239078 h 268604"/>
                  <a:gd name="connsiteX276" fmla="*/ 37148 w 359871"/>
                  <a:gd name="connsiteY276" fmla="*/ 238125 h 268604"/>
                  <a:gd name="connsiteX277" fmla="*/ 37148 w 359871"/>
                  <a:gd name="connsiteY277" fmla="*/ 238125 h 268604"/>
                  <a:gd name="connsiteX278" fmla="*/ 37148 w 359871"/>
                  <a:gd name="connsiteY278" fmla="*/ 237173 h 268604"/>
                  <a:gd name="connsiteX279" fmla="*/ 37148 w 359871"/>
                  <a:gd name="connsiteY279" fmla="*/ 237173 h 268604"/>
                  <a:gd name="connsiteX280" fmla="*/ 39052 w 359871"/>
                  <a:gd name="connsiteY280" fmla="*/ 234315 h 268604"/>
                  <a:gd name="connsiteX281" fmla="*/ 39052 w 359871"/>
                  <a:gd name="connsiteY281" fmla="*/ 234315 h 268604"/>
                  <a:gd name="connsiteX282" fmla="*/ 37148 w 359871"/>
                  <a:gd name="connsiteY282" fmla="*/ 236220 h 268604"/>
                  <a:gd name="connsiteX283" fmla="*/ 36195 w 359871"/>
                  <a:gd name="connsiteY283" fmla="*/ 235267 h 268604"/>
                  <a:gd name="connsiteX284" fmla="*/ 37148 w 359871"/>
                  <a:gd name="connsiteY284" fmla="*/ 234315 h 268604"/>
                  <a:gd name="connsiteX285" fmla="*/ 37148 w 359871"/>
                  <a:gd name="connsiteY285" fmla="*/ 234315 h 268604"/>
                  <a:gd name="connsiteX286" fmla="*/ 40005 w 359871"/>
                  <a:gd name="connsiteY286" fmla="*/ 231458 h 268604"/>
                  <a:gd name="connsiteX287" fmla="*/ 41910 w 359871"/>
                  <a:gd name="connsiteY287" fmla="*/ 230505 h 268604"/>
                  <a:gd name="connsiteX288" fmla="*/ 41910 w 359871"/>
                  <a:gd name="connsiteY288" fmla="*/ 230505 h 268604"/>
                  <a:gd name="connsiteX289" fmla="*/ 42863 w 359871"/>
                  <a:gd name="connsiteY289" fmla="*/ 229553 h 268604"/>
                  <a:gd name="connsiteX290" fmla="*/ 42863 w 359871"/>
                  <a:gd name="connsiteY290" fmla="*/ 229553 h 268604"/>
                  <a:gd name="connsiteX291" fmla="*/ 62865 w 359871"/>
                  <a:gd name="connsiteY291" fmla="*/ 221933 h 268604"/>
                  <a:gd name="connsiteX292" fmla="*/ 71438 w 359871"/>
                  <a:gd name="connsiteY292" fmla="*/ 221933 h 268604"/>
                  <a:gd name="connsiteX293" fmla="*/ 76200 w 359871"/>
                  <a:gd name="connsiteY293" fmla="*/ 222885 h 268604"/>
                  <a:gd name="connsiteX294" fmla="*/ 58102 w 359871"/>
                  <a:gd name="connsiteY294" fmla="*/ 228600 h 268604"/>
                  <a:gd name="connsiteX295" fmla="*/ 68580 w 359871"/>
                  <a:gd name="connsiteY295" fmla="*/ 193358 h 268604"/>
                  <a:gd name="connsiteX296" fmla="*/ 70485 w 359871"/>
                  <a:gd name="connsiteY296" fmla="*/ 192405 h 268604"/>
                  <a:gd name="connsiteX297" fmla="*/ 66675 w 359871"/>
                  <a:gd name="connsiteY297" fmla="*/ 192405 h 268604"/>
                  <a:gd name="connsiteX298" fmla="*/ 65723 w 359871"/>
                  <a:gd name="connsiteY298" fmla="*/ 191453 h 268604"/>
                  <a:gd name="connsiteX299" fmla="*/ 57150 w 359871"/>
                  <a:gd name="connsiteY299" fmla="*/ 193358 h 268604"/>
                  <a:gd name="connsiteX300" fmla="*/ 46673 w 359871"/>
                  <a:gd name="connsiteY300" fmla="*/ 198120 h 268604"/>
                  <a:gd name="connsiteX301" fmla="*/ 30480 w 359871"/>
                  <a:gd name="connsiteY301" fmla="*/ 206692 h 268604"/>
                  <a:gd name="connsiteX302" fmla="*/ 29527 w 359871"/>
                  <a:gd name="connsiteY302" fmla="*/ 205740 h 268604"/>
                  <a:gd name="connsiteX303" fmla="*/ 33338 w 359871"/>
                  <a:gd name="connsiteY303" fmla="*/ 201930 h 268604"/>
                  <a:gd name="connsiteX304" fmla="*/ 32385 w 359871"/>
                  <a:gd name="connsiteY304" fmla="*/ 200978 h 268604"/>
                  <a:gd name="connsiteX305" fmla="*/ 47625 w 359871"/>
                  <a:gd name="connsiteY305" fmla="*/ 187642 h 268604"/>
                  <a:gd name="connsiteX306" fmla="*/ 47625 w 359871"/>
                  <a:gd name="connsiteY306" fmla="*/ 185738 h 268604"/>
                  <a:gd name="connsiteX307" fmla="*/ 52388 w 359871"/>
                  <a:gd name="connsiteY307" fmla="*/ 180023 h 268604"/>
                  <a:gd name="connsiteX308" fmla="*/ 57150 w 359871"/>
                  <a:gd name="connsiteY308" fmla="*/ 175260 h 268604"/>
                  <a:gd name="connsiteX309" fmla="*/ 55245 w 359871"/>
                  <a:gd name="connsiteY309" fmla="*/ 173355 h 268604"/>
                  <a:gd name="connsiteX310" fmla="*/ 49530 w 359871"/>
                  <a:gd name="connsiteY310" fmla="*/ 172403 h 268604"/>
                  <a:gd name="connsiteX311" fmla="*/ 52388 w 359871"/>
                  <a:gd name="connsiteY311" fmla="*/ 170498 h 268604"/>
                  <a:gd name="connsiteX312" fmla="*/ 51435 w 359871"/>
                  <a:gd name="connsiteY312" fmla="*/ 169545 h 268604"/>
                  <a:gd name="connsiteX313" fmla="*/ 54293 w 359871"/>
                  <a:gd name="connsiteY313" fmla="*/ 166688 h 268604"/>
                  <a:gd name="connsiteX314" fmla="*/ 60007 w 359871"/>
                  <a:gd name="connsiteY314" fmla="*/ 164783 h 268604"/>
                  <a:gd name="connsiteX315" fmla="*/ 48577 w 359871"/>
                  <a:gd name="connsiteY315" fmla="*/ 163830 h 268604"/>
                  <a:gd name="connsiteX316" fmla="*/ 60960 w 359871"/>
                  <a:gd name="connsiteY316" fmla="*/ 148590 h 268604"/>
                  <a:gd name="connsiteX317" fmla="*/ 62865 w 359871"/>
                  <a:gd name="connsiteY317" fmla="*/ 149542 h 268604"/>
                  <a:gd name="connsiteX318" fmla="*/ 59055 w 359871"/>
                  <a:gd name="connsiteY318" fmla="*/ 154305 h 268604"/>
                  <a:gd name="connsiteX319" fmla="*/ 71438 w 359871"/>
                  <a:gd name="connsiteY319" fmla="*/ 157163 h 268604"/>
                  <a:gd name="connsiteX320" fmla="*/ 69532 w 359871"/>
                  <a:gd name="connsiteY320" fmla="*/ 158115 h 268604"/>
                  <a:gd name="connsiteX321" fmla="*/ 78105 w 359871"/>
                  <a:gd name="connsiteY321" fmla="*/ 160973 h 268604"/>
                  <a:gd name="connsiteX322" fmla="*/ 73343 w 359871"/>
                  <a:gd name="connsiteY322" fmla="*/ 160973 h 268604"/>
                  <a:gd name="connsiteX323" fmla="*/ 119063 w 359871"/>
                  <a:gd name="connsiteY323" fmla="*/ 179070 h 268604"/>
                  <a:gd name="connsiteX324" fmla="*/ 83820 w 359871"/>
                  <a:gd name="connsiteY324" fmla="*/ 189548 h 268604"/>
                  <a:gd name="connsiteX325" fmla="*/ 80010 w 359871"/>
                  <a:gd name="connsiteY325" fmla="*/ 188595 h 268604"/>
                  <a:gd name="connsiteX326" fmla="*/ 79057 w 359871"/>
                  <a:gd name="connsiteY326" fmla="*/ 190500 h 268604"/>
                  <a:gd name="connsiteX327" fmla="*/ 74295 w 359871"/>
                  <a:gd name="connsiteY327" fmla="*/ 191453 h 268604"/>
                  <a:gd name="connsiteX328" fmla="*/ 68580 w 359871"/>
                  <a:gd name="connsiteY328" fmla="*/ 193358 h 268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Lst>
                <a:rect l="l" t="t" r="r" b="b"/>
                <a:pathLst>
                  <a:path w="359871" h="268604">
                    <a:moveTo>
                      <a:pt x="158115" y="237173"/>
                    </a:moveTo>
                    <a:cubicBezTo>
                      <a:pt x="160973" y="234315"/>
                      <a:pt x="163830" y="231458"/>
                      <a:pt x="166688" y="227648"/>
                    </a:cubicBezTo>
                    <a:lnTo>
                      <a:pt x="166688" y="227648"/>
                    </a:lnTo>
                    <a:cubicBezTo>
                      <a:pt x="172402" y="221933"/>
                      <a:pt x="177165" y="215265"/>
                      <a:pt x="183833" y="210503"/>
                    </a:cubicBezTo>
                    <a:cubicBezTo>
                      <a:pt x="185738" y="208598"/>
                      <a:pt x="187643" y="207645"/>
                      <a:pt x="189548" y="205740"/>
                    </a:cubicBezTo>
                    <a:cubicBezTo>
                      <a:pt x="190500" y="204788"/>
                      <a:pt x="190500" y="203835"/>
                      <a:pt x="190500" y="203835"/>
                    </a:cubicBezTo>
                    <a:cubicBezTo>
                      <a:pt x="187643" y="204788"/>
                      <a:pt x="186690" y="206692"/>
                      <a:pt x="183833" y="207645"/>
                    </a:cubicBezTo>
                    <a:cubicBezTo>
                      <a:pt x="182880" y="207645"/>
                      <a:pt x="182880" y="206692"/>
                      <a:pt x="182880" y="206692"/>
                    </a:cubicBezTo>
                    <a:cubicBezTo>
                      <a:pt x="184785" y="205740"/>
                      <a:pt x="186690" y="203835"/>
                      <a:pt x="188595" y="202883"/>
                    </a:cubicBezTo>
                    <a:cubicBezTo>
                      <a:pt x="188595" y="202883"/>
                      <a:pt x="188595" y="202883"/>
                      <a:pt x="188595" y="202883"/>
                    </a:cubicBezTo>
                    <a:cubicBezTo>
                      <a:pt x="187643" y="202883"/>
                      <a:pt x="187643" y="201930"/>
                      <a:pt x="187643" y="201930"/>
                    </a:cubicBezTo>
                    <a:cubicBezTo>
                      <a:pt x="180975" y="201930"/>
                      <a:pt x="176213" y="205740"/>
                      <a:pt x="171450" y="210503"/>
                    </a:cubicBezTo>
                    <a:cubicBezTo>
                      <a:pt x="170498" y="211455"/>
                      <a:pt x="169545" y="209550"/>
                      <a:pt x="168593" y="209550"/>
                    </a:cubicBezTo>
                    <a:cubicBezTo>
                      <a:pt x="160973" y="212408"/>
                      <a:pt x="155258" y="219075"/>
                      <a:pt x="147638" y="221933"/>
                    </a:cubicBezTo>
                    <a:lnTo>
                      <a:pt x="147638" y="220980"/>
                    </a:lnTo>
                    <a:cubicBezTo>
                      <a:pt x="144780" y="221933"/>
                      <a:pt x="141923" y="223838"/>
                      <a:pt x="138113" y="224790"/>
                    </a:cubicBezTo>
                    <a:cubicBezTo>
                      <a:pt x="133350" y="225742"/>
                      <a:pt x="129540" y="225742"/>
                      <a:pt x="125730" y="225742"/>
                    </a:cubicBezTo>
                    <a:cubicBezTo>
                      <a:pt x="120015" y="226695"/>
                      <a:pt x="113348" y="227648"/>
                      <a:pt x="107632" y="228600"/>
                    </a:cubicBezTo>
                    <a:cubicBezTo>
                      <a:pt x="107632" y="228600"/>
                      <a:pt x="107632" y="228600"/>
                      <a:pt x="106680" y="228600"/>
                    </a:cubicBezTo>
                    <a:cubicBezTo>
                      <a:pt x="103823" y="229553"/>
                      <a:pt x="100013" y="230505"/>
                      <a:pt x="97155" y="232410"/>
                    </a:cubicBezTo>
                    <a:cubicBezTo>
                      <a:pt x="97155" y="232410"/>
                      <a:pt x="97155" y="232410"/>
                      <a:pt x="97155" y="232410"/>
                    </a:cubicBezTo>
                    <a:cubicBezTo>
                      <a:pt x="97155" y="232410"/>
                      <a:pt x="96202" y="233363"/>
                      <a:pt x="96202" y="233363"/>
                    </a:cubicBezTo>
                    <a:cubicBezTo>
                      <a:pt x="95250" y="234315"/>
                      <a:pt x="94298" y="235267"/>
                      <a:pt x="92393" y="236220"/>
                    </a:cubicBezTo>
                    <a:cubicBezTo>
                      <a:pt x="89535" y="238125"/>
                      <a:pt x="86677" y="240983"/>
                      <a:pt x="83820" y="242888"/>
                    </a:cubicBezTo>
                    <a:cubicBezTo>
                      <a:pt x="83820" y="242888"/>
                      <a:pt x="82868" y="242888"/>
                      <a:pt x="82868" y="242888"/>
                    </a:cubicBezTo>
                    <a:cubicBezTo>
                      <a:pt x="80010" y="245745"/>
                      <a:pt x="77152" y="248603"/>
                      <a:pt x="74295" y="250508"/>
                    </a:cubicBezTo>
                    <a:cubicBezTo>
                      <a:pt x="74295" y="250508"/>
                      <a:pt x="73343" y="250508"/>
                      <a:pt x="72390" y="250508"/>
                    </a:cubicBezTo>
                    <a:cubicBezTo>
                      <a:pt x="72390" y="250508"/>
                      <a:pt x="72390" y="250508"/>
                      <a:pt x="72390" y="250508"/>
                    </a:cubicBezTo>
                    <a:cubicBezTo>
                      <a:pt x="72390" y="250508"/>
                      <a:pt x="72390" y="250508"/>
                      <a:pt x="72390" y="249555"/>
                    </a:cubicBezTo>
                    <a:cubicBezTo>
                      <a:pt x="72390" y="248603"/>
                      <a:pt x="73343" y="247650"/>
                      <a:pt x="73343" y="247650"/>
                    </a:cubicBezTo>
                    <a:cubicBezTo>
                      <a:pt x="74295" y="246698"/>
                      <a:pt x="74295" y="245745"/>
                      <a:pt x="75248" y="245745"/>
                    </a:cubicBezTo>
                    <a:cubicBezTo>
                      <a:pt x="76200" y="244792"/>
                      <a:pt x="76200" y="243840"/>
                      <a:pt x="77152" y="242888"/>
                    </a:cubicBezTo>
                    <a:cubicBezTo>
                      <a:pt x="77152" y="242888"/>
                      <a:pt x="77152" y="241935"/>
                      <a:pt x="77152" y="241935"/>
                    </a:cubicBezTo>
                    <a:cubicBezTo>
                      <a:pt x="77152" y="241935"/>
                      <a:pt x="77152" y="241935"/>
                      <a:pt x="76200" y="241935"/>
                    </a:cubicBezTo>
                    <a:cubicBezTo>
                      <a:pt x="79057" y="239078"/>
                      <a:pt x="81915" y="237173"/>
                      <a:pt x="84773" y="235267"/>
                    </a:cubicBezTo>
                    <a:lnTo>
                      <a:pt x="84773" y="235267"/>
                    </a:lnTo>
                    <a:cubicBezTo>
                      <a:pt x="84773" y="235267"/>
                      <a:pt x="83820" y="235267"/>
                      <a:pt x="83820" y="234315"/>
                    </a:cubicBezTo>
                    <a:cubicBezTo>
                      <a:pt x="83820" y="234315"/>
                      <a:pt x="84773" y="233363"/>
                      <a:pt x="84773" y="233363"/>
                    </a:cubicBezTo>
                    <a:cubicBezTo>
                      <a:pt x="84773" y="233363"/>
                      <a:pt x="84773" y="233363"/>
                      <a:pt x="84773" y="233363"/>
                    </a:cubicBezTo>
                    <a:cubicBezTo>
                      <a:pt x="84773" y="233363"/>
                      <a:pt x="84773" y="233363"/>
                      <a:pt x="84773" y="233363"/>
                    </a:cubicBezTo>
                    <a:cubicBezTo>
                      <a:pt x="85725" y="233363"/>
                      <a:pt x="84773" y="234315"/>
                      <a:pt x="84773" y="234315"/>
                    </a:cubicBezTo>
                    <a:cubicBezTo>
                      <a:pt x="83820" y="235267"/>
                      <a:pt x="82868" y="238125"/>
                      <a:pt x="80963" y="237173"/>
                    </a:cubicBezTo>
                    <a:cubicBezTo>
                      <a:pt x="80963" y="237173"/>
                      <a:pt x="80010" y="237173"/>
                      <a:pt x="80010" y="237173"/>
                    </a:cubicBezTo>
                    <a:cubicBezTo>
                      <a:pt x="80010" y="237173"/>
                      <a:pt x="80010" y="237173"/>
                      <a:pt x="79057" y="237173"/>
                    </a:cubicBezTo>
                    <a:cubicBezTo>
                      <a:pt x="79057" y="237173"/>
                      <a:pt x="79057" y="237173"/>
                      <a:pt x="79057" y="237173"/>
                    </a:cubicBezTo>
                    <a:cubicBezTo>
                      <a:pt x="79057" y="237173"/>
                      <a:pt x="79057" y="237173"/>
                      <a:pt x="79057" y="237173"/>
                    </a:cubicBezTo>
                    <a:cubicBezTo>
                      <a:pt x="79057" y="237173"/>
                      <a:pt x="79057" y="237173"/>
                      <a:pt x="79057" y="237173"/>
                    </a:cubicBezTo>
                    <a:cubicBezTo>
                      <a:pt x="79057" y="237173"/>
                      <a:pt x="79057" y="237173"/>
                      <a:pt x="79057" y="237173"/>
                    </a:cubicBezTo>
                    <a:cubicBezTo>
                      <a:pt x="79057" y="237173"/>
                      <a:pt x="79057" y="237173"/>
                      <a:pt x="79057" y="237173"/>
                    </a:cubicBezTo>
                    <a:cubicBezTo>
                      <a:pt x="79057" y="237173"/>
                      <a:pt x="79057" y="237173"/>
                      <a:pt x="79057" y="237173"/>
                    </a:cubicBezTo>
                    <a:cubicBezTo>
                      <a:pt x="79057" y="237173"/>
                      <a:pt x="79057" y="237173"/>
                      <a:pt x="79057" y="236220"/>
                    </a:cubicBezTo>
                    <a:cubicBezTo>
                      <a:pt x="79057" y="236220"/>
                      <a:pt x="79057" y="236220"/>
                      <a:pt x="79057" y="236220"/>
                    </a:cubicBezTo>
                    <a:cubicBezTo>
                      <a:pt x="79057" y="236220"/>
                      <a:pt x="79057" y="235267"/>
                      <a:pt x="80010" y="235267"/>
                    </a:cubicBezTo>
                    <a:cubicBezTo>
                      <a:pt x="80010" y="235267"/>
                      <a:pt x="80010" y="235267"/>
                      <a:pt x="80010" y="234315"/>
                    </a:cubicBezTo>
                    <a:cubicBezTo>
                      <a:pt x="80010" y="234315"/>
                      <a:pt x="80010" y="233363"/>
                      <a:pt x="80963" y="233363"/>
                    </a:cubicBezTo>
                    <a:cubicBezTo>
                      <a:pt x="80963" y="233363"/>
                      <a:pt x="80963" y="232410"/>
                      <a:pt x="80963" y="232410"/>
                    </a:cubicBezTo>
                    <a:cubicBezTo>
                      <a:pt x="81915" y="231458"/>
                      <a:pt x="82868" y="230505"/>
                      <a:pt x="84773" y="229553"/>
                    </a:cubicBezTo>
                    <a:lnTo>
                      <a:pt x="84773" y="229553"/>
                    </a:lnTo>
                    <a:cubicBezTo>
                      <a:pt x="86677" y="228600"/>
                      <a:pt x="88582" y="227648"/>
                      <a:pt x="90488" y="226695"/>
                    </a:cubicBezTo>
                    <a:cubicBezTo>
                      <a:pt x="90488" y="226695"/>
                      <a:pt x="91440" y="225742"/>
                      <a:pt x="91440" y="225742"/>
                    </a:cubicBezTo>
                    <a:cubicBezTo>
                      <a:pt x="88582" y="226695"/>
                      <a:pt x="85725" y="227648"/>
                      <a:pt x="82868" y="229553"/>
                    </a:cubicBezTo>
                    <a:cubicBezTo>
                      <a:pt x="82868" y="229553"/>
                      <a:pt x="81915" y="229553"/>
                      <a:pt x="81915" y="229553"/>
                    </a:cubicBezTo>
                    <a:cubicBezTo>
                      <a:pt x="81915" y="229553"/>
                      <a:pt x="80963" y="229553"/>
                      <a:pt x="80963" y="229553"/>
                    </a:cubicBezTo>
                    <a:cubicBezTo>
                      <a:pt x="80963" y="229553"/>
                      <a:pt x="80963" y="229553"/>
                      <a:pt x="80963" y="229553"/>
                    </a:cubicBezTo>
                    <a:cubicBezTo>
                      <a:pt x="81915" y="228600"/>
                      <a:pt x="82868" y="227648"/>
                      <a:pt x="83820" y="226695"/>
                    </a:cubicBezTo>
                    <a:cubicBezTo>
                      <a:pt x="84773" y="226695"/>
                      <a:pt x="84773" y="226695"/>
                      <a:pt x="84773" y="227648"/>
                    </a:cubicBezTo>
                    <a:cubicBezTo>
                      <a:pt x="100965" y="215265"/>
                      <a:pt x="123825" y="218123"/>
                      <a:pt x="142875" y="211455"/>
                    </a:cubicBezTo>
                    <a:cubicBezTo>
                      <a:pt x="144780" y="210503"/>
                      <a:pt x="145733" y="209550"/>
                      <a:pt x="147638" y="208598"/>
                    </a:cubicBezTo>
                    <a:cubicBezTo>
                      <a:pt x="150495" y="207645"/>
                      <a:pt x="152400" y="204788"/>
                      <a:pt x="155258" y="203835"/>
                    </a:cubicBezTo>
                    <a:cubicBezTo>
                      <a:pt x="159068" y="200978"/>
                      <a:pt x="161925" y="197167"/>
                      <a:pt x="163830" y="192405"/>
                    </a:cubicBezTo>
                    <a:cubicBezTo>
                      <a:pt x="163830" y="191453"/>
                      <a:pt x="162877" y="191453"/>
                      <a:pt x="162877" y="191453"/>
                    </a:cubicBezTo>
                    <a:cubicBezTo>
                      <a:pt x="156210" y="199073"/>
                      <a:pt x="148590" y="203835"/>
                      <a:pt x="140018" y="208598"/>
                    </a:cubicBezTo>
                    <a:cubicBezTo>
                      <a:pt x="129540" y="214313"/>
                      <a:pt x="117157" y="213360"/>
                      <a:pt x="106680" y="214313"/>
                    </a:cubicBezTo>
                    <a:cubicBezTo>
                      <a:pt x="107632" y="213360"/>
                      <a:pt x="108585" y="213360"/>
                      <a:pt x="109538" y="213360"/>
                    </a:cubicBezTo>
                    <a:cubicBezTo>
                      <a:pt x="109538" y="211455"/>
                      <a:pt x="110490" y="211455"/>
                      <a:pt x="111443" y="210503"/>
                    </a:cubicBezTo>
                    <a:lnTo>
                      <a:pt x="113348" y="210503"/>
                    </a:lnTo>
                    <a:cubicBezTo>
                      <a:pt x="114300" y="210503"/>
                      <a:pt x="114300" y="209550"/>
                      <a:pt x="114300" y="209550"/>
                    </a:cubicBezTo>
                    <a:cubicBezTo>
                      <a:pt x="115252" y="209550"/>
                      <a:pt x="117157" y="208598"/>
                      <a:pt x="116205" y="208598"/>
                    </a:cubicBezTo>
                    <a:cubicBezTo>
                      <a:pt x="114300" y="206692"/>
                      <a:pt x="111443" y="210503"/>
                      <a:pt x="108585" y="208598"/>
                    </a:cubicBezTo>
                    <a:cubicBezTo>
                      <a:pt x="109538" y="207645"/>
                      <a:pt x="109538" y="205740"/>
                      <a:pt x="110490" y="205740"/>
                    </a:cubicBezTo>
                    <a:lnTo>
                      <a:pt x="112395" y="205740"/>
                    </a:lnTo>
                    <a:cubicBezTo>
                      <a:pt x="112395" y="204788"/>
                      <a:pt x="113348" y="203835"/>
                      <a:pt x="113348" y="203835"/>
                    </a:cubicBezTo>
                    <a:cubicBezTo>
                      <a:pt x="120968" y="199073"/>
                      <a:pt x="128588" y="195263"/>
                      <a:pt x="135255" y="191453"/>
                    </a:cubicBezTo>
                    <a:cubicBezTo>
                      <a:pt x="133350" y="191453"/>
                      <a:pt x="132398" y="193358"/>
                      <a:pt x="131445" y="192405"/>
                    </a:cubicBezTo>
                    <a:cubicBezTo>
                      <a:pt x="132398" y="192405"/>
                      <a:pt x="131445" y="190500"/>
                      <a:pt x="132398" y="190500"/>
                    </a:cubicBezTo>
                    <a:cubicBezTo>
                      <a:pt x="138113" y="188595"/>
                      <a:pt x="142875" y="185738"/>
                      <a:pt x="148590" y="183833"/>
                    </a:cubicBezTo>
                    <a:cubicBezTo>
                      <a:pt x="146685" y="183833"/>
                      <a:pt x="144780" y="185738"/>
                      <a:pt x="142875" y="183833"/>
                    </a:cubicBezTo>
                    <a:cubicBezTo>
                      <a:pt x="143827" y="182880"/>
                      <a:pt x="144780" y="181928"/>
                      <a:pt x="145733" y="181928"/>
                    </a:cubicBezTo>
                    <a:lnTo>
                      <a:pt x="145733" y="180023"/>
                    </a:lnTo>
                    <a:cubicBezTo>
                      <a:pt x="145733" y="179070"/>
                      <a:pt x="146685" y="179070"/>
                      <a:pt x="146685" y="179070"/>
                    </a:cubicBezTo>
                    <a:cubicBezTo>
                      <a:pt x="145733" y="179070"/>
                      <a:pt x="145733" y="178117"/>
                      <a:pt x="145733" y="178117"/>
                    </a:cubicBezTo>
                    <a:cubicBezTo>
                      <a:pt x="146685" y="177165"/>
                      <a:pt x="147638" y="177165"/>
                      <a:pt x="148590" y="176213"/>
                    </a:cubicBezTo>
                    <a:cubicBezTo>
                      <a:pt x="147638" y="176213"/>
                      <a:pt x="146685" y="176213"/>
                      <a:pt x="146685" y="175260"/>
                    </a:cubicBezTo>
                    <a:cubicBezTo>
                      <a:pt x="148590" y="173355"/>
                      <a:pt x="150495" y="172403"/>
                      <a:pt x="153352" y="172403"/>
                    </a:cubicBezTo>
                    <a:cubicBezTo>
                      <a:pt x="152400" y="171450"/>
                      <a:pt x="151448" y="172403"/>
                      <a:pt x="151448" y="171450"/>
                    </a:cubicBezTo>
                    <a:cubicBezTo>
                      <a:pt x="151448" y="170498"/>
                      <a:pt x="152400" y="170498"/>
                      <a:pt x="152400" y="170498"/>
                    </a:cubicBezTo>
                    <a:lnTo>
                      <a:pt x="152400" y="170498"/>
                    </a:lnTo>
                    <a:cubicBezTo>
                      <a:pt x="151448" y="169545"/>
                      <a:pt x="151448" y="168592"/>
                      <a:pt x="151448" y="168592"/>
                    </a:cubicBezTo>
                    <a:cubicBezTo>
                      <a:pt x="154305" y="164783"/>
                      <a:pt x="154305" y="160020"/>
                      <a:pt x="156210" y="156210"/>
                    </a:cubicBezTo>
                    <a:cubicBezTo>
                      <a:pt x="155258" y="156210"/>
                      <a:pt x="155258" y="156210"/>
                      <a:pt x="155258" y="155258"/>
                    </a:cubicBezTo>
                    <a:cubicBezTo>
                      <a:pt x="150495" y="160973"/>
                      <a:pt x="141923" y="162878"/>
                      <a:pt x="134302" y="164783"/>
                    </a:cubicBezTo>
                    <a:lnTo>
                      <a:pt x="131445" y="164783"/>
                    </a:lnTo>
                    <a:cubicBezTo>
                      <a:pt x="128588" y="165735"/>
                      <a:pt x="125730" y="165735"/>
                      <a:pt x="122873" y="163830"/>
                    </a:cubicBezTo>
                    <a:cubicBezTo>
                      <a:pt x="120968" y="162878"/>
                      <a:pt x="120015" y="160973"/>
                      <a:pt x="118110" y="160020"/>
                    </a:cubicBezTo>
                    <a:cubicBezTo>
                      <a:pt x="114300" y="157163"/>
                      <a:pt x="109538" y="155258"/>
                      <a:pt x="105727" y="154305"/>
                    </a:cubicBezTo>
                    <a:cubicBezTo>
                      <a:pt x="93345" y="150495"/>
                      <a:pt x="80010" y="148590"/>
                      <a:pt x="66675" y="148590"/>
                    </a:cubicBezTo>
                    <a:cubicBezTo>
                      <a:pt x="72390" y="145733"/>
                      <a:pt x="78105" y="145733"/>
                      <a:pt x="84773" y="143828"/>
                    </a:cubicBezTo>
                    <a:cubicBezTo>
                      <a:pt x="93345" y="140970"/>
                      <a:pt x="101918" y="138113"/>
                      <a:pt x="110490" y="139065"/>
                    </a:cubicBezTo>
                    <a:cubicBezTo>
                      <a:pt x="108585" y="138113"/>
                      <a:pt x="106680" y="139065"/>
                      <a:pt x="105727" y="139065"/>
                    </a:cubicBezTo>
                    <a:cubicBezTo>
                      <a:pt x="98107" y="138113"/>
                      <a:pt x="91440" y="140970"/>
                      <a:pt x="83820" y="141923"/>
                    </a:cubicBezTo>
                    <a:cubicBezTo>
                      <a:pt x="79057" y="142875"/>
                      <a:pt x="74295" y="144780"/>
                      <a:pt x="68580" y="145733"/>
                    </a:cubicBezTo>
                    <a:cubicBezTo>
                      <a:pt x="65723" y="146685"/>
                      <a:pt x="63818" y="149542"/>
                      <a:pt x="60007" y="149542"/>
                    </a:cubicBezTo>
                    <a:lnTo>
                      <a:pt x="60007" y="147638"/>
                    </a:lnTo>
                    <a:cubicBezTo>
                      <a:pt x="64770" y="141923"/>
                      <a:pt x="71438" y="135255"/>
                      <a:pt x="79057" y="135255"/>
                    </a:cubicBezTo>
                    <a:cubicBezTo>
                      <a:pt x="88582" y="133350"/>
                      <a:pt x="97155" y="135255"/>
                      <a:pt x="105727" y="136208"/>
                    </a:cubicBezTo>
                    <a:cubicBezTo>
                      <a:pt x="112395" y="137160"/>
                      <a:pt x="118110" y="138113"/>
                      <a:pt x="124777" y="140017"/>
                    </a:cubicBezTo>
                    <a:cubicBezTo>
                      <a:pt x="127635" y="140017"/>
                      <a:pt x="127635" y="143828"/>
                      <a:pt x="129540" y="144780"/>
                    </a:cubicBezTo>
                    <a:cubicBezTo>
                      <a:pt x="132398" y="145733"/>
                      <a:pt x="135255" y="144780"/>
                      <a:pt x="139065" y="146685"/>
                    </a:cubicBezTo>
                    <a:cubicBezTo>
                      <a:pt x="139065" y="145733"/>
                      <a:pt x="138113" y="144780"/>
                      <a:pt x="139065" y="143828"/>
                    </a:cubicBezTo>
                    <a:cubicBezTo>
                      <a:pt x="140970" y="141923"/>
                      <a:pt x="143827" y="144780"/>
                      <a:pt x="145733" y="142875"/>
                    </a:cubicBezTo>
                    <a:cubicBezTo>
                      <a:pt x="149543" y="140017"/>
                      <a:pt x="141923" y="136208"/>
                      <a:pt x="140018" y="132398"/>
                    </a:cubicBezTo>
                    <a:cubicBezTo>
                      <a:pt x="140018" y="131445"/>
                      <a:pt x="140970" y="131445"/>
                      <a:pt x="140970" y="131445"/>
                    </a:cubicBezTo>
                    <a:cubicBezTo>
                      <a:pt x="144780" y="135255"/>
                      <a:pt x="147638" y="139065"/>
                      <a:pt x="153352" y="141923"/>
                    </a:cubicBezTo>
                    <a:cubicBezTo>
                      <a:pt x="156210" y="142875"/>
                      <a:pt x="161925" y="144780"/>
                      <a:pt x="160973" y="140970"/>
                    </a:cubicBezTo>
                    <a:cubicBezTo>
                      <a:pt x="158115" y="135255"/>
                      <a:pt x="153352" y="130492"/>
                      <a:pt x="149543" y="125730"/>
                    </a:cubicBezTo>
                    <a:lnTo>
                      <a:pt x="149543" y="123825"/>
                    </a:lnTo>
                    <a:cubicBezTo>
                      <a:pt x="148590" y="123825"/>
                      <a:pt x="148590" y="122873"/>
                      <a:pt x="147638" y="122873"/>
                    </a:cubicBezTo>
                    <a:lnTo>
                      <a:pt x="147638" y="120015"/>
                    </a:lnTo>
                    <a:cubicBezTo>
                      <a:pt x="145733" y="119063"/>
                      <a:pt x="145733" y="117158"/>
                      <a:pt x="144780" y="115253"/>
                    </a:cubicBezTo>
                    <a:cubicBezTo>
                      <a:pt x="142875" y="112395"/>
                      <a:pt x="143827" y="109538"/>
                      <a:pt x="142875" y="105728"/>
                    </a:cubicBezTo>
                    <a:cubicBezTo>
                      <a:pt x="142875" y="103823"/>
                      <a:pt x="142875" y="100965"/>
                      <a:pt x="141923" y="98108"/>
                    </a:cubicBezTo>
                    <a:cubicBezTo>
                      <a:pt x="140018" y="89535"/>
                      <a:pt x="138113" y="81915"/>
                      <a:pt x="137160" y="73342"/>
                    </a:cubicBezTo>
                    <a:cubicBezTo>
                      <a:pt x="136208" y="63817"/>
                      <a:pt x="142875" y="56197"/>
                      <a:pt x="147638" y="47625"/>
                    </a:cubicBezTo>
                    <a:cubicBezTo>
                      <a:pt x="151448" y="41910"/>
                      <a:pt x="155258" y="35242"/>
                      <a:pt x="161925" y="31433"/>
                    </a:cubicBezTo>
                    <a:cubicBezTo>
                      <a:pt x="163830" y="25718"/>
                      <a:pt x="167640" y="20003"/>
                      <a:pt x="171450" y="15240"/>
                    </a:cubicBezTo>
                    <a:cubicBezTo>
                      <a:pt x="175260" y="10478"/>
                      <a:pt x="181927" y="7620"/>
                      <a:pt x="187643" y="4763"/>
                    </a:cubicBezTo>
                    <a:cubicBezTo>
                      <a:pt x="194310" y="1905"/>
                      <a:pt x="200977" y="0"/>
                      <a:pt x="200977" y="0"/>
                    </a:cubicBezTo>
                    <a:lnTo>
                      <a:pt x="302895" y="0"/>
                    </a:lnTo>
                    <a:cubicBezTo>
                      <a:pt x="302895" y="0"/>
                      <a:pt x="303848" y="0"/>
                      <a:pt x="305753" y="953"/>
                    </a:cubicBezTo>
                    <a:cubicBezTo>
                      <a:pt x="307658" y="1905"/>
                      <a:pt x="311467" y="3810"/>
                      <a:pt x="313373" y="4763"/>
                    </a:cubicBezTo>
                    <a:cubicBezTo>
                      <a:pt x="317183" y="6668"/>
                      <a:pt x="320992" y="9525"/>
                      <a:pt x="322898" y="13335"/>
                    </a:cubicBezTo>
                    <a:cubicBezTo>
                      <a:pt x="323850" y="15240"/>
                      <a:pt x="325755" y="18097"/>
                      <a:pt x="324803" y="20003"/>
                    </a:cubicBezTo>
                    <a:cubicBezTo>
                      <a:pt x="323850" y="22860"/>
                      <a:pt x="322898" y="26670"/>
                      <a:pt x="320992" y="27622"/>
                    </a:cubicBezTo>
                    <a:cubicBezTo>
                      <a:pt x="318135" y="29528"/>
                      <a:pt x="314325" y="29528"/>
                      <a:pt x="310515" y="28575"/>
                    </a:cubicBezTo>
                    <a:cubicBezTo>
                      <a:pt x="308610" y="28575"/>
                      <a:pt x="306705" y="27622"/>
                      <a:pt x="304800" y="27622"/>
                    </a:cubicBezTo>
                    <a:cubicBezTo>
                      <a:pt x="312420" y="30480"/>
                      <a:pt x="320040" y="34290"/>
                      <a:pt x="324803" y="40958"/>
                    </a:cubicBezTo>
                    <a:cubicBezTo>
                      <a:pt x="325755" y="41910"/>
                      <a:pt x="327660" y="42863"/>
                      <a:pt x="329565" y="42863"/>
                    </a:cubicBezTo>
                    <a:cubicBezTo>
                      <a:pt x="330517" y="42863"/>
                      <a:pt x="330517" y="43815"/>
                      <a:pt x="330517" y="44767"/>
                    </a:cubicBezTo>
                    <a:cubicBezTo>
                      <a:pt x="329565" y="45720"/>
                      <a:pt x="328613" y="46672"/>
                      <a:pt x="328613" y="47625"/>
                    </a:cubicBezTo>
                    <a:lnTo>
                      <a:pt x="330517" y="47625"/>
                    </a:lnTo>
                    <a:cubicBezTo>
                      <a:pt x="333375" y="46672"/>
                      <a:pt x="332423" y="41910"/>
                      <a:pt x="336233" y="42863"/>
                    </a:cubicBezTo>
                    <a:cubicBezTo>
                      <a:pt x="339090" y="44767"/>
                      <a:pt x="340042" y="47625"/>
                      <a:pt x="338138" y="50483"/>
                    </a:cubicBezTo>
                    <a:cubicBezTo>
                      <a:pt x="336233" y="52388"/>
                      <a:pt x="334328" y="54292"/>
                      <a:pt x="332423" y="55245"/>
                    </a:cubicBezTo>
                    <a:cubicBezTo>
                      <a:pt x="331470" y="56197"/>
                      <a:pt x="331470" y="58103"/>
                      <a:pt x="332423" y="59055"/>
                    </a:cubicBezTo>
                    <a:cubicBezTo>
                      <a:pt x="334328" y="60960"/>
                      <a:pt x="334328" y="62865"/>
                      <a:pt x="335280" y="64770"/>
                    </a:cubicBezTo>
                    <a:cubicBezTo>
                      <a:pt x="337185" y="68580"/>
                      <a:pt x="337185" y="72390"/>
                      <a:pt x="339090" y="76200"/>
                    </a:cubicBezTo>
                    <a:cubicBezTo>
                      <a:pt x="340995" y="83820"/>
                      <a:pt x="342900" y="91440"/>
                      <a:pt x="342900" y="99060"/>
                    </a:cubicBezTo>
                    <a:cubicBezTo>
                      <a:pt x="342900" y="102870"/>
                      <a:pt x="340995" y="106680"/>
                      <a:pt x="341948" y="110490"/>
                    </a:cubicBezTo>
                    <a:cubicBezTo>
                      <a:pt x="342900" y="114300"/>
                      <a:pt x="345758" y="118110"/>
                      <a:pt x="347663" y="120967"/>
                    </a:cubicBezTo>
                    <a:cubicBezTo>
                      <a:pt x="349567" y="123825"/>
                      <a:pt x="351473" y="125730"/>
                      <a:pt x="353378" y="129540"/>
                    </a:cubicBezTo>
                    <a:cubicBezTo>
                      <a:pt x="356235" y="134303"/>
                      <a:pt x="361950" y="140017"/>
                      <a:pt x="359092" y="145733"/>
                    </a:cubicBezTo>
                    <a:cubicBezTo>
                      <a:pt x="357188" y="149542"/>
                      <a:pt x="351473" y="148590"/>
                      <a:pt x="348615" y="150495"/>
                    </a:cubicBezTo>
                    <a:cubicBezTo>
                      <a:pt x="345758" y="153353"/>
                      <a:pt x="347663" y="157163"/>
                      <a:pt x="349567" y="160020"/>
                    </a:cubicBezTo>
                    <a:cubicBezTo>
                      <a:pt x="352425" y="164783"/>
                      <a:pt x="346710" y="167640"/>
                      <a:pt x="342900" y="169545"/>
                    </a:cubicBezTo>
                    <a:cubicBezTo>
                      <a:pt x="343853" y="171450"/>
                      <a:pt x="345758" y="170498"/>
                      <a:pt x="346710" y="171450"/>
                    </a:cubicBezTo>
                    <a:cubicBezTo>
                      <a:pt x="347663" y="174308"/>
                      <a:pt x="349567" y="175260"/>
                      <a:pt x="348615" y="178117"/>
                    </a:cubicBezTo>
                    <a:cubicBezTo>
                      <a:pt x="346710" y="180975"/>
                      <a:pt x="340042" y="182880"/>
                      <a:pt x="343853" y="187642"/>
                    </a:cubicBezTo>
                    <a:cubicBezTo>
                      <a:pt x="345758" y="191453"/>
                      <a:pt x="344805" y="195263"/>
                      <a:pt x="342900" y="199073"/>
                    </a:cubicBezTo>
                    <a:cubicBezTo>
                      <a:pt x="340995" y="203835"/>
                      <a:pt x="337185" y="205740"/>
                      <a:pt x="333375" y="206692"/>
                    </a:cubicBezTo>
                    <a:cubicBezTo>
                      <a:pt x="330517" y="207645"/>
                      <a:pt x="326708" y="207645"/>
                      <a:pt x="323850" y="207645"/>
                    </a:cubicBezTo>
                    <a:cubicBezTo>
                      <a:pt x="320040" y="205740"/>
                      <a:pt x="319088" y="205740"/>
                      <a:pt x="318135" y="205740"/>
                    </a:cubicBezTo>
                    <a:cubicBezTo>
                      <a:pt x="309563" y="204788"/>
                      <a:pt x="300990" y="201930"/>
                      <a:pt x="292417" y="201930"/>
                    </a:cubicBezTo>
                    <a:cubicBezTo>
                      <a:pt x="289560" y="202883"/>
                      <a:pt x="287655" y="202883"/>
                      <a:pt x="285750" y="203835"/>
                    </a:cubicBezTo>
                    <a:cubicBezTo>
                      <a:pt x="283845" y="205740"/>
                      <a:pt x="280988" y="207645"/>
                      <a:pt x="280035" y="209550"/>
                    </a:cubicBezTo>
                    <a:cubicBezTo>
                      <a:pt x="280035" y="209550"/>
                      <a:pt x="280035" y="209550"/>
                      <a:pt x="280035" y="209550"/>
                    </a:cubicBezTo>
                    <a:cubicBezTo>
                      <a:pt x="280035" y="209550"/>
                      <a:pt x="279083" y="210503"/>
                      <a:pt x="279083" y="210503"/>
                    </a:cubicBezTo>
                    <a:cubicBezTo>
                      <a:pt x="279083" y="210503"/>
                      <a:pt x="279083" y="211455"/>
                      <a:pt x="278130" y="211455"/>
                    </a:cubicBezTo>
                    <a:cubicBezTo>
                      <a:pt x="278130" y="211455"/>
                      <a:pt x="278130" y="211455"/>
                      <a:pt x="278130" y="212408"/>
                    </a:cubicBezTo>
                    <a:cubicBezTo>
                      <a:pt x="276225" y="214313"/>
                      <a:pt x="275273" y="216217"/>
                      <a:pt x="274320" y="218123"/>
                    </a:cubicBezTo>
                    <a:cubicBezTo>
                      <a:pt x="274320" y="218123"/>
                      <a:pt x="274320" y="218123"/>
                      <a:pt x="274320" y="218123"/>
                    </a:cubicBezTo>
                    <a:cubicBezTo>
                      <a:pt x="274320" y="218123"/>
                      <a:pt x="274320" y="219075"/>
                      <a:pt x="274320" y="219075"/>
                    </a:cubicBezTo>
                    <a:cubicBezTo>
                      <a:pt x="272415" y="221933"/>
                      <a:pt x="271463" y="225742"/>
                      <a:pt x="270510" y="228600"/>
                    </a:cubicBezTo>
                    <a:cubicBezTo>
                      <a:pt x="266700" y="240030"/>
                      <a:pt x="268605" y="250508"/>
                      <a:pt x="271463" y="252413"/>
                    </a:cubicBezTo>
                    <a:cubicBezTo>
                      <a:pt x="272415" y="253365"/>
                      <a:pt x="288608" y="258128"/>
                      <a:pt x="299085" y="262890"/>
                    </a:cubicBezTo>
                    <a:cubicBezTo>
                      <a:pt x="304800" y="264795"/>
                      <a:pt x="307658" y="266700"/>
                      <a:pt x="311467" y="268605"/>
                    </a:cubicBezTo>
                    <a:lnTo>
                      <a:pt x="101918" y="268605"/>
                    </a:lnTo>
                    <a:cubicBezTo>
                      <a:pt x="111443" y="261938"/>
                      <a:pt x="120968" y="258128"/>
                      <a:pt x="135255" y="251460"/>
                    </a:cubicBezTo>
                    <a:cubicBezTo>
                      <a:pt x="138113" y="249555"/>
                      <a:pt x="153352" y="242888"/>
                      <a:pt x="158115" y="237173"/>
                    </a:cubicBezTo>
                    <a:moveTo>
                      <a:pt x="79057" y="200978"/>
                    </a:moveTo>
                    <a:cubicBezTo>
                      <a:pt x="78105" y="200978"/>
                      <a:pt x="76200" y="201930"/>
                      <a:pt x="76200" y="200025"/>
                    </a:cubicBezTo>
                    <a:cubicBezTo>
                      <a:pt x="77152" y="197167"/>
                      <a:pt x="80010" y="197167"/>
                      <a:pt x="81915" y="196215"/>
                    </a:cubicBezTo>
                    <a:cubicBezTo>
                      <a:pt x="82868" y="195263"/>
                      <a:pt x="84773" y="194310"/>
                      <a:pt x="85725" y="195263"/>
                    </a:cubicBezTo>
                    <a:cubicBezTo>
                      <a:pt x="86677" y="197167"/>
                      <a:pt x="88582" y="196215"/>
                      <a:pt x="89535" y="197167"/>
                    </a:cubicBezTo>
                    <a:cubicBezTo>
                      <a:pt x="86677" y="200978"/>
                      <a:pt x="82868" y="200025"/>
                      <a:pt x="79057" y="200978"/>
                    </a:cubicBezTo>
                    <a:moveTo>
                      <a:pt x="952" y="189548"/>
                    </a:moveTo>
                    <a:cubicBezTo>
                      <a:pt x="952" y="189548"/>
                      <a:pt x="0" y="188595"/>
                      <a:pt x="0" y="188595"/>
                    </a:cubicBezTo>
                    <a:cubicBezTo>
                      <a:pt x="6668" y="180023"/>
                      <a:pt x="11430" y="171450"/>
                      <a:pt x="16193" y="162878"/>
                    </a:cubicBezTo>
                    <a:cubicBezTo>
                      <a:pt x="22860" y="159067"/>
                      <a:pt x="28575" y="154305"/>
                      <a:pt x="33338" y="148590"/>
                    </a:cubicBezTo>
                    <a:cubicBezTo>
                      <a:pt x="41910" y="139065"/>
                      <a:pt x="51435" y="131445"/>
                      <a:pt x="61913" y="125730"/>
                    </a:cubicBezTo>
                    <a:cubicBezTo>
                      <a:pt x="65723" y="123825"/>
                      <a:pt x="71438" y="124778"/>
                      <a:pt x="75248" y="126683"/>
                    </a:cubicBezTo>
                    <a:cubicBezTo>
                      <a:pt x="73343" y="128588"/>
                      <a:pt x="71438" y="128588"/>
                      <a:pt x="69532" y="129540"/>
                    </a:cubicBezTo>
                    <a:cubicBezTo>
                      <a:pt x="68580" y="129540"/>
                      <a:pt x="68580" y="129540"/>
                      <a:pt x="67627" y="128588"/>
                    </a:cubicBezTo>
                    <a:cubicBezTo>
                      <a:pt x="68580" y="127635"/>
                      <a:pt x="68580" y="127635"/>
                      <a:pt x="68580" y="126683"/>
                    </a:cubicBezTo>
                    <a:cubicBezTo>
                      <a:pt x="63818" y="132398"/>
                      <a:pt x="56198" y="135255"/>
                      <a:pt x="52388" y="141923"/>
                    </a:cubicBezTo>
                    <a:cubicBezTo>
                      <a:pt x="49530" y="146685"/>
                      <a:pt x="47625" y="153353"/>
                      <a:pt x="40957" y="155258"/>
                    </a:cubicBezTo>
                    <a:cubicBezTo>
                      <a:pt x="39052" y="156210"/>
                      <a:pt x="41910" y="153353"/>
                      <a:pt x="40005" y="154305"/>
                    </a:cubicBezTo>
                    <a:cubicBezTo>
                      <a:pt x="24765" y="164783"/>
                      <a:pt x="13335" y="176213"/>
                      <a:pt x="952" y="189548"/>
                    </a:cubicBezTo>
                    <a:moveTo>
                      <a:pt x="43815" y="156210"/>
                    </a:moveTo>
                    <a:cubicBezTo>
                      <a:pt x="42863" y="157163"/>
                      <a:pt x="42863" y="157163"/>
                      <a:pt x="41910" y="158115"/>
                    </a:cubicBezTo>
                    <a:cubicBezTo>
                      <a:pt x="40957" y="159067"/>
                      <a:pt x="40957" y="160020"/>
                      <a:pt x="40005" y="160020"/>
                    </a:cubicBezTo>
                    <a:cubicBezTo>
                      <a:pt x="39052" y="160020"/>
                      <a:pt x="39052" y="160020"/>
                      <a:pt x="39052" y="159067"/>
                    </a:cubicBezTo>
                    <a:cubicBezTo>
                      <a:pt x="40005" y="157163"/>
                      <a:pt x="40957" y="155258"/>
                      <a:pt x="42863" y="154305"/>
                    </a:cubicBezTo>
                    <a:cubicBezTo>
                      <a:pt x="43815" y="155258"/>
                      <a:pt x="43815" y="155258"/>
                      <a:pt x="43815" y="156210"/>
                    </a:cubicBezTo>
                    <a:moveTo>
                      <a:pt x="67627" y="232410"/>
                    </a:moveTo>
                    <a:cubicBezTo>
                      <a:pt x="67627" y="233363"/>
                      <a:pt x="66675" y="233363"/>
                      <a:pt x="66675" y="234315"/>
                    </a:cubicBezTo>
                    <a:cubicBezTo>
                      <a:pt x="67627" y="234315"/>
                      <a:pt x="67627" y="234315"/>
                      <a:pt x="67627" y="235267"/>
                    </a:cubicBezTo>
                    <a:cubicBezTo>
                      <a:pt x="66675" y="236220"/>
                      <a:pt x="65723" y="237173"/>
                      <a:pt x="63818" y="238125"/>
                    </a:cubicBezTo>
                    <a:cubicBezTo>
                      <a:pt x="63818" y="238125"/>
                      <a:pt x="63818" y="238125"/>
                      <a:pt x="62865" y="238125"/>
                    </a:cubicBezTo>
                    <a:cubicBezTo>
                      <a:pt x="61913" y="239078"/>
                      <a:pt x="61913" y="239078"/>
                      <a:pt x="60960" y="240030"/>
                    </a:cubicBezTo>
                    <a:cubicBezTo>
                      <a:pt x="60007" y="240983"/>
                      <a:pt x="57150" y="240030"/>
                      <a:pt x="58102" y="239078"/>
                    </a:cubicBezTo>
                    <a:cubicBezTo>
                      <a:pt x="59055" y="238125"/>
                      <a:pt x="60960" y="236220"/>
                      <a:pt x="61913" y="235267"/>
                    </a:cubicBezTo>
                    <a:cubicBezTo>
                      <a:pt x="62865" y="234315"/>
                      <a:pt x="63818" y="234315"/>
                      <a:pt x="63818" y="233363"/>
                    </a:cubicBezTo>
                    <a:cubicBezTo>
                      <a:pt x="63818" y="233363"/>
                      <a:pt x="64770" y="232410"/>
                      <a:pt x="64770" y="232410"/>
                    </a:cubicBezTo>
                    <a:cubicBezTo>
                      <a:pt x="64770" y="231458"/>
                      <a:pt x="67627" y="231458"/>
                      <a:pt x="67627" y="232410"/>
                    </a:cubicBezTo>
                    <a:moveTo>
                      <a:pt x="58102" y="228600"/>
                    </a:moveTo>
                    <a:cubicBezTo>
                      <a:pt x="58102" y="228600"/>
                      <a:pt x="58102" y="228600"/>
                      <a:pt x="58102" y="228600"/>
                    </a:cubicBezTo>
                    <a:cubicBezTo>
                      <a:pt x="56198" y="230505"/>
                      <a:pt x="54293" y="231458"/>
                      <a:pt x="52388" y="232410"/>
                    </a:cubicBezTo>
                    <a:cubicBezTo>
                      <a:pt x="50482" y="233363"/>
                      <a:pt x="47625" y="234315"/>
                      <a:pt x="45720" y="235267"/>
                    </a:cubicBezTo>
                    <a:cubicBezTo>
                      <a:pt x="45720" y="235267"/>
                      <a:pt x="45720" y="235267"/>
                      <a:pt x="45720" y="235267"/>
                    </a:cubicBezTo>
                    <a:cubicBezTo>
                      <a:pt x="45720" y="235267"/>
                      <a:pt x="44768" y="235267"/>
                      <a:pt x="44768" y="235267"/>
                    </a:cubicBezTo>
                    <a:cubicBezTo>
                      <a:pt x="42863" y="236220"/>
                      <a:pt x="40957" y="238125"/>
                      <a:pt x="40005" y="239078"/>
                    </a:cubicBezTo>
                    <a:cubicBezTo>
                      <a:pt x="40005" y="239078"/>
                      <a:pt x="40005" y="239078"/>
                      <a:pt x="39052" y="240030"/>
                    </a:cubicBezTo>
                    <a:cubicBezTo>
                      <a:pt x="39052" y="240030"/>
                      <a:pt x="39052" y="240030"/>
                      <a:pt x="39052" y="240030"/>
                    </a:cubicBezTo>
                    <a:cubicBezTo>
                      <a:pt x="39052" y="240030"/>
                      <a:pt x="39052" y="240030"/>
                      <a:pt x="39052" y="240030"/>
                    </a:cubicBezTo>
                    <a:cubicBezTo>
                      <a:pt x="39052" y="240030"/>
                      <a:pt x="38100" y="240983"/>
                      <a:pt x="38100" y="240983"/>
                    </a:cubicBezTo>
                    <a:cubicBezTo>
                      <a:pt x="38100" y="240983"/>
                      <a:pt x="38100" y="240983"/>
                      <a:pt x="38100" y="240983"/>
                    </a:cubicBezTo>
                    <a:cubicBezTo>
                      <a:pt x="38100" y="240983"/>
                      <a:pt x="38100" y="240983"/>
                      <a:pt x="38100" y="240983"/>
                    </a:cubicBezTo>
                    <a:cubicBezTo>
                      <a:pt x="38100" y="240983"/>
                      <a:pt x="37148" y="241935"/>
                      <a:pt x="37148" y="241935"/>
                    </a:cubicBezTo>
                    <a:cubicBezTo>
                      <a:pt x="37148" y="241935"/>
                      <a:pt x="37148" y="242888"/>
                      <a:pt x="36195" y="242888"/>
                    </a:cubicBezTo>
                    <a:cubicBezTo>
                      <a:pt x="36195" y="242888"/>
                      <a:pt x="35243" y="242888"/>
                      <a:pt x="35243" y="242888"/>
                    </a:cubicBezTo>
                    <a:cubicBezTo>
                      <a:pt x="35243" y="242888"/>
                      <a:pt x="35243" y="242888"/>
                      <a:pt x="35243" y="242888"/>
                    </a:cubicBezTo>
                    <a:cubicBezTo>
                      <a:pt x="35243" y="242888"/>
                      <a:pt x="34290" y="242888"/>
                      <a:pt x="34290" y="242888"/>
                    </a:cubicBezTo>
                    <a:cubicBezTo>
                      <a:pt x="34290" y="242888"/>
                      <a:pt x="33338" y="242888"/>
                      <a:pt x="33338" y="242888"/>
                    </a:cubicBezTo>
                    <a:cubicBezTo>
                      <a:pt x="33338" y="242888"/>
                      <a:pt x="33338" y="242888"/>
                      <a:pt x="33338" y="242888"/>
                    </a:cubicBezTo>
                    <a:cubicBezTo>
                      <a:pt x="33338" y="242888"/>
                      <a:pt x="33338" y="242888"/>
                      <a:pt x="33338" y="242888"/>
                    </a:cubicBezTo>
                    <a:cubicBezTo>
                      <a:pt x="32385" y="243840"/>
                      <a:pt x="32385" y="243840"/>
                      <a:pt x="31432" y="244792"/>
                    </a:cubicBezTo>
                    <a:cubicBezTo>
                      <a:pt x="30480" y="245745"/>
                      <a:pt x="29527" y="246698"/>
                      <a:pt x="28575" y="247650"/>
                    </a:cubicBezTo>
                    <a:cubicBezTo>
                      <a:pt x="28575" y="247650"/>
                      <a:pt x="28575" y="247650"/>
                      <a:pt x="28575" y="247650"/>
                    </a:cubicBezTo>
                    <a:cubicBezTo>
                      <a:pt x="28575" y="247650"/>
                      <a:pt x="28575" y="247650"/>
                      <a:pt x="28575" y="247650"/>
                    </a:cubicBezTo>
                    <a:cubicBezTo>
                      <a:pt x="28575" y="247650"/>
                      <a:pt x="28575" y="247650"/>
                      <a:pt x="28575" y="247650"/>
                    </a:cubicBezTo>
                    <a:cubicBezTo>
                      <a:pt x="28575" y="247650"/>
                      <a:pt x="28575" y="247650"/>
                      <a:pt x="28575" y="247650"/>
                    </a:cubicBezTo>
                    <a:cubicBezTo>
                      <a:pt x="28575" y="247650"/>
                      <a:pt x="28575" y="247650"/>
                      <a:pt x="28575" y="247650"/>
                    </a:cubicBezTo>
                    <a:cubicBezTo>
                      <a:pt x="28575" y="247650"/>
                      <a:pt x="28575" y="247650"/>
                      <a:pt x="28575" y="248603"/>
                    </a:cubicBezTo>
                    <a:lnTo>
                      <a:pt x="28575" y="248603"/>
                    </a:lnTo>
                    <a:cubicBezTo>
                      <a:pt x="28575" y="248603"/>
                      <a:pt x="28575" y="248603"/>
                      <a:pt x="28575" y="248603"/>
                    </a:cubicBezTo>
                    <a:cubicBezTo>
                      <a:pt x="28575" y="248603"/>
                      <a:pt x="28575" y="248603"/>
                      <a:pt x="28575" y="248603"/>
                    </a:cubicBezTo>
                    <a:cubicBezTo>
                      <a:pt x="28575" y="248603"/>
                      <a:pt x="28575" y="248603"/>
                      <a:pt x="28575" y="248603"/>
                    </a:cubicBezTo>
                    <a:cubicBezTo>
                      <a:pt x="28575" y="248603"/>
                      <a:pt x="28575" y="247650"/>
                      <a:pt x="28575" y="247650"/>
                    </a:cubicBezTo>
                    <a:lnTo>
                      <a:pt x="28575" y="247650"/>
                    </a:lnTo>
                    <a:cubicBezTo>
                      <a:pt x="28575" y="247650"/>
                      <a:pt x="28575" y="247650"/>
                      <a:pt x="28575" y="247650"/>
                    </a:cubicBezTo>
                    <a:cubicBezTo>
                      <a:pt x="29527" y="246698"/>
                      <a:pt x="29527" y="246698"/>
                      <a:pt x="30480" y="245745"/>
                    </a:cubicBezTo>
                    <a:cubicBezTo>
                      <a:pt x="30480" y="245745"/>
                      <a:pt x="30480" y="245745"/>
                      <a:pt x="30480" y="245745"/>
                    </a:cubicBezTo>
                    <a:cubicBezTo>
                      <a:pt x="30480" y="245745"/>
                      <a:pt x="30480" y="245745"/>
                      <a:pt x="31432" y="244792"/>
                    </a:cubicBezTo>
                    <a:cubicBezTo>
                      <a:pt x="31432" y="244792"/>
                      <a:pt x="32385" y="243840"/>
                      <a:pt x="32385" y="243840"/>
                    </a:cubicBezTo>
                    <a:cubicBezTo>
                      <a:pt x="32385" y="243840"/>
                      <a:pt x="32385" y="243840"/>
                      <a:pt x="32385" y="243840"/>
                    </a:cubicBezTo>
                    <a:cubicBezTo>
                      <a:pt x="33338" y="242888"/>
                      <a:pt x="33338" y="241935"/>
                      <a:pt x="34290" y="241935"/>
                    </a:cubicBezTo>
                    <a:cubicBezTo>
                      <a:pt x="34290" y="241935"/>
                      <a:pt x="34290" y="241935"/>
                      <a:pt x="34290" y="241935"/>
                    </a:cubicBezTo>
                    <a:cubicBezTo>
                      <a:pt x="34290" y="241935"/>
                      <a:pt x="34290" y="241935"/>
                      <a:pt x="34290" y="241935"/>
                    </a:cubicBezTo>
                    <a:cubicBezTo>
                      <a:pt x="34290" y="241935"/>
                      <a:pt x="35243" y="240983"/>
                      <a:pt x="35243" y="240983"/>
                    </a:cubicBezTo>
                    <a:cubicBezTo>
                      <a:pt x="35243" y="240983"/>
                      <a:pt x="35243" y="240030"/>
                      <a:pt x="36195" y="240030"/>
                    </a:cubicBezTo>
                    <a:cubicBezTo>
                      <a:pt x="36195" y="240030"/>
                      <a:pt x="36195" y="240030"/>
                      <a:pt x="36195" y="240030"/>
                    </a:cubicBezTo>
                    <a:cubicBezTo>
                      <a:pt x="36195" y="240030"/>
                      <a:pt x="36195" y="240030"/>
                      <a:pt x="36195" y="240030"/>
                    </a:cubicBezTo>
                    <a:cubicBezTo>
                      <a:pt x="36195" y="240030"/>
                      <a:pt x="36195" y="240030"/>
                      <a:pt x="36195" y="240030"/>
                    </a:cubicBezTo>
                    <a:cubicBezTo>
                      <a:pt x="36195" y="240030"/>
                      <a:pt x="36195" y="239078"/>
                      <a:pt x="37148" y="239078"/>
                    </a:cubicBezTo>
                    <a:cubicBezTo>
                      <a:pt x="37148" y="239078"/>
                      <a:pt x="37148" y="239078"/>
                      <a:pt x="37148" y="239078"/>
                    </a:cubicBezTo>
                    <a:cubicBezTo>
                      <a:pt x="37148" y="239078"/>
                      <a:pt x="37148" y="239078"/>
                      <a:pt x="37148" y="239078"/>
                    </a:cubicBezTo>
                    <a:cubicBezTo>
                      <a:pt x="37148" y="239078"/>
                      <a:pt x="37148" y="239078"/>
                      <a:pt x="37148" y="238125"/>
                    </a:cubicBezTo>
                    <a:cubicBezTo>
                      <a:pt x="37148" y="238125"/>
                      <a:pt x="37148" y="238125"/>
                      <a:pt x="37148" y="238125"/>
                    </a:cubicBezTo>
                    <a:cubicBezTo>
                      <a:pt x="37148" y="238125"/>
                      <a:pt x="37148" y="237173"/>
                      <a:pt x="37148" y="237173"/>
                    </a:cubicBezTo>
                    <a:cubicBezTo>
                      <a:pt x="37148" y="237173"/>
                      <a:pt x="37148" y="237173"/>
                      <a:pt x="37148" y="237173"/>
                    </a:cubicBezTo>
                    <a:cubicBezTo>
                      <a:pt x="38100" y="236220"/>
                      <a:pt x="38100" y="235267"/>
                      <a:pt x="39052" y="234315"/>
                    </a:cubicBezTo>
                    <a:cubicBezTo>
                      <a:pt x="39052" y="234315"/>
                      <a:pt x="39052" y="234315"/>
                      <a:pt x="39052" y="234315"/>
                    </a:cubicBezTo>
                    <a:cubicBezTo>
                      <a:pt x="38100" y="234315"/>
                      <a:pt x="38100" y="235267"/>
                      <a:pt x="37148" y="236220"/>
                    </a:cubicBezTo>
                    <a:cubicBezTo>
                      <a:pt x="36195" y="236220"/>
                      <a:pt x="35243" y="236220"/>
                      <a:pt x="36195" y="235267"/>
                    </a:cubicBezTo>
                    <a:cubicBezTo>
                      <a:pt x="36195" y="235267"/>
                      <a:pt x="37148" y="234315"/>
                      <a:pt x="37148" y="234315"/>
                    </a:cubicBezTo>
                    <a:cubicBezTo>
                      <a:pt x="37148" y="234315"/>
                      <a:pt x="37148" y="234315"/>
                      <a:pt x="37148" y="234315"/>
                    </a:cubicBezTo>
                    <a:cubicBezTo>
                      <a:pt x="38100" y="233363"/>
                      <a:pt x="39052" y="232410"/>
                      <a:pt x="40005" y="231458"/>
                    </a:cubicBezTo>
                    <a:cubicBezTo>
                      <a:pt x="40957" y="231458"/>
                      <a:pt x="40957" y="230505"/>
                      <a:pt x="41910" y="230505"/>
                    </a:cubicBezTo>
                    <a:cubicBezTo>
                      <a:pt x="41910" y="230505"/>
                      <a:pt x="41910" y="230505"/>
                      <a:pt x="41910" y="230505"/>
                    </a:cubicBezTo>
                    <a:cubicBezTo>
                      <a:pt x="41910" y="230505"/>
                      <a:pt x="42863" y="229553"/>
                      <a:pt x="42863" y="229553"/>
                    </a:cubicBezTo>
                    <a:cubicBezTo>
                      <a:pt x="42863" y="229553"/>
                      <a:pt x="42863" y="229553"/>
                      <a:pt x="42863" y="229553"/>
                    </a:cubicBezTo>
                    <a:cubicBezTo>
                      <a:pt x="47625" y="224790"/>
                      <a:pt x="56198" y="224790"/>
                      <a:pt x="62865" y="221933"/>
                    </a:cubicBezTo>
                    <a:cubicBezTo>
                      <a:pt x="65723" y="220980"/>
                      <a:pt x="68580" y="222885"/>
                      <a:pt x="71438" y="221933"/>
                    </a:cubicBezTo>
                    <a:cubicBezTo>
                      <a:pt x="73343" y="221933"/>
                      <a:pt x="74295" y="221933"/>
                      <a:pt x="76200" y="222885"/>
                    </a:cubicBezTo>
                    <a:cubicBezTo>
                      <a:pt x="66675" y="222885"/>
                      <a:pt x="62865" y="225742"/>
                      <a:pt x="58102" y="228600"/>
                    </a:cubicBezTo>
                    <a:moveTo>
                      <a:pt x="68580" y="193358"/>
                    </a:moveTo>
                    <a:cubicBezTo>
                      <a:pt x="67627" y="192405"/>
                      <a:pt x="70485" y="193358"/>
                      <a:pt x="70485" y="192405"/>
                    </a:cubicBezTo>
                    <a:lnTo>
                      <a:pt x="66675" y="192405"/>
                    </a:lnTo>
                    <a:cubicBezTo>
                      <a:pt x="65723" y="192405"/>
                      <a:pt x="65723" y="191453"/>
                      <a:pt x="65723" y="191453"/>
                    </a:cubicBezTo>
                    <a:cubicBezTo>
                      <a:pt x="62865" y="192405"/>
                      <a:pt x="60007" y="193358"/>
                      <a:pt x="57150" y="193358"/>
                    </a:cubicBezTo>
                    <a:cubicBezTo>
                      <a:pt x="53340" y="194310"/>
                      <a:pt x="50482" y="197167"/>
                      <a:pt x="46673" y="198120"/>
                    </a:cubicBezTo>
                    <a:cubicBezTo>
                      <a:pt x="40957" y="200025"/>
                      <a:pt x="36195" y="204788"/>
                      <a:pt x="30480" y="206692"/>
                    </a:cubicBezTo>
                    <a:cubicBezTo>
                      <a:pt x="29527" y="206692"/>
                      <a:pt x="29527" y="205740"/>
                      <a:pt x="29527" y="205740"/>
                    </a:cubicBezTo>
                    <a:cubicBezTo>
                      <a:pt x="30480" y="203835"/>
                      <a:pt x="32385" y="203835"/>
                      <a:pt x="33338" y="201930"/>
                    </a:cubicBezTo>
                    <a:cubicBezTo>
                      <a:pt x="33338" y="200978"/>
                      <a:pt x="33338" y="200978"/>
                      <a:pt x="32385" y="200978"/>
                    </a:cubicBezTo>
                    <a:cubicBezTo>
                      <a:pt x="36195" y="195263"/>
                      <a:pt x="41910" y="192405"/>
                      <a:pt x="47625" y="187642"/>
                    </a:cubicBezTo>
                    <a:lnTo>
                      <a:pt x="47625" y="185738"/>
                    </a:lnTo>
                    <a:cubicBezTo>
                      <a:pt x="49530" y="183833"/>
                      <a:pt x="51435" y="182880"/>
                      <a:pt x="52388" y="180023"/>
                    </a:cubicBezTo>
                    <a:cubicBezTo>
                      <a:pt x="53340" y="178117"/>
                      <a:pt x="55245" y="176213"/>
                      <a:pt x="57150" y="175260"/>
                    </a:cubicBezTo>
                    <a:cubicBezTo>
                      <a:pt x="56198" y="174308"/>
                      <a:pt x="55245" y="174308"/>
                      <a:pt x="55245" y="173355"/>
                    </a:cubicBezTo>
                    <a:cubicBezTo>
                      <a:pt x="53340" y="173355"/>
                      <a:pt x="51435" y="174308"/>
                      <a:pt x="49530" y="172403"/>
                    </a:cubicBezTo>
                    <a:cubicBezTo>
                      <a:pt x="50482" y="171450"/>
                      <a:pt x="51435" y="170498"/>
                      <a:pt x="52388" y="170498"/>
                    </a:cubicBezTo>
                    <a:cubicBezTo>
                      <a:pt x="52388" y="170498"/>
                      <a:pt x="51435" y="170498"/>
                      <a:pt x="51435" y="169545"/>
                    </a:cubicBezTo>
                    <a:cubicBezTo>
                      <a:pt x="50482" y="168592"/>
                      <a:pt x="52388" y="167640"/>
                      <a:pt x="54293" y="166688"/>
                    </a:cubicBezTo>
                    <a:cubicBezTo>
                      <a:pt x="56198" y="165735"/>
                      <a:pt x="59055" y="165735"/>
                      <a:pt x="60007" y="164783"/>
                    </a:cubicBezTo>
                    <a:cubicBezTo>
                      <a:pt x="56198" y="163830"/>
                      <a:pt x="52388" y="165735"/>
                      <a:pt x="48577" y="163830"/>
                    </a:cubicBezTo>
                    <a:cubicBezTo>
                      <a:pt x="51435" y="157163"/>
                      <a:pt x="55245" y="151448"/>
                      <a:pt x="60960" y="148590"/>
                    </a:cubicBezTo>
                    <a:cubicBezTo>
                      <a:pt x="61913" y="148590"/>
                      <a:pt x="62865" y="148590"/>
                      <a:pt x="62865" y="149542"/>
                    </a:cubicBezTo>
                    <a:cubicBezTo>
                      <a:pt x="62865" y="152400"/>
                      <a:pt x="60960" y="154305"/>
                      <a:pt x="59055" y="154305"/>
                    </a:cubicBezTo>
                    <a:cubicBezTo>
                      <a:pt x="62865" y="155258"/>
                      <a:pt x="67627" y="155258"/>
                      <a:pt x="71438" y="157163"/>
                    </a:cubicBezTo>
                    <a:cubicBezTo>
                      <a:pt x="70485" y="158115"/>
                      <a:pt x="69532" y="158115"/>
                      <a:pt x="69532" y="158115"/>
                    </a:cubicBezTo>
                    <a:cubicBezTo>
                      <a:pt x="72390" y="160020"/>
                      <a:pt x="75248" y="159067"/>
                      <a:pt x="78105" y="160973"/>
                    </a:cubicBezTo>
                    <a:cubicBezTo>
                      <a:pt x="76200" y="162878"/>
                      <a:pt x="75248" y="160973"/>
                      <a:pt x="73343" y="160973"/>
                    </a:cubicBezTo>
                    <a:cubicBezTo>
                      <a:pt x="89535" y="165735"/>
                      <a:pt x="105727" y="169545"/>
                      <a:pt x="119063" y="179070"/>
                    </a:cubicBezTo>
                    <a:cubicBezTo>
                      <a:pt x="107632" y="184785"/>
                      <a:pt x="96202" y="187642"/>
                      <a:pt x="83820" y="189548"/>
                    </a:cubicBezTo>
                    <a:cubicBezTo>
                      <a:pt x="81915" y="189548"/>
                      <a:pt x="80963" y="189548"/>
                      <a:pt x="80010" y="188595"/>
                    </a:cubicBezTo>
                    <a:cubicBezTo>
                      <a:pt x="80010" y="189548"/>
                      <a:pt x="80010" y="190500"/>
                      <a:pt x="79057" y="190500"/>
                    </a:cubicBezTo>
                    <a:cubicBezTo>
                      <a:pt x="77152" y="190500"/>
                      <a:pt x="75248" y="190500"/>
                      <a:pt x="74295" y="191453"/>
                    </a:cubicBezTo>
                    <a:cubicBezTo>
                      <a:pt x="73343" y="194310"/>
                      <a:pt x="70485" y="194310"/>
                      <a:pt x="68580" y="193358"/>
                    </a:cubicBezTo>
                  </a:path>
                </a:pathLst>
              </a:custGeom>
              <a:solidFill>
                <a:srgbClr val="FFFFFF"/>
              </a:solidFill>
              <a:ln w="9525" cap="flat">
                <a:noFill/>
                <a:prstDash val="solid"/>
                <a:miter/>
              </a:ln>
            </p:spPr>
            <p:txBody>
              <a:bodyPr rtlCol="0" anchor="ctr"/>
              <a:lstStyle/>
              <a:p>
                <a:endParaRPr lang="fr-FR"/>
              </a:p>
            </p:txBody>
          </p:sp>
          <p:sp>
            <p:nvSpPr>
              <p:cNvPr id="12" name="Forme libre : forme 11">
                <a:extLst>
                  <a:ext uri="{FF2B5EF4-FFF2-40B4-BE49-F238E27FC236}">
                    <a16:creationId xmlns:a16="http://schemas.microsoft.com/office/drawing/2014/main" xmlns="" id="{D69EF2AC-5A12-4D27-B882-942F779DCB5B}"/>
                  </a:ext>
                </a:extLst>
              </p:cNvPr>
              <p:cNvSpPr/>
              <p:nvPr/>
            </p:nvSpPr>
            <p:spPr>
              <a:xfrm>
                <a:off x="270509" y="270509"/>
                <a:ext cx="349567" cy="269557"/>
              </a:xfrm>
              <a:custGeom>
                <a:avLst/>
                <a:gdLst>
                  <a:gd name="connsiteX0" fmla="*/ 306705 w 349567"/>
                  <a:gd name="connsiteY0" fmla="*/ 237173 h 269557"/>
                  <a:gd name="connsiteX1" fmla="*/ 315278 w 349567"/>
                  <a:gd name="connsiteY1" fmla="*/ 227648 h 269557"/>
                  <a:gd name="connsiteX2" fmla="*/ 315278 w 349567"/>
                  <a:gd name="connsiteY2" fmla="*/ 227648 h 269557"/>
                  <a:gd name="connsiteX3" fmla="*/ 332423 w 349567"/>
                  <a:gd name="connsiteY3" fmla="*/ 210503 h 269557"/>
                  <a:gd name="connsiteX4" fmla="*/ 338138 w 349567"/>
                  <a:gd name="connsiteY4" fmla="*/ 205740 h 269557"/>
                  <a:gd name="connsiteX5" fmla="*/ 339090 w 349567"/>
                  <a:gd name="connsiteY5" fmla="*/ 203835 h 269557"/>
                  <a:gd name="connsiteX6" fmla="*/ 332423 w 349567"/>
                  <a:gd name="connsiteY6" fmla="*/ 207645 h 269557"/>
                  <a:gd name="connsiteX7" fmla="*/ 331470 w 349567"/>
                  <a:gd name="connsiteY7" fmla="*/ 206692 h 269557"/>
                  <a:gd name="connsiteX8" fmla="*/ 337185 w 349567"/>
                  <a:gd name="connsiteY8" fmla="*/ 202883 h 269557"/>
                  <a:gd name="connsiteX9" fmla="*/ 337185 w 349567"/>
                  <a:gd name="connsiteY9" fmla="*/ 202883 h 269557"/>
                  <a:gd name="connsiteX10" fmla="*/ 336233 w 349567"/>
                  <a:gd name="connsiteY10" fmla="*/ 201930 h 269557"/>
                  <a:gd name="connsiteX11" fmla="*/ 320040 w 349567"/>
                  <a:gd name="connsiteY11" fmla="*/ 210503 h 269557"/>
                  <a:gd name="connsiteX12" fmla="*/ 317183 w 349567"/>
                  <a:gd name="connsiteY12" fmla="*/ 209550 h 269557"/>
                  <a:gd name="connsiteX13" fmla="*/ 296228 w 349567"/>
                  <a:gd name="connsiteY13" fmla="*/ 221933 h 269557"/>
                  <a:gd name="connsiteX14" fmla="*/ 296228 w 349567"/>
                  <a:gd name="connsiteY14" fmla="*/ 220980 h 269557"/>
                  <a:gd name="connsiteX15" fmla="*/ 286703 w 349567"/>
                  <a:gd name="connsiteY15" fmla="*/ 224790 h 269557"/>
                  <a:gd name="connsiteX16" fmla="*/ 274320 w 349567"/>
                  <a:gd name="connsiteY16" fmla="*/ 225742 h 269557"/>
                  <a:gd name="connsiteX17" fmla="*/ 256223 w 349567"/>
                  <a:gd name="connsiteY17" fmla="*/ 228600 h 269557"/>
                  <a:gd name="connsiteX18" fmla="*/ 255270 w 349567"/>
                  <a:gd name="connsiteY18" fmla="*/ 228600 h 269557"/>
                  <a:gd name="connsiteX19" fmla="*/ 245745 w 349567"/>
                  <a:gd name="connsiteY19" fmla="*/ 232410 h 269557"/>
                  <a:gd name="connsiteX20" fmla="*/ 245745 w 349567"/>
                  <a:gd name="connsiteY20" fmla="*/ 232410 h 269557"/>
                  <a:gd name="connsiteX21" fmla="*/ 244792 w 349567"/>
                  <a:gd name="connsiteY21" fmla="*/ 233363 h 269557"/>
                  <a:gd name="connsiteX22" fmla="*/ 240983 w 349567"/>
                  <a:gd name="connsiteY22" fmla="*/ 236220 h 269557"/>
                  <a:gd name="connsiteX23" fmla="*/ 232410 w 349567"/>
                  <a:gd name="connsiteY23" fmla="*/ 242888 h 269557"/>
                  <a:gd name="connsiteX24" fmla="*/ 231458 w 349567"/>
                  <a:gd name="connsiteY24" fmla="*/ 242888 h 269557"/>
                  <a:gd name="connsiteX25" fmla="*/ 222885 w 349567"/>
                  <a:gd name="connsiteY25" fmla="*/ 250508 h 269557"/>
                  <a:gd name="connsiteX26" fmla="*/ 220980 w 349567"/>
                  <a:gd name="connsiteY26" fmla="*/ 250508 h 269557"/>
                  <a:gd name="connsiteX27" fmla="*/ 220980 w 349567"/>
                  <a:gd name="connsiteY27" fmla="*/ 250508 h 269557"/>
                  <a:gd name="connsiteX28" fmla="*/ 220980 w 349567"/>
                  <a:gd name="connsiteY28" fmla="*/ 249555 h 269557"/>
                  <a:gd name="connsiteX29" fmla="*/ 221933 w 349567"/>
                  <a:gd name="connsiteY29" fmla="*/ 247650 h 269557"/>
                  <a:gd name="connsiteX30" fmla="*/ 223838 w 349567"/>
                  <a:gd name="connsiteY30" fmla="*/ 245745 h 269557"/>
                  <a:gd name="connsiteX31" fmla="*/ 225742 w 349567"/>
                  <a:gd name="connsiteY31" fmla="*/ 242888 h 269557"/>
                  <a:gd name="connsiteX32" fmla="*/ 225742 w 349567"/>
                  <a:gd name="connsiteY32" fmla="*/ 241935 h 269557"/>
                  <a:gd name="connsiteX33" fmla="*/ 224790 w 349567"/>
                  <a:gd name="connsiteY33" fmla="*/ 241935 h 269557"/>
                  <a:gd name="connsiteX34" fmla="*/ 233363 w 349567"/>
                  <a:gd name="connsiteY34" fmla="*/ 235267 h 269557"/>
                  <a:gd name="connsiteX35" fmla="*/ 233363 w 349567"/>
                  <a:gd name="connsiteY35" fmla="*/ 235267 h 269557"/>
                  <a:gd name="connsiteX36" fmla="*/ 232410 w 349567"/>
                  <a:gd name="connsiteY36" fmla="*/ 234315 h 269557"/>
                  <a:gd name="connsiteX37" fmla="*/ 233363 w 349567"/>
                  <a:gd name="connsiteY37" fmla="*/ 233363 h 269557"/>
                  <a:gd name="connsiteX38" fmla="*/ 233363 w 349567"/>
                  <a:gd name="connsiteY38" fmla="*/ 233363 h 269557"/>
                  <a:gd name="connsiteX39" fmla="*/ 233363 w 349567"/>
                  <a:gd name="connsiteY39" fmla="*/ 233363 h 269557"/>
                  <a:gd name="connsiteX40" fmla="*/ 233363 w 349567"/>
                  <a:gd name="connsiteY40" fmla="*/ 234315 h 269557"/>
                  <a:gd name="connsiteX41" fmla="*/ 229553 w 349567"/>
                  <a:gd name="connsiteY41" fmla="*/ 237173 h 269557"/>
                  <a:gd name="connsiteX42" fmla="*/ 228600 w 349567"/>
                  <a:gd name="connsiteY42" fmla="*/ 237173 h 269557"/>
                  <a:gd name="connsiteX43" fmla="*/ 227648 w 349567"/>
                  <a:gd name="connsiteY43" fmla="*/ 237173 h 269557"/>
                  <a:gd name="connsiteX44" fmla="*/ 227648 w 349567"/>
                  <a:gd name="connsiteY44" fmla="*/ 237173 h 269557"/>
                  <a:gd name="connsiteX45" fmla="*/ 227648 w 349567"/>
                  <a:gd name="connsiteY45" fmla="*/ 237173 h 269557"/>
                  <a:gd name="connsiteX46" fmla="*/ 227648 w 349567"/>
                  <a:gd name="connsiteY46" fmla="*/ 237173 h 269557"/>
                  <a:gd name="connsiteX47" fmla="*/ 227648 w 349567"/>
                  <a:gd name="connsiteY47" fmla="*/ 237173 h 269557"/>
                  <a:gd name="connsiteX48" fmla="*/ 227648 w 349567"/>
                  <a:gd name="connsiteY48" fmla="*/ 237173 h 269557"/>
                  <a:gd name="connsiteX49" fmla="*/ 227648 w 349567"/>
                  <a:gd name="connsiteY49" fmla="*/ 237173 h 269557"/>
                  <a:gd name="connsiteX50" fmla="*/ 227648 w 349567"/>
                  <a:gd name="connsiteY50" fmla="*/ 236220 h 269557"/>
                  <a:gd name="connsiteX51" fmla="*/ 227648 w 349567"/>
                  <a:gd name="connsiteY51" fmla="*/ 236220 h 269557"/>
                  <a:gd name="connsiteX52" fmla="*/ 228600 w 349567"/>
                  <a:gd name="connsiteY52" fmla="*/ 235267 h 269557"/>
                  <a:gd name="connsiteX53" fmla="*/ 228600 w 349567"/>
                  <a:gd name="connsiteY53" fmla="*/ 234315 h 269557"/>
                  <a:gd name="connsiteX54" fmla="*/ 229553 w 349567"/>
                  <a:gd name="connsiteY54" fmla="*/ 233363 h 269557"/>
                  <a:gd name="connsiteX55" fmla="*/ 229553 w 349567"/>
                  <a:gd name="connsiteY55" fmla="*/ 232410 h 269557"/>
                  <a:gd name="connsiteX56" fmla="*/ 233363 w 349567"/>
                  <a:gd name="connsiteY56" fmla="*/ 229553 h 269557"/>
                  <a:gd name="connsiteX57" fmla="*/ 233363 w 349567"/>
                  <a:gd name="connsiteY57" fmla="*/ 229553 h 269557"/>
                  <a:gd name="connsiteX58" fmla="*/ 239078 w 349567"/>
                  <a:gd name="connsiteY58" fmla="*/ 226695 h 269557"/>
                  <a:gd name="connsiteX59" fmla="*/ 240030 w 349567"/>
                  <a:gd name="connsiteY59" fmla="*/ 225742 h 269557"/>
                  <a:gd name="connsiteX60" fmla="*/ 231458 w 349567"/>
                  <a:gd name="connsiteY60" fmla="*/ 229553 h 269557"/>
                  <a:gd name="connsiteX61" fmla="*/ 230505 w 349567"/>
                  <a:gd name="connsiteY61" fmla="*/ 229553 h 269557"/>
                  <a:gd name="connsiteX62" fmla="*/ 229553 w 349567"/>
                  <a:gd name="connsiteY62" fmla="*/ 229553 h 269557"/>
                  <a:gd name="connsiteX63" fmla="*/ 229553 w 349567"/>
                  <a:gd name="connsiteY63" fmla="*/ 229553 h 269557"/>
                  <a:gd name="connsiteX64" fmla="*/ 232410 w 349567"/>
                  <a:gd name="connsiteY64" fmla="*/ 226695 h 269557"/>
                  <a:gd name="connsiteX65" fmla="*/ 233363 w 349567"/>
                  <a:gd name="connsiteY65" fmla="*/ 227648 h 269557"/>
                  <a:gd name="connsiteX66" fmla="*/ 291465 w 349567"/>
                  <a:gd name="connsiteY66" fmla="*/ 211455 h 269557"/>
                  <a:gd name="connsiteX67" fmla="*/ 296228 w 349567"/>
                  <a:gd name="connsiteY67" fmla="*/ 208598 h 269557"/>
                  <a:gd name="connsiteX68" fmla="*/ 303848 w 349567"/>
                  <a:gd name="connsiteY68" fmla="*/ 203835 h 269557"/>
                  <a:gd name="connsiteX69" fmla="*/ 312420 w 349567"/>
                  <a:gd name="connsiteY69" fmla="*/ 192405 h 269557"/>
                  <a:gd name="connsiteX70" fmla="*/ 311468 w 349567"/>
                  <a:gd name="connsiteY70" fmla="*/ 191453 h 269557"/>
                  <a:gd name="connsiteX71" fmla="*/ 288608 w 349567"/>
                  <a:gd name="connsiteY71" fmla="*/ 208598 h 269557"/>
                  <a:gd name="connsiteX72" fmla="*/ 255270 w 349567"/>
                  <a:gd name="connsiteY72" fmla="*/ 214313 h 269557"/>
                  <a:gd name="connsiteX73" fmla="*/ 258128 w 349567"/>
                  <a:gd name="connsiteY73" fmla="*/ 213360 h 269557"/>
                  <a:gd name="connsiteX74" fmla="*/ 260033 w 349567"/>
                  <a:gd name="connsiteY74" fmla="*/ 210503 h 269557"/>
                  <a:gd name="connsiteX75" fmla="*/ 261938 w 349567"/>
                  <a:gd name="connsiteY75" fmla="*/ 210503 h 269557"/>
                  <a:gd name="connsiteX76" fmla="*/ 262890 w 349567"/>
                  <a:gd name="connsiteY76" fmla="*/ 209550 h 269557"/>
                  <a:gd name="connsiteX77" fmla="*/ 264795 w 349567"/>
                  <a:gd name="connsiteY77" fmla="*/ 208598 h 269557"/>
                  <a:gd name="connsiteX78" fmla="*/ 257175 w 349567"/>
                  <a:gd name="connsiteY78" fmla="*/ 208598 h 269557"/>
                  <a:gd name="connsiteX79" fmla="*/ 259080 w 349567"/>
                  <a:gd name="connsiteY79" fmla="*/ 205740 h 269557"/>
                  <a:gd name="connsiteX80" fmla="*/ 260985 w 349567"/>
                  <a:gd name="connsiteY80" fmla="*/ 205740 h 269557"/>
                  <a:gd name="connsiteX81" fmla="*/ 261938 w 349567"/>
                  <a:gd name="connsiteY81" fmla="*/ 203835 h 269557"/>
                  <a:gd name="connsiteX82" fmla="*/ 283845 w 349567"/>
                  <a:gd name="connsiteY82" fmla="*/ 191453 h 269557"/>
                  <a:gd name="connsiteX83" fmla="*/ 280035 w 349567"/>
                  <a:gd name="connsiteY83" fmla="*/ 192405 h 269557"/>
                  <a:gd name="connsiteX84" fmla="*/ 280988 w 349567"/>
                  <a:gd name="connsiteY84" fmla="*/ 190500 h 269557"/>
                  <a:gd name="connsiteX85" fmla="*/ 297180 w 349567"/>
                  <a:gd name="connsiteY85" fmla="*/ 183833 h 269557"/>
                  <a:gd name="connsiteX86" fmla="*/ 291465 w 349567"/>
                  <a:gd name="connsiteY86" fmla="*/ 183833 h 269557"/>
                  <a:gd name="connsiteX87" fmla="*/ 294323 w 349567"/>
                  <a:gd name="connsiteY87" fmla="*/ 181928 h 269557"/>
                  <a:gd name="connsiteX88" fmla="*/ 294323 w 349567"/>
                  <a:gd name="connsiteY88" fmla="*/ 180023 h 269557"/>
                  <a:gd name="connsiteX89" fmla="*/ 295275 w 349567"/>
                  <a:gd name="connsiteY89" fmla="*/ 179070 h 269557"/>
                  <a:gd name="connsiteX90" fmla="*/ 294323 w 349567"/>
                  <a:gd name="connsiteY90" fmla="*/ 178117 h 269557"/>
                  <a:gd name="connsiteX91" fmla="*/ 297180 w 349567"/>
                  <a:gd name="connsiteY91" fmla="*/ 176213 h 269557"/>
                  <a:gd name="connsiteX92" fmla="*/ 295275 w 349567"/>
                  <a:gd name="connsiteY92" fmla="*/ 175260 h 269557"/>
                  <a:gd name="connsiteX93" fmla="*/ 301943 w 349567"/>
                  <a:gd name="connsiteY93" fmla="*/ 172403 h 269557"/>
                  <a:gd name="connsiteX94" fmla="*/ 300038 w 349567"/>
                  <a:gd name="connsiteY94" fmla="*/ 171450 h 269557"/>
                  <a:gd name="connsiteX95" fmla="*/ 300990 w 349567"/>
                  <a:gd name="connsiteY95" fmla="*/ 170498 h 269557"/>
                  <a:gd name="connsiteX96" fmla="*/ 300990 w 349567"/>
                  <a:gd name="connsiteY96" fmla="*/ 170498 h 269557"/>
                  <a:gd name="connsiteX97" fmla="*/ 300038 w 349567"/>
                  <a:gd name="connsiteY97" fmla="*/ 168592 h 269557"/>
                  <a:gd name="connsiteX98" fmla="*/ 304800 w 349567"/>
                  <a:gd name="connsiteY98" fmla="*/ 156210 h 269557"/>
                  <a:gd name="connsiteX99" fmla="*/ 303848 w 349567"/>
                  <a:gd name="connsiteY99" fmla="*/ 155258 h 269557"/>
                  <a:gd name="connsiteX100" fmla="*/ 282893 w 349567"/>
                  <a:gd name="connsiteY100" fmla="*/ 164783 h 269557"/>
                  <a:gd name="connsiteX101" fmla="*/ 280035 w 349567"/>
                  <a:gd name="connsiteY101" fmla="*/ 164783 h 269557"/>
                  <a:gd name="connsiteX102" fmla="*/ 271463 w 349567"/>
                  <a:gd name="connsiteY102" fmla="*/ 163830 h 269557"/>
                  <a:gd name="connsiteX103" fmla="*/ 266700 w 349567"/>
                  <a:gd name="connsiteY103" fmla="*/ 160020 h 269557"/>
                  <a:gd name="connsiteX104" fmla="*/ 254317 w 349567"/>
                  <a:gd name="connsiteY104" fmla="*/ 154305 h 269557"/>
                  <a:gd name="connsiteX105" fmla="*/ 215265 w 349567"/>
                  <a:gd name="connsiteY105" fmla="*/ 148590 h 269557"/>
                  <a:gd name="connsiteX106" fmla="*/ 233363 w 349567"/>
                  <a:gd name="connsiteY106" fmla="*/ 143828 h 269557"/>
                  <a:gd name="connsiteX107" fmla="*/ 259080 w 349567"/>
                  <a:gd name="connsiteY107" fmla="*/ 139065 h 269557"/>
                  <a:gd name="connsiteX108" fmla="*/ 254317 w 349567"/>
                  <a:gd name="connsiteY108" fmla="*/ 139065 h 269557"/>
                  <a:gd name="connsiteX109" fmla="*/ 232410 w 349567"/>
                  <a:gd name="connsiteY109" fmla="*/ 141923 h 269557"/>
                  <a:gd name="connsiteX110" fmla="*/ 217170 w 349567"/>
                  <a:gd name="connsiteY110" fmla="*/ 145733 h 269557"/>
                  <a:gd name="connsiteX111" fmla="*/ 208598 w 349567"/>
                  <a:gd name="connsiteY111" fmla="*/ 149542 h 269557"/>
                  <a:gd name="connsiteX112" fmla="*/ 208598 w 349567"/>
                  <a:gd name="connsiteY112" fmla="*/ 147638 h 269557"/>
                  <a:gd name="connsiteX113" fmla="*/ 227648 w 349567"/>
                  <a:gd name="connsiteY113" fmla="*/ 135255 h 269557"/>
                  <a:gd name="connsiteX114" fmla="*/ 254317 w 349567"/>
                  <a:gd name="connsiteY114" fmla="*/ 136208 h 269557"/>
                  <a:gd name="connsiteX115" fmla="*/ 273368 w 349567"/>
                  <a:gd name="connsiteY115" fmla="*/ 140017 h 269557"/>
                  <a:gd name="connsiteX116" fmla="*/ 278130 w 349567"/>
                  <a:gd name="connsiteY116" fmla="*/ 144780 h 269557"/>
                  <a:gd name="connsiteX117" fmla="*/ 287655 w 349567"/>
                  <a:gd name="connsiteY117" fmla="*/ 146685 h 269557"/>
                  <a:gd name="connsiteX118" fmla="*/ 287655 w 349567"/>
                  <a:gd name="connsiteY118" fmla="*/ 143828 h 269557"/>
                  <a:gd name="connsiteX119" fmla="*/ 294323 w 349567"/>
                  <a:gd name="connsiteY119" fmla="*/ 142875 h 269557"/>
                  <a:gd name="connsiteX120" fmla="*/ 288608 w 349567"/>
                  <a:gd name="connsiteY120" fmla="*/ 132398 h 269557"/>
                  <a:gd name="connsiteX121" fmla="*/ 289560 w 349567"/>
                  <a:gd name="connsiteY121" fmla="*/ 131445 h 269557"/>
                  <a:gd name="connsiteX122" fmla="*/ 301943 w 349567"/>
                  <a:gd name="connsiteY122" fmla="*/ 141923 h 269557"/>
                  <a:gd name="connsiteX123" fmla="*/ 309563 w 349567"/>
                  <a:gd name="connsiteY123" fmla="*/ 140970 h 269557"/>
                  <a:gd name="connsiteX124" fmla="*/ 298133 w 349567"/>
                  <a:gd name="connsiteY124" fmla="*/ 125730 h 269557"/>
                  <a:gd name="connsiteX125" fmla="*/ 298133 w 349567"/>
                  <a:gd name="connsiteY125" fmla="*/ 123825 h 269557"/>
                  <a:gd name="connsiteX126" fmla="*/ 296228 w 349567"/>
                  <a:gd name="connsiteY126" fmla="*/ 122873 h 269557"/>
                  <a:gd name="connsiteX127" fmla="*/ 296228 w 349567"/>
                  <a:gd name="connsiteY127" fmla="*/ 120015 h 269557"/>
                  <a:gd name="connsiteX128" fmla="*/ 293370 w 349567"/>
                  <a:gd name="connsiteY128" fmla="*/ 115253 h 269557"/>
                  <a:gd name="connsiteX129" fmla="*/ 291465 w 349567"/>
                  <a:gd name="connsiteY129" fmla="*/ 105728 h 269557"/>
                  <a:gd name="connsiteX130" fmla="*/ 290513 w 349567"/>
                  <a:gd name="connsiteY130" fmla="*/ 98108 h 269557"/>
                  <a:gd name="connsiteX131" fmla="*/ 285750 w 349567"/>
                  <a:gd name="connsiteY131" fmla="*/ 73342 h 269557"/>
                  <a:gd name="connsiteX132" fmla="*/ 296228 w 349567"/>
                  <a:gd name="connsiteY132" fmla="*/ 47625 h 269557"/>
                  <a:gd name="connsiteX133" fmla="*/ 310515 w 349567"/>
                  <a:gd name="connsiteY133" fmla="*/ 31433 h 269557"/>
                  <a:gd name="connsiteX134" fmla="*/ 320040 w 349567"/>
                  <a:gd name="connsiteY134" fmla="*/ 15240 h 269557"/>
                  <a:gd name="connsiteX135" fmla="*/ 336233 w 349567"/>
                  <a:gd name="connsiteY135" fmla="*/ 4763 h 269557"/>
                  <a:gd name="connsiteX136" fmla="*/ 349568 w 349567"/>
                  <a:gd name="connsiteY136" fmla="*/ 0 h 269557"/>
                  <a:gd name="connsiteX137" fmla="*/ 0 w 349567"/>
                  <a:gd name="connsiteY137" fmla="*/ 0 h 269557"/>
                  <a:gd name="connsiteX138" fmla="*/ 0 w 349567"/>
                  <a:gd name="connsiteY138" fmla="*/ 269558 h 269557"/>
                  <a:gd name="connsiteX139" fmla="*/ 247650 w 349567"/>
                  <a:gd name="connsiteY139" fmla="*/ 269558 h 269557"/>
                  <a:gd name="connsiteX140" fmla="*/ 280988 w 349567"/>
                  <a:gd name="connsiteY140" fmla="*/ 252413 h 269557"/>
                  <a:gd name="connsiteX141" fmla="*/ 306705 w 349567"/>
                  <a:gd name="connsiteY141" fmla="*/ 237173 h 269557"/>
                  <a:gd name="connsiteX142" fmla="*/ 227648 w 349567"/>
                  <a:gd name="connsiteY142" fmla="*/ 200978 h 269557"/>
                  <a:gd name="connsiteX143" fmla="*/ 224790 w 349567"/>
                  <a:gd name="connsiteY143" fmla="*/ 200025 h 269557"/>
                  <a:gd name="connsiteX144" fmla="*/ 230505 w 349567"/>
                  <a:gd name="connsiteY144" fmla="*/ 196215 h 269557"/>
                  <a:gd name="connsiteX145" fmla="*/ 234315 w 349567"/>
                  <a:gd name="connsiteY145" fmla="*/ 195263 h 269557"/>
                  <a:gd name="connsiteX146" fmla="*/ 238125 w 349567"/>
                  <a:gd name="connsiteY146" fmla="*/ 197167 h 269557"/>
                  <a:gd name="connsiteX147" fmla="*/ 227648 w 349567"/>
                  <a:gd name="connsiteY147" fmla="*/ 200978 h 269557"/>
                  <a:gd name="connsiteX148" fmla="*/ 149542 w 349567"/>
                  <a:gd name="connsiteY148" fmla="*/ 189548 h 269557"/>
                  <a:gd name="connsiteX149" fmla="*/ 148590 w 349567"/>
                  <a:gd name="connsiteY149" fmla="*/ 188595 h 269557"/>
                  <a:gd name="connsiteX150" fmla="*/ 164783 w 349567"/>
                  <a:gd name="connsiteY150" fmla="*/ 162878 h 269557"/>
                  <a:gd name="connsiteX151" fmla="*/ 181928 w 349567"/>
                  <a:gd name="connsiteY151" fmla="*/ 148590 h 269557"/>
                  <a:gd name="connsiteX152" fmla="*/ 210503 w 349567"/>
                  <a:gd name="connsiteY152" fmla="*/ 125730 h 269557"/>
                  <a:gd name="connsiteX153" fmla="*/ 223838 w 349567"/>
                  <a:gd name="connsiteY153" fmla="*/ 126683 h 269557"/>
                  <a:gd name="connsiteX154" fmla="*/ 218123 w 349567"/>
                  <a:gd name="connsiteY154" fmla="*/ 129540 h 269557"/>
                  <a:gd name="connsiteX155" fmla="*/ 216217 w 349567"/>
                  <a:gd name="connsiteY155" fmla="*/ 128588 h 269557"/>
                  <a:gd name="connsiteX156" fmla="*/ 217170 w 349567"/>
                  <a:gd name="connsiteY156" fmla="*/ 126683 h 269557"/>
                  <a:gd name="connsiteX157" fmla="*/ 200978 w 349567"/>
                  <a:gd name="connsiteY157" fmla="*/ 141923 h 269557"/>
                  <a:gd name="connsiteX158" fmla="*/ 189548 w 349567"/>
                  <a:gd name="connsiteY158" fmla="*/ 155258 h 269557"/>
                  <a:gd name="connsiteX159" fmla="*/ 188595 w 349567"/>
                  <a:gd name="connsiteY159" fmla="*/ 154305 h 269557"/>
                  <a:gd name="connsiteX160" fmla="*/ 149542 w 349567"/>
                  <a:gd name="connsiteY160" fmla="*/ 189548 h 269557"/>
                  <a:gd name="connsiteX161" fmla="*/ 192405 w 349567"/>
                  <a:gd name="connsiteY161" fmla="*/ 156210 h 269557"/>
                  <a:gd name="connsiteX162" fmla="*/ 190500 w 349567"/>
                  <a:gd name="connsiteY162" fmla="*/ 158115 h 269557"/>
                  <a:gd name="connsiteX163" fmla="*/ 188595 w 349567"/>
                  <a:gd name="connsiteY163" fmla="*/ 160020 h 269557"/>
                  <a:gd name="connsiteX164" fmla="*/ 187642 w 349567"/>
                  <a:gd name="connsiteY164" fmla="*/ 159067 h 269557"/>
                  <a:gd name="connsiteX165" fmla="*/ 191453 w 349567"/>
                  <a:gd name="connsiteY165" fmla="*/ 154305 h 269557"/>
                  <a:gd name="connsiteX166" fmla="*/ 192405 w 349567"/>
                  <a:gd name="connsiteY166" fmla="*/ 156210 h 269557"/>
                  <a:gd name="connsiteX167" fmla="*/ 216217 w 349567"/>
                  <a:gd name="connsiteY167" fmla="*/ 232410 h 269557"/>
                  <a:gd name="connsiteX168" fmla="*/ 215265 w 349567"/>
                  <a:gd name="connsiteY168" fmla="*/ 234315 h 269557"/>
                  <a:gd name="connsiteX169" fmla="*/ 216217 w 349567"/>
                  <a:gd name="connsiteY169" fmla="*/ 235267 h 269557"/>
                  <a:gd name="connsiteX170" fmla="*/ 212408 w 349567"/>
                  <a:gd name="connsiteY170" fmla="*/ 238125 h 269557"/>
                  <a:gd name="connsiteX171" fmla="*/ 211455 w 349567"/>
                  <a:gd name="connsiteY171" fmla="*/ 238125 h 269557"/>
                  <a:gd name="connsiteX172" fmla="*/ 209550 w 349567"/>
                  <a:gd name="connsiteY172" fmla="*/ 240030 h 269557"/>
                  <a:gd name="connsiteX173" fmla="*/ 206692 w 349567"/>
                  <a:gd name="connsiteY173" fmla="*/ 239078 h 269557"/>
                  <a:gd name="connsiteX174" fmla="*/ 210503 w 349567"/>
                  <a:gd name="connsiteY174" fmla="*/ 235267 h 269557"/>
                  <a:gd name="connsiteX175" fmla="*/ 212408 w 349567"/>
                  <a:gd name="connsiteY175" fmla="*/ 233363 h 269557"/>
                  <a:gd name="connsiteX176" fmla="*/ 213360 w 349567"/>
                  <a:gd name="connsiteY176" fmla="*/ 232410 h 269557"/>
                  <a:gd name="connsiteX177" fmla="*/ 216217 w 349567"/>
                  <a:gd name="connsiteY177" fmla="*/ 232410 h 269557"/>
                  <a:gd name="connsiteX178" fmla="*/ 206692 w 349567"/>
                  <a:gd name="connsiteY178" fmla="*/ 228600 h 269557"/>
                  <a:gd name="connsiteX179" fmla="*/ 206692 w 349567"/>
                  <a:gd name="connsiteY179" fmla="*/ 228600 h 269557"/>
                  <a:gd name="connsiteX180" fmla="*/ 200978 w 349567"/>
                  <a:gd name="connsiteY180" fmla="*/ 232410 h 269557"/>
                  <a:gd name="connsiteX181" fmla="*/ 194310 w 349567"/>
                  <a:gd name="connsiteY181" fmla="*/ 235267 h 269557"/>
                  <a:gd name="connsiteX182" fmla="*/ 194310 w 349567"/>
                  <a:gd name="connsiteY182" fmla="*/ 235267 h 269557"/>
                  <a:gd name="connsiteX183" fmla="*/ 193358 w 349567"/>
                  <a:gd name="connsiteY183" fmla="*/ 235267 h 269557"/>
                  <a:gd name="connsiteX184" fmla="*/ 188595 w 349567"/>
                  <a:gd name="connsiteY184" fmla="*/ 239078 h 269557"/>
                  <a:gd name="connsiteX185" fmla="*/ 187642 w 349567"/>
                  <a:gd name="connsiteY185" fmla="*/ 240030 h 269557"/>
                  <a:gd name="connsiteX186" fmla="*/ 187642 w 349567"/>
                  <a:gd name="connsiteY186" fmla="*/ 240030 h 269557"/>
                  <a:gd name="connsiteX187" fmla="*/ 187642 w 349567"/>
                  <a:gd name="connsiteY187" fmla="*/ 240030 h 269557"/>
                  <a:gd name="connsiteX188" fmla="*/ 186690 w 349567"/>
                  <a:gd name="connsiteY188" fmla="*/ 240983 h 269557"/>
                  <a:gd name="connsiteX189" fmla="*/ 186690 w 349567"/>
                  <a:gd name="connsiteY189" fmla="*/ 240983 h 269557"/>
                  <a:gd name="connsiteX190" fmla="*/ 186690 w 349567"/>
                  <a:gd name="connsiteY190" fmla="*/ 240983 h 269557"/>
                  <a:gd name="connsiteX191" fmla="*/ 185738 w 349567"/>
                  <a:gd name="connsiteY191" fmla="*/ 241935 h 269557"/>
                  <a:gd name="connsiteX192" fmla="*/ 184785 w 349567"/>
                  <a:gd name="connsiteY192" fmla="*/ 242888 h 269557"/>
                  <a:gd name="connsiteX193" fmla="*/ 183833 w 349567"/>
                  <a:gd name="connsiteY193" fmla="*/ 242888 h 269557"/>
                  <a:gd name="connsiteX194" fmla="*/ 183833 w 349567"/>
                  <a:gd name="connsiteY194" fmla="*/ 242888 h 269557"/>
                  <a:gd name="connsiteX195" fmla="*/ 182880 w 349567"/>
                  <a:gd name="connsiteY195" fmla="*/ 242888 h 269557"/>
                  <a:gd name="connsiteX196" fmla="*/ 181928 w 349567"/>
                  <a:gd name="connsiteY196" fmla="*/ 242888 h 269557"/>
                  <a:gd name="connsiteX197" fmla="*/ 181928 w 349567"/>
                  <a:gd name="connsiteY197" fmla="*/ 242888 h 269557"/>
                  <a:gd name="connsiteX198" fmla="*/ 181928 w 349567"/>
                  <a:gd name="connsiteY198" fmla="*/ 242888 h 269557"/>
                  <a:gd name="connsiteX199" fmla="*/ 180023 w 349567"/>
                  <a:gd name="connsiteY199" fmla="*/ 244792 h 269557"/>
                  <a:gd name="connsiteX200" fmla="*/ 177165 w 349567"/>
                  <a:gd name="connsiteY200" fmla="*/ 247650 h 269557"/>
                  <a:gd name="connsiteX201" fmla="*/ 177165 w 349567"/>
                  <a:gd name="connsiteY201" fmla="*/ 247650 h 269557"/>
                  <a:gd name="connsiteX202" fmla="*/ 177165 w 349567"/>
                  <a:gd name="connsiteY202" fmla="*/ 247650 h 269557"/>
                  <a:gd name="connsiteX203" fmla="*/ 177165 w 349567"/>
                  <a:gd name="connsiteY203" fmla="*/ 247650 h 269557"/>
                  <a:gd name="connsiteX204" fmla="*/ 177165 w 349567"/>
                  <a:gd name="connsiteY204" fmla="*/ 247650 h 269557"/>
                  <a:gd name="connsiteX205" fmla="*/ 177165 w 349567"/>
                  <a:gd name="connsiteY205" fmla="*/ 247650 h 269557"/>
                  <a:gd name="connsiteX206" fmla="*/ 177165 w 349567"/>
                  <a:gd name="connsiteY206" fmla="*/ 248603 h 269557"/>
                  <a:gd name="connsiteX207" fmla="*/ 177165 w 349567"/>
                  <a:gd name="connsiteY207" fmla="*/ 248603 h 269557"/>
                  <a:gd name="connsiteX208" fmla="*/ 177165 w 349567"/>
                  <a:gd name="connsiteY208" fmla="*/ 248603 h 269557"/>
                  <a:gd name="connsiteX209" fmla="*/ 177165 w 349567"/>
                  <a:gd name="connsiteY209" fmla="*/ 248603 h 269557"/>
                  <a:gd name="connsiteX210" fmla="*/ 177165 w 349567"/>
                  <a:gd name="connsiteY210" fmla="*/ 248603 h 269557"/>
                  <a:gd name="connsiteX211" fmla="*/ 177165 w 349567"/>
                  <a:gd name="connsiteY211" fmla="*/ 247650 h 269557"/>
                  <a:gd name="connsiteX212" fmla="*/ 177165 w 349567"/>
                  <a:gd name="connsiteY212" fmla="*/ 247650 h 269557"/>
                  <a:gd name="connsiteX213" fmla="*/ 177165 w 349567"/>
                  <a:gd name="connsiteY213" fmla="*/ 247650 h 269557"/>
                  <a:gd name="connsiteX214" fmla="*/ 179070 w 349567"/>
                  <a:gd name="connsiteY214" fmla="*/ 245745 h 269557"/>
                  <a:gd name="connsiteX215" fmla="*/ 179070 w 349567"/>
                  <a:gd name="connsiteY215" fmla="*/ 245745 h 269557"/>
                  <a:gd name="connsiteX216" fmla="*/ 180023 w 349567"/>
                  <a:gd name="connsiteY216" fmla="*/ 244792 h 269557"/>
                  <a:gd name="connsiteX217" fmla="*/ 180975 w 349567"/>
                  <a:gd name="connsiteY217" fmla="*/ 243840 h 269557"/>
                  <a:gd name="connsiteX218" fmla="*/ 180975 w 349567"/>
                  <a:gd name="connsiteY218" fmla="*/ 243840 h 269557"/>
                  <a:gd name="connsiteX219" fmla="*/ 182880 w 349567"/>
                  <a:gd name="connsiteY219" fmla="*/ 241935 h 269557"/>
                  <a:gd name="connsiteX220" fmla="*/ 182880 w 349567"/>
                  <a:gd name="connsiteY220" fmla="*/ 241935 h 269557"/>
                  <a:gd name="connsiteX221" fmla="*/ 182880 w 349567"/>
                  <a:gd name="connsiteY221" fmla="*/ 241935 h 269557"/>
                  <a:gd name="connsiteX222" fmla="*/ 183833 w 349567"/>
                  <a:gd name="connsiteY222" fmla="*/ 240983 h 269557"/>
                  <a:gd name="connsiteX223" fmla="*/ 184785 w 349567"/>
                  <a:gd name="connsiteY223" fmla="*/ 240030 h 269557"/>
                  <a:gd name="connsiteX224" fmla="*/ 184785 w 349567"/>
                  <a:gd name="connsiteY224" fmla="*/ 240030 h 269557"/>
                  <a:gd name="connsiteX225" fmla="*/ 184785 w 349567"/>
                  <a:gd name="connsiteY225" fmla="*/ 240030 h 269557"/>
                  <a:gd name="connsiteX226" fmla="*/ 184785 w 349567"/>
                  <a:gd name="connsiteY226" fmla="*/ 240030 h 269557"/>
                  <a:gd name="connsiteX227" fmla="*/ 185738 w 349567"/>
                  <a:gd name="connsiteY227" fmla="*/ 239078 h 269557"/>
                  <a:gd name="connsiteX228" fmla="*/ 185738 w 349567"/>
                  <a:gd name="connsiteY228" fmla="*/ 239078 h 269557"/>
                  <a:gd name="connsiteX229" fmla="*/ 185738 w 349567"/>
                  <a:gd name="connsiteY229" fmla="*/ 239078 h 269557"/>
                  <a:gd name="connsiteX230" fmla="*/ 185738 w 349567"/>
                  <a:gd name="connsiteY230" fmla="*/ 238125 h 269557"/>
                  <a:gd name="connsiteX231" fmla="*/ 185738 w 349567"/>
                  <a:gd name="connsiteY231" fmla="*/ 238125 h 269557"/>
                  <a:gd name="connsiteX232" fmla="*/ 185738 w 349567"/>
                  <a:gd name="connsiteY232" fmla="*/ 237173 h 269557"/>
                  <a:gd name="connsiteX233" fmla="*/ 185738 w 349567"/>
                  <a:gd name="connsiteY233" fmla="*/ 237173 h 269557"/>
                  <a:gd name="connsiteX234" fmla="*/ 187642 w 349567"/>
                  <a:gd name="connsiteY234" fmla="*/ 234315 h 269557"/>
                  <a:gd name="connsiteX235" fmla="*/ 187642 w 349567"/>
                  <a:gd name="connsiteY235" fmla="*/ 234315 h 269557"/>
                  <a:gd name="connsiteX236" fmla="*/ 185738 w 349567"/>
                  <a:gd name="connsiteY236" fmla="*/ 236220 h 269557"/>
                  <a:gd name="connsiteX237" fmla="*/ 184785 w 349567"/>
                  <a:gd name="connsiteY237" fmla="*/ 235267 h 269557"/>
                  <a:gd name="connsiteX238" fmla="*/ 185738 w 349567"/>
                  <a:gd name="connsiteY238" fmla="*/ 234315 h 269557"/>
                  <a:gd name="connsiteX239" fmla="*/ 185738 w 349567"/>
                  <a:gd name="connsiteY239" fmla="*/ 234315 h 269557"/>
                  <a:gd name="connsiteX240" fmla="*/ 188595 w 349567"/>
                  <a:gd name="connsiteY240" fmla="*/ 231458 h 269557"/>
                  <a:gd name="connsiteX241" fmla="*/ 190500 w 349567"/>
                  <a:gd name="connsiteY241" fmla="*/ 230505 h 269557"/>
                  <a:gd name="connsiteX242" fmla="*/ 190500 w 349567"/>
                  <a:gd name="connsiteY242" fmla="*/ 230505 h 269557"/>
                  <a:gd name="connsiteX243" fmla="*/ 191453 w 349567"/>
                  <a:gd name="connsiteY243" fmla="*/ 229553 h 269557"/>
                  <a:gd name="connsiteX244" fmla="*/ 191453 w 349567"/>
                  <a:gd name="connsiteY244" fmla="*/ 229553 h 269557"/>
                  <a:gd name="connsiteX245" fmla="*/ 211455 w 349567"/>
                  <a:gd name="connsiteY245" fmla="*/ 221933 h 269557"/>
                  <a:gd name="connsiteX246" fmla="*/ 220028 w 349567"/>
                  <a:gd name="connsiteY246" fmla="*/ 221933 h 269557"/>
                  <a:gd name="connsiteX247" fmla="*/ 224790 w 349567"/>
                  <a:gd name="connsiteY247" fmla="*/ 222885 h 269557"/>
                  <a:gd name="connsiteX248" fmla="*/ 206692 w 349567"/>
                  <a:gd name="connsiteY248" fmla="*/ 228600 h 269557"/>
                  <a:gd name="connsiteX249" fmla="*/ 217170 w 349567"/>
                  <a:gd name="connsiteY249" fmla="*/ 193358 h 269557"/>
                  <a:gd name="connsiteX250" fmla="*/ 219075 w 349567"/>
                  <a:gd name="connsiteY250" fmla="*/ 192405 h 269557"/>
                  <a:gd name="connsiteX251" fmla="*/ 215265 w 349567"/>
                  <a:gd name="connsiteY251" fmla="*/ 192405 h 269557"/>
                  <a:gd name="connsiteX252" fmla="*/ 214313 w 349567"/>
                  <a:gd name="connsiteY252" fmla="*/ 191453 h 269557"/>
                  <a:gd name="connsiteX253" fmla="*/ 205740 w 349567"/>
                  <a:gd name="connsiteY253" fmla="*/ 193358 h 269557"/>
                  <a:gd name="connsiteX254" fmla="*/ 195263 w 349567"/>
                  <a:gd name="connsiteY254" fmla="*/ 198120 h 269557"/>
                  <a:gd name="connsiteX255" fmla="*/ 179070 w 349567"/>
                  <a:gd name="connsiteY255" fmla="*/ 206692 h 269557"/>
                  <a:gd name="connsiteX256" fmla="*/ 178117 w 349567"/>
                  <a:gd name="connsiteY256" fmla="*/ 205740 h 269557"/>
                  <a:gd name="connsiteX257" fmla="*/ 181928 w 349567"/>
                  <a:gd name="connsiteY257" fmla="*/ 201930 h 269557"/>
                  <a:gd name="connsiteX258" fmla="*/ 180975 w 349567"/>
                  <a:gd name="connsiteY258" fmla="*/ 200978 h 269557"/>
                  <a:gd name="connsiteX259" fmla="*/ 196215 w 349567"/>
                  <a:gd name="connsiteY259" fmla="*/ 187642 h 269557"/>
                  <a:gd name="connsiteX260" fmla="*/ 196215 w 349567"/>
                  <a:gd name="connsiteY260" fmla="*/ 185738 h 269557"/>
                  <a:gd name="connsiteX261" fmla="*/ 200978 w 349567"/>
                  <a:gd name="connsiteY261" fmla="*/ 180023 h 269557"/>
                  <a:gd name="connsiteX262" fmla="*/ 205740 w 349567"/>
                  <a:gd name="connsiteY262" fmla="*/ 175260 h 269557"/>
                  <a:gd name="connsiteX263" fmla="*/ 203835 w 349567"/>
                  <a:gd name="connsiteY263" fmla="*/ 173355 h 269557"/>
                  <a:gd name="connsiteX264" fmla="*/ 198120 w 349567"/>
                  <a:gd name="connsiteY264" fmla="*/ 172403 h 269557"/>
                  <a:gd name="connsiteX265" fmla="*/ 200978 w 349567"/>
                  <a:gd name="connsiteY265" fmla="*/ 170498 h 269557"/>
                  <a:gd name="connsiteX266" fmla="*/ 200025 w 349567"/>
                  <a:gd name="connsiteY266" fmla="*/ 169545 h 269557"/>
                  <a:gd name="connsiteX267" fmla="*/ 202883 w 349567"/>
                  <a:gd name="connsiteY267" fmla="*/ 166688 h 269557"/>
                  <a:gd name="connsiteX268" fmla="*/ 208598 w 349567"/>
                  <a:gd name="connsiteY268" fmla="*/ 164783 h 269557"/>
                  <a:gd name="connsiteX269" fmla="*/ 197167 w 349567"/>
                  <a:gd name="connsiteY269" fmla="*/ 163830 h 269557"/>
                  <a:gd name="connsiteX270" fmla="*/ 209550 w 349567"/>
                  <a:gd name="connsiteY270" fmla="*/ 148590 h 269557"/>
                  <a:gd name="connsiteX271" fmla="*/ 211455 w 349567"/>
                  <a:gd name="connsiteY271" fmla="*/ 149542 h 269557"/>
                  <a:gd name="connsiteX272" fmla="*/ 207645 w 349567"/>
                  <a:gd name="connsiteY272" fmla="*/ 154305 h 269557"/>
                  <a:gd name="connsiteX273" fmla="*/ 220028 w 349567"/>
                  <a:gd name="connsiteY273" fmla="*/ 157163 h 269557"/>
                  <a:gd name="connsiteX274" fmla="*/ 218123 w 349567"/>
                  <a:gd name="connsiteY274" fmla="*/ 158115 h 269557"/>
                  <a:gd name="connsiteX275" fmla="*/ 226695 w 349567"/>
                  <a:gd name="connsiteY275" fmla="*/ 160973 h 269557"/>
                  <a:gd name="connsiteX276" fmla="*/ 221933 w 349567"/>
                  <a:gd name="connsiteY276" fmla="*/ 160973 h 269557"/>
                  <a:gd name="connsiteX277" fmla="*/ 267653 w 349567"/>
                  <a:gd name="connsiteY277" fmla="*/ 179070 h 269557"/>
                  <a:gd name="connsiteX278" fmla="*/ 232410 w 349567"/>
                  <a:gd name="connsiteY278" fmla="*/ 189548 h 269557"/>
                  <a:gd name="connsiteX279" fmla="*/ 228600 w 349567"/>
                  <a:gd name="connsiteY279" fmla="*/ 188595 h 269557"/>
                  <a:gd name="connsiteX280" fmla="*/ 227648 w 349567"/>
                  <a:gd name="connsiteY280" fmla="*/ 190500 h 269557"/>
                  <a:gd name="connsiteX281" fmla="*/ 222885 w 349567"/>
                  <a:gd name="connsiteY281" fmla="*/ 191453 h 269557"/>
                  <a:gd name="connsiteX282" fmla="*/ 217170 w 349567"/>
                  <a:gd name="connsiteY282" fmla="*/ 193358 h 26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349567" h="269557">
                    <a:moveTo>
                      <a:pt x="306705" y="237173"/>
                    </a:moveTo>
                    <a:cubicBezTo>
                      <a:pt x="309563" y="234315"/>
                      <a:pt x="312420" y="231458"/>
                      <a:pt x="315278" y="227648"/>
                    </a:cubicBezTo>
                    <a:lnTo>
                      <a:pt x="315278" y="227648"/>
                    </a:lnTo>
                    <a:cubicBezTo>
                      <a:pt x="320993" y="221933"/>
                      <a:pt x="325755" y="215265"/>
                      <a:pt x="332423" y="210503"/>
                    </a:cubicBezTo>
                    <a:cubicBezTo>
                      <a:pt x="334328" y="208598"/>
                      <a:pt x="336233" y="207645"/>
                      <a:pt x="338138" y="205740"/>
                    </a:cubicBezTo>
                    <a:cubicBezTo>
                      <a:pt x="339090" y="204788"/>
                      <a:pt x="339090" y="203835"/>
                      <a:pt x="339090" y="203835"/>
                    </a:cubicBezTo>
                    <a:cubicBezTo>
                      <a:pt x="336233" y="204788"/>
                      <a:pt x="335280" y="206692"/>
                      <a:pt x="332423" y="207645"/>
                    </a:cubicBezTo>
                    <a:cubicBezTo>
                      <a:pt x="331470" y="207645"/>
                      <a:pt x="331470" y="206692"/>
                      <a:pt x="331470" y="206692"/>
                    </a:cubicBezTo>
                    <a:cubicBezTo>
                      <a:pt x="333375" y="205740"/>
                      <a:pt x="335280" y="203835"/>
                      <a:pt x="337185" y="202883"/>
                    </a:cubicBezTo>
                    <a:cubicBezTo>
                      <a:pt x="337185" y="202883"/>
                      <a:pt x="337185" y="202883"/>
                      <a:pt x="337185" y="202883"/>
                    </a:cubicBezTo>
                    <a:cubicBezTo>
                      <a:pt x="336233" y="202883"/>
                      <a:pt x="336233" y="201930"/>
                      <a:pt x="336233" y="201930"/>
                    </a:cubicBezTo>
                    <a:cubicBezTo>
                      <a:pt x="329565" y="201930"/>
                      <a:pt x="324803" y="205740"/>
                      <a:pt x="320040" y="210503"/>
                    </a:cubicBezTo>
                    <a:cubicBezTo>
                      <a:pt x="319088" y="211455"/>
                      <a:pt x="318135" y="209550"/>
                      <a:pt x="317183" y="209550"/>
                    </a:cubicBezTo>
                    <a:cubicBezTo>
                      <a:pt x="309563" y="212408"/>
                      <a:pt x="303848" y="219075"/>
                      <a:pt x="296228" y="221933"/>
                    </a:cubicBezTo>
                    <a:lnTo>
                      <a:pt x="296228" y="220980"/>
                    </a:lnTo>
                    <a:cubicBezTo>
                      <a:pt x="293370" y="221933"/>
                      <a:pt x="290513" y="223838"/>
                      <a:pt x="286703" y="224790"/>
                    </a:cubicBezTo>
                    <a:cubicBezTo>
                      <a:pt x="281940" y="225742"/>
                      <a:pt x="278130" y="225742"/>
                      <a:pt x="274320" y="225742"/>
                    </a:cubicBezTo>
                    <a:cubicBezTo>
                      <a:pt x="268605" y="226695"/>
                      <a:pt x="261938" y="227648"/>
                      <a:pt x="256223" y="228600"/>
                    </a:cubicBezTo>
                    <a:cubicBezTo>
                      <a:pt x="256223" y="228600"/>
                      <a:pt x="256223" y="228600"/>
                      <a:pt x="255270" y="228600"/>
                    </a:cubicBezTo>
                    <a:cubicBezTo>
                      <a:pt x="252413" y="229553"/>
                      <a:pt x="248603" y="230505"/>
                      <a:pt x="245745" y="232410"/>
                    </a:cubicBezTo>
                    <a:cubicBezTo>
                      <a:pt x="245745" y="232410"/>
                      <a:pt x="245745" y="232410"/>
                      <a:pt x="245745" y="232410"/>
                    </a:cubicBezTo>
                    <a:cubicBezTo>
                      <a:pt x="245745" y="232410"/>
                      <a:pt x="244792" y="233363"/>
                      <a:pt x="244792" y="233363"/>
                    </a:cubicBezTo>
                    <a:cubicBezTo>
                      <a:pt x="243840" y="234315"/>
                      <a:pt x="242888" y="235267"/>
                      <a:pt x="240983" y="236220"/>
                    </a:cubicBezTo>
                    <a:cubicBezTo>
                      <a:pt x="238125" y="238125"/>
                      <a:pt x="235267" y="240983"/>
                      <a:pt x="232410" y="242888"/>
                    </a:cubicBezTo>
                    <a:cubicBezTo>
                      <a:pt x="232410" y="242888"/>
                      <a:pt x="231458" y="242888"/>
                      <a:pt x="231458" y="242888"/>
                    </a:cubicBezTo>
                    <a:cubicBezTo>
                      <a:pt x="228600" y="245745"/>
                      <a:pt x="225742" y="248603"/>
                      <a:pt x="222885" y="250508"/>
                    </a:cubicBezTo>
                    <a:cubicBezTo>
                      <a:pt x="222885" y="250508"/>
                      <a:pt x="221933" y="250508"/>
                      <a:pt x="220980" y="250508"/>
                    </a:cubicBezTo>
                    <a:cubicBezTo>
                      <a:pt x="220980" y="250508"/>
                      <a:pt x="220980" y="250508"/>
                      <a:pt x="220980" y="250508"/>
                    </a:cubicBezTo>
                    <a:cubicBezTo>
                      <a:pt x="220980" y="250508"/>
                      <a:pt x="220980" y="250508"/>
                      <a:pt x="220980" y="249555"/>
                    </a:cubicBezTo>
                    <a:cubicBezTo>
                      <a:pt x="220980" y="248603"/>
                      <a:pt x="221933" y="247650"/>
                      <a:pt x="221933" y="247650"/>
                    </a:cubicBezTo>
                    <a:cubicBezTo>
                      <a:pt x="222885" y="246698"/>
                      <a:pt x="222885" y="245745"/>
                      <a:pt x="223838" y="245745"/>
                    </a:cubicBezTo>
                    <a:cubicBezTo>
                      <a:pt x="224790" y="244792"/>
                      <a:pt x="224790" y="243840"/>
                      <a:pt x="225742" y="242888"/>
                    </a:cubicBezTo>
                    <a:cubicBezTo>
                      <a:pt x="225742" y="242888"/>
                      <a:pt x="225742" y="241935"/>
                      <a:pt x="225742" y="241935"/>
                    </a:cubicBezTo>
                    <a:cubicBezTo>
                      <a:pt x="225742" y="241935"/>
                      <a:pt x="225742" y="241935"/>
                      <a:pt x="224790" y="241935"/>
                    </a:cubicBezTo>
                    <a:cubicBezTo>
                      <a:pt x="227648" y="239078"/>
                      <a:pt x="230505" y="237173"/>
                      <a:pt x="233363" y="235267"/>
                    </a:cubicBezTo>
                    <a:lnTo>
                      <a:pt x="233363" y="235267"/>
                    </a:lnTo>
                    <a:cubicBezTo>
                      <a:pt x="233363" y="235267"/>
                      <a:pt x="232410" y="235267"/>
                      <a:pt x="232410" y="234315"/>
                    </a:cubicBezTo>
                    <a:cubicBezTo>
                      <a:pt x="232410" y="234315"/>
                      <a:pt x="233363" y="233363"/>
                      <a:pt x="233363" y="233363"/>
                    </a:cubicBezTo>
                    <a:cubicBezTo>
                      <a:pt x="233363" y="233363"/>
                      <a:pt x="233363" y="233363"/>
                      <a:pt x="233363" y="233363"/>
                    </a:cubicBezTo>
                    <a:cubicBezTo>
                      <a:pt x="233363" y="233363"/>
                      <a:pt x="233363" y="233363"/>
                      <a:pt x="233363" y="233363"/>
                    </a:cubicBezTo>
                    <a:cubicBezTo>
                      <a:pt x="234315" y="233363"/>
                      <a:pt x="233363" y="234315"/>
                      <a:pt x="233363" y="234315"/>
                    </a:cubicBezTo>
                    <a:cubicBezTo>
                      <a:pt x="232410" y="235267"/>
                      <a:pt x="231458" y="238125"/>
                      <a:pt x="229553" y="237173"/>
                    </a:cubicBezTo>
                    <a:cubicBezTo>
                      <a:pt x="229553" y="237173"/>
                      <a:pt x="228600" y="237173"/>
                      <a:pt x="228600" y="237173"/>
                    </a:cubicBezTo>
                    <a:cubicBezTo>
                      <a:pt x="228600" y="237173"/>
                      <a:pt x="228600" y="237173"/>
                      <a:pt x="227648" y="237173"/>
                    </a:cubicBezTo>
                    <a:cubicBezTo>
                      <a:pt x="227648" y="237173"/>
                      <a:pt x="227648" y="237173"/>
                      <a:pt x="227648" y="237173"/>
                    </a:cubicBezTo>
                    <a:cubicBezTo>
                      <a:pt x="227648" y="237173"/>
                      <a:pt x="227648" y="237173"/>
                      <a:pt x="227648" y="237173"/>
                    </a:cubicBezTo>
                    <a:cubicBezTo>
                      <a:pt x="227648" y="237173"/>
                      <a:pt x="227648" y="237173"/>
                      <a:pt x="227648" y="237173"/>
                    </a:cubicBezTo>
                    <a:cubicBezTo>
                      <a:pt x="227648" y="237173"/>
                      <a:pt x="227648" y="237173"/>
                      <a:pt x="227648" y="237173"/>
                    </a:cubicBezTo>
                    <a:cubicBezTo>
                      <a:pt x="227648" y="237173"/>
                      <a:pt x="227648" y="237173"/>
                      <a:pt x="227648" y="237173"/>
                    </a:cubicBezTo>
                    <a:cubicBezTo>
                      <a:pt x="227648" y="237173"/>
                      <a:pt x="227648" y="237173"/>
                      <a:pt x="227648" y="237173"/>
                    </a:cubicBezTo>
                    <a:cubicBezTo>
                      <a:pt x="227648" y="237173"/>
                      <a:pt x="227648" y="237173"/>
                      <a:pt x="227648" y="236220"/>
                    </a:cubicBezTo>
                    <a:cubicBezTo>
                      <a:pt x="227648" y="236220"/>
                      <a:pt x="227648" y="236220"/>
                      <a:pt x="227648" y="236220"/>
                    </a:cubicBezTo>
                    <a:cubicBezTo>
                      <a:pt x="227648" y="236220"/>
                      <a:pt x="227648" y="235267"/>
                      <a:pt x="228600" y="235267"/>
                    </a:cubicBezTo>
                    <a:cubicBezTo>
                      <a:pt x="228600" y="235267"/>
                      <a:pt x="228600" y="235267"/>
                      <a:pt x="228600" y="234315"/>
                    </a:cubicBezTo>
                    <a:cubicBezTo>
                      <a:pt x="228600" y="234315"/>
                      <a:pt x="228600" y="233363"/>
                      <a:pt x="229553" y="233363"/>
                    </a:cubicBezTo>
                    <a:cubicBezTo>
                      <a:pt x="229553" y="233363"/>
                      <a:pt x="229553" y="232410"/>
                      <a:pt x="229553" y="232410"/>
                    </a:cubicBezTo>
                    <a:cubicBezTo>
                      <a:pt x="230505" y="231458"/>
                      <a:pt x="231458" y="230505"/>
                      <a:pt x="233363" y="229553"/>
                    </a:cubicBezTo>
                    <a:lnTo>
                      <a:pt x="233363" y="229553"/>
                    </a:lnTo>
                    <a:cubicBezTo>
                      <a:pt x="235267" y="228600"/>
                      <a:pt x="237173" y="227648"/>
                      <a:pt x="239078" y="226695"/>
                    </a:cubicBezTo>
                    <a:cubicBezTo>
                      <a:pt x="239078" y="226695"/>
                      <a:pt x="240030" y="225742"/>
                      <a:pt x="240030" y="225742"/>
                    </a:cubicBezTo>
                    <a:cubicBezTo>
                      <a:pt x="237173" y="226695"/>
                      <a:pt x="234315" y="227648"/>
                      <a:pt x="231458" y="229553"/>
                    </a:cubicBezTo>
                    <a:cubicBezTo>
                      <a:pt x="231458" y="229553"/>
                      <a:pt x="230505" y="229553"/>
                      <a:pt x="230505" y="229553"/>
                    </a:cubicBezTo>
                    <a:cubicBezTo>
                      <a:pt x="230505" y="229553"/>
                      <a:pt x="229553" y="229553"/>
                      <a:pt x="229553" y="229553"/>
                    </a:cubicBezTo>
                    <a:cubicBezTo>
                      <a:pt x="229553" y="229553"/>
                      <a:pt x="229553" y="229553"/>
                      <a:pt x="229553" y="229553"/>
                    </a:cubicBezTo>
                    <a:cubicBezTo>
                      <a:pt x="230505" y="228600"/>
                      <a:pt x="231458" y="227648"/>
                      <a:pt x="232410" y="226695"/>
                    </a:cubicBezTo>
                    <a:cubicBezTo>
                      <a:pt x="233363" y="226695"/>
                      <a:pt x="233363" y="226695"/>
                      <a:pt x="233363" y="227648"/>
                    </a:cubicBezTo>
                    <a:cubicBezTo>
                      <a:pt x="249555" y="215265"/>
                      <a:pt x="272415" y="218123"/>
                      <a:pt x="291465" y="211455"/>
                    </a:cubicBezTo>
                    <a:cubicBezTo>
                      <a:pt x="293370" y="210503"/>
                      <a:pt x="294323" y="209550"/>
                      <a:pt x="296228" y="208598"/>
                    </a:cubicBezTo>
                    <a:cubicBezTo>
                      <a:pt x="299085" y="207645"/>
                      <a:pt x="300990" y="204788"/>
                      <a:pt x="303848" y="203835"/>
                    </a:cubicBezTo>
                    <a:cubicBezTo>
                      <a:pt x="307658" y="200978"/>
                      <a:pt x="310515" y="197167"/>
                      <a:pt x="312420" y="192405"/>
                    </a:cubicBezTo>
                    <a:cubicBezTo>
                      <a:pt x="312420" y="191453"/>
                      <a:pt x="311468" y="191453"/>
                      <a:pt x="311468" y="191453"/>
                    </a:cubicBezTo>
                    <a:cubicBezTo>
                      <a:pt x="304800" y="199073"/>
                      <a:pt x="297180" y="203835"/>
                      <a:pt x="288608" y="208598"/>
                    </a:cubicBezTo>
                    <a:cubicBezTo>
                      <a:pt x="278130" y="214313"/>
                      <a:pt x="265748" y="213360"/>
                      <a:pt x="255270" y="214313"/>
                    </a:cubicBezTo>
                    <a:cubicBezTo>
                      <a:pt x="256223" y="213360"/>
                      <a:pt x="257175" y="213360"/>
                      <a:pt x="258128" y="213360"/>
                    </a:cubicBezTo>
                    <a:cubicBezTo>
                      <a:pt x="258128" y="211455"/>
                      <a:pt x="259080" y="211455"/>
                      <a:pt x="260033" y="210503"/>
                    </a:cubicBezTo>
                    <a:lnTo>
                      <a:pt x="261938" y="210503"/>
                    </a:lnTo>
                    <a:cubicBezTo>
                      <a:pt x="262890" y="210503"/>
                      <a:pt x="262890" y="209550"/>
                      <a:pt x="262890" y="209550"/>
                    </a:cubicBezTo>
                    <a:cubicBezTo>
                      <a:pt x="263843" y="209550"/>
                      <a:pt x="265748" y="208598"/>
                      <a:pt x="264795" y="208598"/>
                    </a:cubicBezTo>
                    <a:cubicBezTo>
                      <a:pt x="262890" y="206692"/>
                      <a:pt x="260033" y="210503"/>
                      <a:pt x="257175" y="208598"/>
                    </a:cubicBezTo>
                    <a:cubicBezTo>
                      <a:pt x="258128" y="207645"/>
                      <a:pt x="258128" y="205740"/>
                      <a:pt x="259080" y="205740"/>
                    </a:cubicBezTo>
                    <a:lnTo>
                      <a:pt x="260985" y="205740"/>
                    </a:lnTo>
                    <a:cubicBezTo>
                      <a:pt x="260985" y="204788"/>
                      <a:pt x="261938" y="203835"/>
                      <a:pt x="261938" y="203835"/>
                    </a:cubicBezTo>
                    <a:cubicBezTo>
                      <a:pt x="269558" y="199073"/>
                      <a:pt x="277178" y="195263"/>
                      <a:pt x="283845" y="191453"/>
                    </a:cubicBezTo>
                    <a:cubicBezTo>
                      <a:pt x="281940" y="191453"/>
                      <a:pt x="280988" y="193358"/>
                      <a:pt x="280035" y="192405"/>
                    </a:cubicBezTo>
                    <a:cubicBezTo>
                      <a:pt x="280988" y="192405"/>
                      <a:pt x="280035" y="190500"/>
                      <a:pt x="280988" y="190500"/>
                    </a:cubicBezTo>
                    <a:cubicBezTo>
                      <a:pt x="286703" y="188595"/>
                      <a:pt x="291465" y="185738"/>
                      <a:pt x="297180" y="183833"/>
                    </a:cubicBezTo>
                    <a:cubicBezTo>
                      <a:pt x="295275" y="183833"/>
                      <a:pt x="293370" y="185738"/>
                      <a:pt x="291465" y="183833"/>
                    </a:cubicBezTo>
                    <a:cubicBezTo>
                      <a:pt x="292418" y="182880"/>
                      <a:pt x="293370" y="181928"/>
                      <a:pt x="294323" y="181928"/>
                    </a:cubicBezTo>
                    <a:lnTo>
                      <a:pt x="294323" y="180023"/>
                    </a:lnTo>
                    <a:cubicBezTo>
                      <a:pt x="294323" y="179070"/>
                      <a:pt x="295275" y="179070"/>
                      <a:pt x="295275" y="179070"/>
                    </a:cubicBezTo>
                    <a:cubicBezTo>
                      <a:pt x="294323" y="179070"/>
                      <a:pt x="294323" y="178117"/>
                      <a:pt x="294323" y="178117"/>
                    </a:cubicBezTo>
                    <a:cubicBezTo>
                      <a:pt x="295275" y="177165"/>
                      <a:pt x="296228" y="177165"/>
                      <a:pt x="297180" y="176213"/>
                    </a:cubicBezTo>
                    <a:cubicBezTo>
                      <a:pt x="296228" y="176213"/>
                      <a:pt x="295275" y="176213"/>
                      <a:pt x="295275" y="175260"/>
                    </a:cubicBezTo>
                    <a:cubicBezTo>
                      <a:pt x="297180" y="173355"/>
                      <a:pt x="299085" y="172403"/>
                      <a:pt x="301943" y="172403"/>
                    </a:cubicBezTo>
                    <a:cubicBezTo>
                      <a:pt x="300990" y="171450"/>
                      <a:pt x="300038" y="172403"/>
                      <a:pt x="300038" y="171450"/>
                    </a:cubicBezTo>
                    <a:cubicBezTo>
                      <a:pt x="300038" y="170498"/>
                      <a:pt x="300990" y="170498"/>
                      <a:pt x="300990" y="170498"/>
                    </a:cubicBezTo>
                    <a:lnTo>
                      <a:pt x="300990" y="170498"/>
                    </a:lnTo>
                    <a:cubicBezTo>
                      <a:pt x="300038" y="169545"/>
                      <a:pt x="300038" y="168592"/>
                      <a:pt x="300038" y="168592"/>
                    </a:cubicBezTo>
                    <a:cubicBezTo>
                      <a:pt x="302895" y="164783"/>
                      <a:pt x="302895" y="160020"/>
                      <a:pt x="304800" y="156210"/>
                    </a:cubicBezTo>
                    <a:cubicBezTo>
                      <a:pt x="303848" y="156210"/>
                      <a:pt x="303848" y="156210"/>
                      <a:pt x="303848" y="155258"/>
                    </a:cubicBezTo>
                    <a:cubicBezTo>
                      <a:pt x="299085" y="160973"/>
                      <a:pt x="290513" y="162878"/>
                      <a:pt x="282893" y="164783"/>
                    </a:cubicBezTo>
                    <a:lnTo>
                      <a:pt x="280035" y="164783"/>
                    </a:lnTo>
                    <a:cubicBezTo>
                      <a:pt x="277178" y="165735"/>
                      <a:pt x="274320" y="165735"/>
                      <a:pt x="271463" y="163830"/>
                    </a:cubicBezTo>
                    <a:cubicBezTo>
                      <a:pt x="269558" y="162878"/>
                      <a:pt x="268605" y="160973"/>
                      <a:pt x="266700" y="160020"/>
                    </a:cubicBezTo>
                    <a:cubicBezTo>
                      <a:pt x="262890" y="157163"/>
                      <a:pt x="258128" y="155258"/>
                      <a:pt x="254317" y="154305"/>
                    </a:cubicBezTo>
                    <a:cubicBezTo>
                      <a:pt x="240983" y="150495"/>
                      <a:pt x="227648" y="148590"/>
                      <a:pt x="215265" y="148590"/>
                    </a:cubicBezTo>
                    <a:cubicBezTo>
                      <a:pt x="220980" y="145733"/>
                      <a:pt x="226695" y="145733"/>
                      <a:pt x="233363" y="143828"/>
                    </a:cubicBezTo>
                    <a:cubicBezTo>
                      <a:pt x="241935" y="140970"/>
                      <a:pt x="250508" y="138113"/>
                      <a:pt x="259080" y="139065"/>
                    </a:cubicBezTo>
                    <a:cubicBezTo>
                      <a:pt x="257175" y="138113"/>
                      <a:pt x="255270" y="139065"/>
                      <a:pt x="254317" y="139065"/>
                    </a:cubicBezTo>
                    <a:cubicBezTo>
                      <a:pt x="246698" y="138113"/>
                      <a:pt x="240030" y="140970"/>
                      <a:pt x="232410" y="141923"/>
                    </a:cubicBezTo>
                    <a:cubicBezTo>
                      <a:pt x="227648" y="142875"/>
                      <a:pt x="222885" y="144780"/>
                      <a:pt x="217170" y="145733"/>
                    </a:cubicBezTo>
                    <a:cubicBezTo>
                      <a:pt x="214313" y="146685"/>
                      <a:pt x="212408" y="149542"/>
                      <a:pt x="208598" y="149542"/>
                    </a:cubicBezTo>
                    <a:lnTo>
                      <a:pt x="208598" y="147638"/>
                    </a:lnTo>
                    <a:cubicBezTo>
                      <a:pt x="213360" y="141923"/>
                      <a:pt x="220028" y="135255"/>
                      <a:pt x="227648" y="135255"/>
                    </a:cubicBezTo>
                    <a:cubicBezTo>
                      <a:pt x="237173" y="133350"/>
                      <a:pt x="245745" y="135255"/>
                      <a:pt x="254317" y="136208"/>
                    </a:cubicBezTo>
                    <a:cubicBezTo>
                      <a:pt x="260985" y="137160"/>
                      <a:pt x="266700" y="138113"/>
                      <a:pt x="273368" y="140017"/>
                    </a:cubicBezTo>
                    <a:cubicBezTo>
                      <a:pt x="276225" y="140017"/>
                      <a:pt x="276225" y="143828"/>
                      <a:pt x="278130" y="144780"/>
                    </a:cubicBezTo>
                    <a:cubicBezTo>
                      <a:pt x="280988" y="145733"/>
                      <a:pt x="283845" y="144780"/>
                      <a:pt x="287655" y="146685"/>
                    </a:cubicBezTo>
                    <a:cubicBezTo>
                      <a:pt x="287655" y="145733"/>
                      <a:pt x="286703" y="144780"/>
                      <a:pt x="287655" y="143828"/>
                    </a:cubicBezTo>
                    <a:cubicBezTo>
                      <a:pt x="289560" y="141923"/>
                      <a:pt x="292418" y="144780"/>
                      <a:pt x="294323" y="142875"/>
                    </a:cubicBezTo>
                    <a:cubicBezTo>
                      <a:pt x="298133" y="140017"/>
                      <a:pt x="290513" y="136208"/>
                      <a:pt x="288608" y="132398"/>
                    </a:cubicBezTo>
                    <a:cubicBezTo>
                      <a:pt x="288608" y="131445"/>
                      <a:pt x="289560" y="131445"/>
                      <a:pt x="289560" y="131445"/>
                    </a:cubicBezTo>
                    <a:cubicBezTo>
                      <a:pt x="293370" y="135255"/>
                      <a:pt x="296228" y="139065"/>
                      <a:pt x="301943" y="141923"/>
                    </a:cubicBezTo>
                    <a:cubicBezTo>
                      <a:pt x="304800" y="142875"/>
                      <a:pt x="310515" y="144780"/>
                      <a:pt x="309563" y="140970"/>
                    </a:cubicBezTo>
                    <a:cubicBezTo>
                      <a:pt x="306705" y="135255"/>
                      <a:pt x="301943" y="130492"/>
                      <a:pt x="298133" y="125730"/>
                    </a:cubicBezTo>
                    <a:lnTo>
                      <a:pt x="298133" y="123825"/>
                    </a:lnTo>
                    <a:cubicBezTo>
                      <a:pt x="297180" y="123825"/>
                      <a:pt x="297180" y="122873"/>
                      <a:pt x="296228" y="122873"/>
                    </a:cubicBezTo>
                    <a:lnTo>
                      <a:pt x="296228" y="120015"/>
                    </a:lnTo>
                    <a:cubicBezTo>
                      <a:pt x="294323" y="119063"/>
                      <a:pt x="294323" y="117158"/>
                      <a:pt x="293370" y="115253"/>
                    </a:cubicBezTo>
                    <a:cubicBezTo>
                      <a:pt x="291465" y="112395"/>
                      <a:pt x="292418" y="109538"/>
                      <a:pt x="291465" y="105728"/>
                    </a:cubicBezTo>
                    <a:cubicBezTo>
                      <a:pt x="291465" y="103823"/>
                      <a:pt x="291465" y="100965"/>
                      <a:pt x="290513" y="98108"/>
                    </a:cubicBezTo>
                    <a:cubicBezTo>
                      <a:pt x="288608" y="89535"/>
                      <a:pt x="286703" y="81915"/>
                      <a:pt x="285750" y="73342"/>
                    </a:cubicBezTo>
                    <a:cubicBezTo>
                      <a:pt x="284798" y="63817"/>
                      <a:pt x="291465" y="56197"/>
                      <a:pt x="296228" y="47625"/>
                    </a:cubicBezTo>
                    <a:cubicBezTo>
                      <a:pt x="300038" y="41910"/>
                      <a:pt x="303848" y="35242"/>
                      <a:pt x="310515" y="31433"/>
                    </a:cubicBezTo>
                    <a:cubicBezTo>
                      <a:pt x="312420" y="25718"/>
                      <a:pt x="316230" y="20003"/>
                      <a:pt x="320040" y="15240"/>
                    </a:cubicBezTo>
                    <a:cubicBezTo>
                      <a:pt x="323850" y="10478"/>
                      <a:pt x="330518" y="7620"/>
                      <a:pt x="336233" y="4763"/>
                    </a:cubicBezTo>
                    <a:cubicBezTo>
                      <a:pt x="342900" y="1905"/>
                      <a:pt x="349568" y="0"/>
                      <a:pt x="349568" y="0"/>
                    </a:cubicBezTo>
                    <a:lnTo>
                      <a:pt x="0" y="0"/>
                    </a:lnTo>
                    <a:lnTo>
                      <a:pt x="0" y="269558"/>
                    </a:lnTo>
                    <a:lnTo>
                      <a:pt x="247650" y="269558"/>
                    </a:lnTo>
                    <a:cubicBezTo>
                      <a:pt x="257175" y="262890"/>
                      <a:pt x="266700" y="259080"/>
                      <a:pt x="280988" y="252413"/>
                    </a:cubicBezTo>
                    <a:cubicBezTo>
                      <a:pt x="286703" y="249555"/>
                      <a:pt x="301943" y="242888"/>
                      <a:pt x="306705" y="237173"/>
                    </a:cubicBezTo>
                    <a:moveTo>
                      <a:pt x="227648" y="200978"/>
                    </a:moveTo>
                    <a:cubicBezTo>
                      <a:pt x="226695" y="200978"/>
                      <a:pt x="224790" y="201930"/>
                      <a:pt x="224790" y="200025"/>
                    </a:cubicBezTo>
                    <a:cubicBezTo>
                      <a:pt x="225742" y="197167"/>
                      <a:pt x="228600" y="197167"/>
                      <a:pt x="230505" y="196215"/>
                    </a:cubicBezTo>
                    <a:cubicBezTo>
                      <a:pt x="231458" y="195263"/>
                      <a:pt x="233363" y="194310"/>
                      <a:pt x="234315" y="195263"/>
                    </a:cubicBezTo>
                    <a:cubicBezTo>
                      <a:pt x="235267" y="197167"/>
                      <a:pt x="237173" y="196215"/>
                      <a:pt x="238125" y="197167"/>
                    </a:cubicBezTo>
                    <a:cubicBezTo>
                      <a:pt x="235267" y="200978"/>
                      <a:pt x="231458" y="200025"/>
                      <a:pt x="227648" y="200978"/>
                    </a:cubicBezTo>
                    <a:moveTo>
                      <a:pt x="149542" y="189548"/>
                    </a:moveTo>
                    <a:cubicBezTo>
                      <a:pt x="149542" y="189548"/>
                      <a:pt x="148590" y="188595"/>
                      <a:pt x="148590" y="188595"/>
                    </a:cubicBezTo>
                    <a:cubicBezTo>
                      <a:pt x="155258" y="180023"/>
                      <a:pt x="160020" y="171450"/>
                      <a:pt x="164783" y="162878"/>
                    </a:cubicBezTo>
                    <a:cubicBezTo>
                      <a:pt x="171450" y="159067"/>
                      <a:pt x="177165" y="154305"/>
                      <a:pt x="181928" y="148590"/>
                    </a:cubicBezTo>
                    <a:cubicBezTo>
                      <a:pt x="190500" y="139065"/>
                      <a:pt x="200025" y="131445"/>
                      <a:pt x="210503" y="125730"/>
                    </a:cubicBezTo>
                    <a:cubicBezTo>
                      <a:pt x="214313" y="123825"/>
                      <a:pt x="220028" y="124778"/>
                      <a:pt x="223838" y="126683"/>
                    </a:cubicBezTo>
                    <a:cubicBezTo>
                      <a:pt x="221933" y="128588"/>
                      <a:pt x="220028" y="128588"/>
                      <a:pt x="218123" y="129540"/>
                    </a:cubicBezTo>
                    <a:cubicBezTo>
                      <a:pt x="217170" y="129540"/>
                      <a:pt x="217170" y="129540"/>
                      <a:pt x="216217" y="128588"/>
                    </a:cubicBezTo>
                    <a:cubicBezTo>
                      <a:pt x="217170" y="127635"/>
                      <a:pt x="217170" y="127635"/>
                      <a:pt x="217170" y="126683"/>
                    </a:cubicBezTo>
                    <a:cubicBezTo>
                      <a:pt x="212408" y="132398"/>
                      <a:pt x="204788" y="135255"/>
                      <a:pt x="200978" y="141923"/>
                    </a:cubicBezTo>
                    <a:cubicBezTo>
                      <a:pt x="198120" y="146685"/>
                      <a:pt x="196215" y="153353"/>
                      <a:pt x="189548" y="155258"/>
                    </a:cubicBezTo>
                    <a:cubicBezTo>
                      <a:pt x="187642" y="156210"/>
                      <a:pt x="190500" y="153353"/>
                      <a:pt x="188595" y="154305"/>
                    </a:cubicBezTo>
                    <a:cubicBezTo>
                      <a:pt x="173355" y="164783"/>
                      <a:pt x="161925" y="176213"/>
                      <a:pt x="149542" y="189548"/>
                    </a:cubicBezTo>
                    <a:moveTo>
                      <a:pt x="192405" y="156210"/>
                    </a:moveTo>
                    <a:cubicBezTo>
                      <a:pt x="191453" y="157163"/>
                      <a:pt x="191453" y="157163"/>
                      <a:pt x="190500" y="158115"/>
                    </a:cubicBezTo>
                    <a:cubicBezTo>
                      <a:pt x="189548" y="159067"/>
                      <a:pt x="189548" y="160020"/>
                      <a:pt x="188595" y="160020"/>
                    </a:cubicBezTo>
                    <a:cubicBezTo>
                      <a:pt x="187642" y="160020"/>
                      <a:pt x="187642" y="160020"/>
                      <a:pt x="187642" y="159067"/>
                    </a:cubicBezTo>
                    <a:cubicBezTo>
                      <a:pt x="188595" y="157163"/>
                      <a:pt x="189548" y="155258"/>
                      <a:pt x="191453" y="154305"/>
                    </a:cubicBezTo>
                    <a:cubicBezTo>
                      <a:pt x="192405" y="155258"/>
                      <a:pt x="192405" y="155258"/>
                      <a:pt x="192405" y="156210"/>
                    </a:cubicBezTo>
                    <a:moveTo>
                      <a:pt x="216217" y="232410"/>
                    </a:moveTo>
                    <a:cubicBezTo>
                      <a:pt x="216217" y="233363"/>
                      <a:pt x="215265" y="233363"/>
                      <a:pt x="215265" y="234315"/>
                    </a:cubicBezTo>
                    <a:cubicBezTo>
                      <a:pt x="216217" y="234315"/>
                      <a:pt x="216217" y="234315"/>
                      <a:pt x="216217" y="235267"/>
                    </a:cubicBezTo>
                    <a:cubicBezTo>
                      <a:pt x="215265" y="236220"/>
                      <a:pt x="214313" y="237173"/>
                      <a:pt x="212408" y="238125"/>
                    </a:cubicBezTo>
                    <a:cubicBezTo>
                      <a:pt x="212408" y="238125"/>
                      <a:pt x="212408" y="238125"/>
                      <a:pt x="211455" y="238125"/>
                    </a:cubicBezTo>
                    <a:cubicBezTo>
                      <a:pt x="210503" y="239078"/>
                      <a:pt x="210503" y="239078"/>
                      <a:pt x="209550" y="240030"/>
                    </a:cubicBezTo>
                    <a:cubicBezTo>
                      <a:pt x="208598" y="240983"/>
                      <a:pt x="205740" y="240030"/>
                      <a:pt x="206692" y="239078"/>
                    </a:cubicBezTo>
                    <a:cubicBezTo>
                      <a:pt x="207645" y="238125"/>
                      <a:pt x="209550" y="236220"/>
                      <a:pt x="210503" y="235267"/>
                    </a:cubicBezTo>
                    <a:cubicBezTo>
                      <a:pt x="211455" y="234315"/>
                      <a:pt x="212408" y="234315"/>
                      <a:pt x="212408" y="233363"/>
                    </a:cubicBezTo>
                    <a:cubicBezTo>
                      <a:pt x="212408" y="233363"/>
                      <a:pt x="213360" y="232410"/>
                      <a:pt x="213360" y="232410"/>
                    </a:cubicBezTo>
                    <a:cubicBezTo>
                      <a:pt x="213360" y="231458"/>
                      <a:pt x="216217" y="231458"/>
                      <a:pt x="216217" y="232410"/>
                    </a:cubicBezTo>
                    <a:moveTo>
                      <a:pt x="206692" y="228600"/>
                    </a:moveTo>
                    <a:cubicBezTo>
                      <a:pt x="206692" y="228600"/>
                      <a:pt x="206692" y="228600"/>
                      <a:pt x="206692" y="228600"/>
                    </a:cubicBezTo>
                    <a:cubicBezTo>
                      <a:pt x="204788" y="230505"/>
                      <a:pt x="202883" y="231458"/>
                      <a:pt x="200978" y="232410"/>
                    </a:cubicBezTo>
                    <a:cubicBezTo>
                      <a:pt x="199073" y="233363"/>
                      <a:pt x="196215" y="234315"/>
                      <a:pt x="194310" y="235267"/>
                    </a:cubicBezTo>
                    <a:cubicBezTo>
                      <a:pt x="194310" y="235267"/>
                      <a:pt x="194310" y="235267"/>
                      <a:pt x="194310" y="235267"/>
                    </a:cubicBezTo>
                    <a:cubicBezTo>
                      <a:pt x="194310" y="235267"/>
                      <a:pt x="193358" y="235267"/>
                      <a:pt x="193358" y="235267"/>
                    </a:cubicBezTo>
                    <a:cubicBezTo>
                      <a:pt x="191453" y="236220"/>
                      <a:pt x="189548" y="238125"/>
                      <a:pt x="188595" y="239078"/>
                    </a:cubicBezTo>
                    <a:cubicBezTo>
                      <a:pt x="188595" y="239078"/>
                      <a:pt x="188595" y="239078"/>
                      <a:pt x="187642" y="240030"/>
                    </a:cubicBezTo>
                    <a:cubicBezTo>
                      <a:pt x="187642" y="240030"/>
                      <a:pt x="187642" y="240030"/>
                      <a:pt x="187642" y="240030"/>
                    </a:cubicBezTo>
                    <a:cubicBezTo>
                      <a:pt x="187642" y="240030"/>
                      <a:pt x="187642" y="240030"/>
                      <a:pt x="187642" y="240030"/>
                    </a:cubicBezTo>
                    <a:cubicBezTo>
                      <a:pt x="187642" y="240030"/>
                      <a:pt x="186690" y="240983"/>
                      <a:pt x="186690" y="240983"/>
                    </a:cubicBezTo>
                    <a:cubicBezTo>
                      <a:pt x="186690" y="240983"/>
                      <a:pt x="186690" y="240983"/>
                      <a:pt x="186690" y="240983"/>
                    </a:cubicBezTo>
                    <a:cubicBezTo>
                      <a:pt x="186690" y="240983"/>
                      <a:pt x="186690" y="240983"/>
                      <a:pt x="186690" y="240983"/>
                    </a:cubicBezTo>
                    <a:cubicBezTo>
                      <a:pt x="186690" y="240983"/>
                      <a:pt x="185738" y="241935"/>
                      <a:pt x="185738" y="241935"/>
                    </a:cubicBezTo>
                    <a:cubicBezTo>
                      <a:pt x="185738" y="241935"/>
                      <a:pt x="185738" y="242888"/>
                      <a:pt x="184785" y="242888"/>
                    </a:cubicBezTo>
                    <a:cubicBezTo>
                      <a:pt x="184785" y="242888"/>
                      <a:pt x="183833" y="242888"/>
                      <a:pt x="183833" y="242888"/>
                    </a:cubicBezTo>
                    <a:cubicBezTo>
                      <a:pt x="183833" y="242888"/>
                      <a:pt x="183833" y="242888"/>
                      <a:pt x="183833" y="242888"/>
                    </a:cubicBezTo>
                    <a:cubicBezTo>
                      <a:pt x="183833" y="242888"/>
                      <a:pt x="182880" y="242888"/>
                      <a:pt x="182880" y="242888"/>
                    </a:cubicBezTo>
                    <a:cubicBezTo>
                      <a:pt x="182880" y="242888"/>
                      <a:pt x="181928" y="242888"/>
                      <a:pt x="181928" y="242888"/>
                    </a:cubicBezTo>
                    <a:cubicBezTo>
                      <a:pt x="181928" y="242888"/>
                      <a:pt x="181928" y="242888"/>
                      <a:pt x="181928" y="242888"/>
                    </a:cubicBezTo>
                    <a:cubicBezTo>
                      <a:pt x="181928" y="242888"/>
                      <a:pt x="181928" y="242888"/>
                      <a:pt x="181928" y="242888"/>
                    </a:cubicBezTo>
                    <a:cubicBezTo>
                      <a:pt x="180975" y="243840"/>
                      <a:pt x="180975" y="243840"/>
                      <a:pt x="180023" y="244792"/>
                    </a:cubicBezTo>
                    <a:cubicBezTo>
                      <a:pt x="179070" y="245745"/>
                      <a:pt x="178117" y="246698"/>
                      <a:pt x="177165" y="247650"/>
                    </a:cubicBezTo>
                    <a:cubicBezTo>
                      <a:pt x="177165" y="247650"/>
                      <a:pt x="177165" y="247650"/>
                      <a:pt x="177165" y="247650"/>
                    </a:cubicBezTo>
                    <a:cubicBezTo>
                      <a:pt x="177165" y="247650"/>
                      <a:pt x="177165" y="247650"/>
                      <a:pt x="177165" y="247650"/>
                    </a:cubicBezTo>
                    <a:cubicBezTo>
                      <a:pt x="177165" y="247650"/>
                      <a:pt x="177165" y="247650"/>
                      <a:pt x="177165" y="247650"/>
                    </a:cubicBezTo>
                    <a:cubicBezTo>
                      <a:pt x="177165" y="247650"/>
                      <a:pt x="177165" y="247650"/>
                      <a:pt x="177165" y="247650"/>
                    </a:cubicBezTo>
                    <a:cubicBezTo>
                      <a:pt x="177165" y="247650"/>
                      <a:pt x="177165" y="247650"/>
                      <a:pt x="177165" y="247650"/>
                    </a:cubicBezTo>
                    <a:cubicBezTo>
                      <a:pt x="177165" y="247650"/>
                      <a:pt x="177165" y="247650"/>
                      <a:pt x="177165" y="248603"/>
                    </a:cubicBezTo>
                    <a:lnTo>
                      <a:pt x="177165" y="248603"/>
                    </a:lnTo>
                    <a:cubicBezTo>
                      <a:pt x="177165" y="248603"/>
                      <a:pt x="177165" y="248603"/>
                      <a:pt x="177165" y="248603"/>
                    </a:cubicBezTo>
                    <a:cubicBezTo>
                      <a:pt x="177165" y="248603"/>
                      <a:pt x="177165" y="248603"/>
                      <a:pt x="177165" y="248603"/>
                    </a:cubicBezTo>
                    <a:cubicBezTo>
                      <a:pt x="177165" y="248603"/>
                      <a:pt x="177165" y="248603"/>
                      <a:pt x="177165" y="248603"/>
                    </a:cubicBezTo>
                    <a:cubicBezTo>
                      <a:pt x="177165" y="248603"/>
                      <a:pt x="177165" y="247650"/>
                      <a:pt x="177165" y="247650"/>
                    </a:cubicBezTo>
                    <a:lnTo>
                      <a:pt x="177165" y="247650"/>
                    </a:lnTo>
                    <a:cubicBezTo>
                      <a:pt x="177165" y="247650"/>
                      <a:pt x="177165" y="247650"/>
                      <a:pt x="177165" y="247650"/>
                    </a:cubicBezTo>
                    <a:cubicBezTo>
                      <a:pt x="178117" y="246698"/>
                      <a:pt x="178117" y="246698"/>
                      <a:pt x="179070" y="245745"/>
                    </a:cubicBezTo>
                    <a:cubicBezTo>
                      <a:pt x="179070" y="245745"/>
                      <a:pt x="179070" y="245745"/>
                      <a:pt x="179070" y="245745"/>
                    </a:cubicBezTo>
                    <a:cubicBezTo>
                      <a:pt x="179070" y="245745"/>
                      <a:pt x="179070" y="245745"/>
                      <a:pt x="180023" y="244792"/>
                    </a:cubicBezTo>
                    <a:cubicBezTo>
                      <a:pt x="180023" y="244792"/>
                      <a:pt x="180975" y="243840"/>
                      <a:pt x="180975" y="243840"/>
                    </a:cubicBezTo>
                    <a:cubicBezTo>
                      <a:pt x="180975" y="243840"/>
                      <a:pt x="180975" y="243840"/>
                      <a:pt x="180975" y="243840"/>
                    </a:cubicBezTo>
                    <a:cubicBezTo>
                      <a:pt x="181928" y="242888"/>
                      <a:pt x="181928" y="241935"/>
                      <a:pt x="182880" y="241935"/>
                    </a:cubicBezTo>
                    <a:cubicBezTo>
                      <a:pt x="182880" y="241935"/>
                      <a:pt x="182880" y="241935"/>
                      <a:pt x="182880" y="241935"/>
                    </a:cubicBezTo>
                    <a:cubicBezTo>
                      <a:pt x="182880" y="241935"/>
                      <a:pt x="182880" y="241935"/>
                      <a:pt x="182880" y="241935"/>
                    </a:cubicBezTo>
                    <a:cubicBezTo>
                      <a:pt x="182880" y="241935"/>
                      <a:pt x="183833" y="240983"/>
                      <a:pt x="183833" y="240983"/>
                    </a:cubicBezTo>
                    <a:cubicBezTo>
                      <a:pt x="183833" y="240983"/>
                      <a:pt x="183833" y="240030"/>
                      <a:pt x="184785" y="240030"/>
                    </a:cubicBezTo>
                    <a:cubicBezTo>
                      <a:pt x="184785" y="240030"/>
                      <a:pt x="184785" y="240030"/>
                      <a:pt x="184785" y="240030"/>
                    </a:cubicBezTo>
                    <a:cubicBezTo>
                      <a:pt x="184785" y="240030"/>
                      <a:pt x="184785" y="240030"/>
                      <a:pt x="184785" y="240030"/>
                    </a:cubicBezTo>
                    <a:cubicBezTo>
                      <a:pt x="184785" y="240030"/>
                      <a:pt x="184785" y="240030"/>
                      <a:pt x="184785" y="240030"/>
                    </a:cubicBezTo>
                    <a:cubicBezTo>
                      <a:pt x="184785" y="240030"/>
                      <a:pt x="184785" y="239078"/>
                      <a:pt x="185738" y="239078"/>
                    </a:cubicBezTo>
                    <a:cubicBezTo>
                      <a:pt x="185738" y="239078"/>
                      <a:pt x="185738" y="239078"/>
                      <a:pt x="185738" y="239078"/>
                    </a:cubicBezTo>
                    <a:cubicBezTo>
                      <a:pt x="185738" y="239078"/>
                      <a:pt x="185738" y="239078"/>
                      <a:pt x="185738" y="239078"/>
                    </a:cubicBezTo>
                    <a:cubicBezTo>
                      <a:pt x="185738" y="239078"/>
                      <a:pt x="185738" y="239078"/>
                      <a:pt x="185738" y="238125"/>
                    </a:cubicBezTo>
                    <a:cubicBezTo>
                      <a:pt x="185738" y="238125"/>
                      <a:pt x="185738" y="238125"/>
                      <a:pt x="185738" y="238125"/>
                    </a:cubicBezTo>
                    <a:cubicBezTo>
                      <a:pt x="185738" y="238125"/>
                      <a:pt x="185738" y="237173"/>
                      <a:pt x="185738" y="237173"/>
                    </a:cubicBezTo>
                    <a:cubicBezTo>
                      <a:pt x="185738" y="237173"/>
                      <a:pt x="185738" y="237173"/>
                      <a:pt x="185738" y="237173"/>
                    </a:cubicBezTo>
                    <a:cubicBezTo>
                      <a:pt x="186690" y="236220"/>
                      <a:pt x="186690" y="235267"/>
                      <a:pt x="187642" y="234315"/>
                    </a:cubicBezTo>
                    <a:cubicBezTo>
                      <a:pt x="187642" y="234315"/>
                      <a:pt x="187642" y="234315"/>
                      <a:pt x="187642" y="234315"/>
                    </a:cubicBezTo>
                    <a:cubicBezTo>
                      <a:pt x="186690" y="234315"/>
                      <a:pt x="186690" y="235267"/>
                      <a:pt x="185738" y="236220"/>
                    </a:cubicBezTo>
                    <a:cubicBezTo>
                      <a:pt x="184785" y="236220"/>
                      <a:pt x="183833" y="236220"/>
                      <a:pt x="184785" y="235267"/>
                    </a:cubicBezTo>
                    <a:cubicBezTo>
                      <a:pt x="184785" y="235267"/>
                      <a:pt x="185738" y="234315"/>
                      <a:pt x="185738" y="234315"/>
                    </a:cubicBezTo>
                    <a:cubicBezTo>
                      <a:pt x="185738" y="234315"/>
                      <a:pt x="185738" y="234315"/>
                      <a:pt x="185738" y="234315"/>
                    </a:cubicBezTo>
                    <a:cubicBezTo>
                      <a:pt x="186690" y="233363"/>
                      <a:pt x="187642" y="232410"/>
                      <a:pt x="188595" y="231458"/>
                    </a:cubicBezTo>
                    <a:cubicBezTo>
                      <a:pt x="189548" y="231458"/>
                      <a:pt x="189548" y="230505"/>
                      <a:pt x="190500" y="230505"/>
                    </a:cubicBezTo>
                    <a:cubicBezTo>
                      <a:pt x="190500" y="230505"/>
                      <a:pt x="190500" y="230505"/>
                      <a:pt x="190500" y="230505"/>
                    </a:cubicBezTo>
                    <a:cubicBezTo>
                      <a:pt x="190500" y="230505"/>
                      <a:pt x="191453" y="229553"/>
                      <a:pt x="191453" y="229553"/>
                    </a:cubicBezTo>
                    <a:cubicBezTo>
                      <a:pt x="191453" y="229553"/>
                      <a:pt x="191453" y="229553"/>
                      <a:pt x="191453" y="229553"/>
                    </a:cubicBezTo>
                    <a:cubicBezTo>
                      <a:pt x="196215" y="224790"/>
                      <a:pt x="204788" y="224790"/>
                      <a:pt x="211455" y="221933"/>
                    </a:cubicBezTo>
                    <a:cubicBezTo>
                      <a:pt x="214313" y="220980"/>
                      <a:pt x="217170" y="222885"/>
                      <a:pt x="220028" y="221933"/>
                    </a:cubicBezTo>
                    <a:cubicBezTo>
                      <a:pt x="221933" y="221933"/>
                      <a:pt x="222885" y="221933"/>
                      <a:pt x="224790" y="222885"/>
                    </a:cubicBezTo>
                    <a:cubicBezTo>
                      <a:pt x="215265" y="222885"/>
                      <a:pt x="211455" y="225742"/>
                      <a:pt x="206692" y="228600"/>
                    </a:cubicBezTo>
                    <a:moveTo>
                      <a:pt x="217170" y="193358"/>
                    </a:moveTo>
                    <a:cubicBezTo>
                      <a:pt x="216217" y="192405"/>
                      <a:pt x="219075" y="193358"/>
                      <a:pt x="219075" y="192405"/>
                    </a:cubicBezTo>
                    <a:lnTo>
                      <a:pt x="215265" y="192405"/>
                    </a:lnTo>
                    <a:cubicBezTo>
                      <a:pt x="214313" y="192405"/>
                      <a:pt x="214313" y="191453"/>
                      <a:pt x="214313" y="191453"/>
                    </a:cubicBezTo>
                    <a:cubicBezTo>
                      <a:pt x="211455" y="192405"/>
                      <a:pt x="208598" y="193358"/>
                      <a:pt x="205740" y="193358"/>
                    </a:cubicBezTo>
                    <a:cubicBezTo>
                      <a:pt x="201930" y="194310"/>
                      <a:pt x="199073" y="197167"/>
                      <a:pt x="195263" y="198120"/>
                    </a:cubicBezTo>
                    <a:cubicBezTo>
                      <a:pt x="189548" y="200025"/>
                      <a:pt x="184785" y="204788"/>
                      <a:pt x="179070" y="206692"/>
                    </a:cubicBezTo>
                    <a:cubicBezTo>
                      <a:pt x="178117" y="206692"/>
                      <a:pt x="178117" y="205740"/>
                      <a:pt x="178117" y="205740"/>
                    </a:cubicBezTo>
                    <a:cubicBezTo>
                      <a:pt x="179070" y="203835"/>
                      <a:pt x="180975" y="203835"/>
                      <a:pt x="181928" y="201930"/>
                    </a:cubicBezTo>
                    <a:cubicBezTo>
                      <a:pt x="181928" y="200978"/>
                      <a:pt x="181928" y="200978"/>
                      <a:pt x="180975" y="200978"/>
                    </a:cubicBezTo>
                    <a:cubicBezTo>
                      <a:pt x="184785" y="195263"/>
                      <a:pt x="190500" y="192405"/>
                      <a:pt x="196215" y="187642"/>
                    </a:cubicBezTo>
                    <a:lnTo>
                      <a:pt x="196215" y="185738"/>
                    </a:lnTo>
                    <a:cubicBezTo>
                      <a:pt x="198120" y="183833"/>
                      <a:pt x="200025" y="182880"/>
                      <a:pt x="200978" y="180023"/>
                    </a:cubicBezTo>
                    <a:cubicBezTo>
                      <a:pt x="201930" y="178117"/>
                      <a:pt x="203835" y="176213"/>
                      <a:pt x="205740" y="175260"/>
                    </a:cubicBezTo>
                    <a:cubicBezTo>
                      <a:pt x="204788" y="174308"/>
                      <a:pt x="203835" y="174308"/>
                      <a:pt x="203835" y="173355"/>
                    </a:cubicBezTo>
                    <a:cubicBezTo>
                      <a:pt x="201930" y="173355"/>
                      <a:pt x="200025" y="174308"/>
                      <a:pt x="198120" y="172403"/>
                    </a:cubicBezTo>
                    <a:cubicBezTo>
                      <a:pt x="199073" y="171450"/>
                      <a:pt x="200025" y="170498"/>
                      <a:pt x="200978" y="170498"/>
                    </a:cubicBezTo>
                    <a:cubicBezTo>
                      <a:pt x="200978" y="170498"/>
                      <a:pt x="200025" y="170498"/>
                      <a:pt x="200025" y="169545"/>
                    </a:cubicBezTo>
                    <a:cubicBezTo>
                      <a:pt x="199073" y="168592"/>
                      <a:pt x="200978" y="167640"/>
                      <a:pt x="202883" y="166688"/>
                    </a:cubicBezTo>
                    <a:cubicBezTo>
                      <a:pt x="204788" y="165735"/>
                      <a:pt x="207645" y="165735"/>
                      <a:pt x="208598" y="164783"/>
                    </a:cubicBezTo>
                    <a:cubicBezTo>
                      <a:pt x="204788" y="163830"/>
                      <a:pt x="200978" y="165735"/>
                      <a:pt x="197167" y="163830"/>
                    </a:cubicBezTo>
                    <a:cubicBezTo>
                      <a:pt x="200025" y="157163"/>
                      <a:pt x="203835" y="151448"/>
                      <a:pt x="209550" y="148590"/>
                    </a:cubicBezTo>
                    <a:cubicBezTo>
                      <a:pt x="210503" y="148590"/>
                      <a:pt x="211455" y="148590"/>
                      <a:pt x="211455" y="149542"/>
                    </a:cubicBezTo>
                    <a:cubicBezTo>
                      <a:pt x="211455" y="152400"/>
                      <a:pt x="209550" y="154305"/>
                      <a:pt x="207645" y="154305"/>
                    </a:cubicBezTo>
                    <a:cubicBezTo>
                      <a:pt x="211455" y="155258"/>
                      <a:pt x="216217" y="155258"/>
                      <a:pt x="220028" y="157163"/>
                    </a:cubicBezTo>
                    <a:cubicBezTo>
                      <a:pt x="219075" y="158115"/>
                      <a:pt x="218123" y="158115"/>
                      <a:pt x="218123" y="158115"/>
                    </a:cubicBezTo>
                    <a:cubicBezTo>
                      <a:pt x="220980" y="160020"/>
                      <a:pt x="223838" y="159067"/>
                      <a:pt x="226695" y="160973"/>
                    </a:cubicBezTo>
                    <a:cubicBezTo>
                      <a:pt x="224790" y="162878"/>
                      <a:pt x="223838" y="160973"/>
                      <a:pt x="221933" y="160973"/>
                    </a:cubicBezTo>
                    <a:cubicBezTo>
                      <a:pt x="238125" y="165735"/>
                      <a:pt x="254317" y="169545"/>
                      <a:pt x="267653" y="179070"/>
                    </a:cubicBezTo>
                    <a:cubicBezTo>
                      <a:pt x="256223" y="184785"/>
                      <a:pt x="244792" y="187642"/>
                      <a:pt x="232410" y="189548"/>
                    </a:cubicBezTo>
                    <a:cubicBezTo>
                      <a:pt x="230505" y="189548"/>
                      <a:pt x="229553" y="189548"/>
                      <a:pt x="228600" y="188595"/>
                    </a:cubicBezTo>
                    <a:cubicBezTo>
                      <a:pt x="228600" y="189548"/>
                      <a:pt x="228600" y="190500"/>
                      <a:pt x="227648" y="190500"/>
                    </a:cubicBezTo>
                    <a:cubicBezTo>
                      <a:pt x="225742" y="190500"/>
                      <a:pt x="223838" y="190500"/>
                      <a:pt x="222885" y="191453"/>
                    </a:cubicBezTo>
                    <a:cubicBezTo>
                      <a:pt x="221933" y="194310"/>
                      <a:pt x="219075" y="194310"/>
                      <a:pt x="217170" y="193358"/>
                    </a:cubicBezTo>
                  </a:path>
                </a:pathLst>
              </a:custGeom>
              <a:solidFill>
                <a:srgbClr val="000091"/>
              </a:solidFill>
              <a:ln w="9525" cap="flat">
                <a:noFill/>
                <a:prstDash val="solid"/>
                <a:miter/>
              </a:ln>
            </p:spPr>
            <p:txBody>
              <a:bodyPr rtlCol="0" anchor="ctr"/>
              <a:lstStyle/>
              <a:p>
                <a:endParaRPr lang="fr-FR"/>
              </a:p>
            </p:txBody>
          </p:sp>
          <p:sp>
            <p:nvSpPr>
              <p:cNvPr id="13" name="Forme libre : forme 12">
                <a:extLst>
                  <a:ext uri="{FF2B5EF4-FFF2-40B4-BE49-F238E27FC236}">
                    <a16:creationId xmlns:a16="http://schemas.microsoft.com/office/drawing/2014/main" xmlns="" id="{503301EE-1FC2-4013-BB7B-D01E1E81695A}"/>
                  </a:ext>
                </a:extLst>
              </p:cNvPr>
              <p:cNvSpPr/>
              <p:nvPr/>
            </p:nvSpPr>
            <p:spPr>
              <a:xfrm>
                <a:off x="687476" y="269557"/>
                <a:ext cx="327888" cy="269557"/>
              </a:xfrm>
              <a:custGeom>
                <a:avLst/>
                <a:gdLst>
                  <a:gd name="connsiteX0" fmla="*/ 325031 w 327888"/>
                  <a:gd name="connsiteY0" fmla="*/ 0 h 269557"/>
                  <a:gd name="connsiteX1" fmla="*/ 34519 w 327888"/>
                  <a:gd name="connsiteY1" fmla="*/ 0 h 269557"/>
                  <a:gd name="connsiteX2" fmla="*/ 37376 w 327888"/>
                  <a:gd name="connsiteY2" fmla="*/ 953 h 269557"/>
                  <a:gd name="connsiteX3" fmla="*/ 44996 w 327888"/>
                  <a:gd name="connsiteY3" fmla="*/ 4763 h 269557"/>
                  <a:gd name="connsiteX4" fmla="*/ 54521 w 327888"/>
                  <a:gd name="connsiteY4" fmla="*/ 13335 h 269557"/>
                  <a:gd name="connsiteX5" fmla="*/ 56426 w 327888"/>
                  <a:gd name="connsiteY5" fmla="*/ 20003 h 269557"/>
                  <a:gd name="connsiteX6" fmla="*/ 52616 w 327888"/>
                  <a:gd name="connsiteY6" fmla="*/ 27623 h 269557"/>
                  <a:gd name="connsiteX7" fmla="*/ 42139 w 327888"/>
                  <a:gd name="connsiteY7" fmla="*/ 28575 h 269557"/>
                  <a:gd name="connsiteX8" fmla="*/ 36424 w 327888"/>
                  <a:gd name="connsiteY8" fmla="*/ 27623 h 269557"/>
                  <a:gd name="connsiteX9" fmla="*/ 56426 w 327888"/>
                  <a:gd name="connsiteY9" fmla="*/ 40957 h 269557"/>
                  <a:gd name="connsiteX10" fmla="*/ 61189 w 327888"/>
                  <a:gd name="connsiteY10" fmla="*/ 42863 h 269557"/>
                  <a:gd name="connsiteX11" fmla="*/ 62141 w 327888"/>
                  <a:gd name="connsiteY11" fmla="*/ 44768 h 269557"/>
                  <a:gd name="connsiteX12" fmla="*/ 60236 w 327888"/>
                  <a:gd name="connsiteY12" fmla="*/ 47625 h 269557"/>
                  <a:gd name="connsiteX13" fmla="*/ 62141 w 327888"/>
                  <a:gd name="connsiteY13" fmla="*/ 47625 h 269557"/>
                  <a:gd name="connsiteX14" fmla="*/ 67856 w 327888"/>
                  <a:gd name="connsiteY14" fmla="*/ 42863 h 269557"/>
                  <a:gd name="connsiteX15" fmla="*/ 69761 w 327888"/>
                  <a:gd name="connsiteY15" fmla="*/ 50482 h 269557"/>
                  <a:gd name="connsiteX16" fmla="*/ 64046 w 327888"/>
                  <a:gd name="connsiteY16" fmla="*/ 55245 h 269557"/>
                  <a:gd name="connsiteX17" fmla="*/ 64046 w 327888"/>
                  <a:gd name="connsiteY17" fmla="*/ 59055 h 269557"/>
                  <a:gd name="connsiteX18" fmla="*/ 66904 w 327888"/>
                  <a:gd name="connsiteY18" fmla="*/ 64770 h 269557"/>
                  <a:gd name="connsiteX19" fmla="*/ 70714 w 327888"/>
                  <a:gd name="connsiteY19" fmla="*/ 76200 h 269557"/>
                  <a:gd name="connsiteX20" fmla="*/ 74524 w 327888"/>
                  <a:gd name="connsiteY20" fmla="*/ 99060 h 269557"/>
                  <a:gd name="connsiteX21" fmla="*/ 73571 w 327888"/>
                  <a:gd name="connsiteY21" fmla="*/ 110490 h 269557"/>
                  <a:gd name="connsiteX22" fmla="*/ 79286 w 327888"/>
                  <a:gd name="connsiteY22" fmla="*/ 120968 h 269557"/>
                  <a:gd name="connsiteX23" fmla="*/ 85001 w 327888"/>
                  <a:gd name="connsiteY23" fmla="*/ 129540 h 269557"/>
                  <a:gd name="connsiteX24" fmla="*/ 90716 w 327888"/>
                  <a:gd name="connsiteY24" fmla="*/ 145733 h 269557"/>
                  <a:gd name="connsiteX25" fmla="*/ 80239 w 327888"/>
                  <a:gd name="connsiteY25" fmla="*/ 150495 h 269557"/>
                  <a:gd name="connsiteX26" fmla="*/ 81191 w 327888"/>
                  <a:gd name="connsiteY26" fmla="*/ 160020 h 269557"/>
                  <a:gd name="connsiteX27" fmla="*/ 74524 w 327888"/>
                  <a:gd name="connsiteY27" fmla="*/ 169545 h 269557"/>
                  <a:gd name="connsiteX28" fmla="*/ 78334 w 327888"/>
                  <a:gd name="connsiteY28" fmla="*/ 171450 h 269557"/>
                  <a:gd name="connsiteX29" fmla="*/ 80239 w 327888"/>
                  <a:gd name="connsiteY29" fmla="*/ 178118 h 269557"/>
                  <a:gd name="connsiteX30" fmla="*/ 75476 w 327888"/>
                  <a:gd name="connsiteY30" fmla="*/ 187643 h 269557"/>
                  <a:gd name="connsiteX31" fmla="*/ 74524 w 327888"/>
                  <a:gd name="connsiteY31" fmla="*/ 199073 h 269557"/>
                  <a:gd name="connsiteX32" fmla="*/ 64999 w 327888"/>
                  <a:gd name="connsiteY32" fmla="*/ 206693 h 269557"/>
                  <a:gd name="connsiteX33" fmla="*/ 55474 w 327888"/>
                  <a:gd name="connsiteY33" fmla="*/ 207645 h 269557"/>
                  <a:gd name="connsiteX34" fmla="*/ 49759 w 327888"/>
                  <a:gd name="connsiteY34" fmla="*/ 206693 h 269557"/>
                  <a:gd name="connsiteX35" fmla="*/ 24041 w 327888"/>
                  <a:gd name="connsiteY35" fmla="*/ 202883 h 269557"/>
                  <a:gd name="connsiteX36" fmla="*/ 17374 w 327888"/>
                  <a:gd name="connsiteY36" fmla="*/ 204788 h 269557"/>
                  <a:gd name="connsiteX37" fmla="*/ 11659 w 327888"/>
                  <a:gd name="connsiteY37" fmla="*/ 210503 h 269557"/>
                  <a:gd name="connsiteX38" fmla="*/ 11659 w 327888"/>
                  <a:gd name="connsiteY38" fmla="*/ 210503 h 269557"/>
                  <a:gd name="connsiteX39" fmla="*/ 10706 w 327888"/>
                  <a:gd name="connsiteY39" fmla="*/ 211455 h 269557"/>
                  <a:gd name="connsiteX40" fmla="*/ 9754 w 327888"/>
                  <a:gd name="connsiteY40" fmla="*/ 212408 h 269557"/>
                  <a:gd name="connsiteX41" fmla="*/ 9754 w 327888"/>
                  <a:gd name="connsiteY41" fmla="*/ 213360 h 269557"/>
                  <a:gd name="connsiteX42" fmla="*/ 5944 w 327888"/>
                  <a:gd name="connsiteY42" fmla="*/ 219075 h 269557"/>
                  <a:gd name="connsiteX43" fmla="*/ 5944 w 327888"/>
                  <a:gd name="connsiteY43" fmla="*/ 219075 h 269557"/>
                  <a:gd name="connsiteX44" fmla="*/ 5944 w 327888"/>
                  <a:gd name="connsiteY44" fmla="*/ 220028 h 269557"/>
                  <a:gd name="connsiteX45" fmla="*/ 2134 w 327888"/>
                  <a:gd name="connsiteY45" fmla="*/ 229553 h 269557"/>
                  <a:gd name="connsiteX46" fmla="*/ 3086 w 327888"/>
                  <a:gd name="connsiteY46" fmla="*/ 253365 h 269557"/>
                  <a:gd name="connsiteX47" fmla="*/ 30709 w 327888"/>
                  <a:gd name="connsiteY47" fmla="*/ 263843 h 269557"/>
                  <a:gd name="connsiteX48" fmla="*/ 43091 w 327888"/>
                  <a:gd name="connsiteY48" fmla="*/ 269558 h 269557"/>
                  <a:gd name="connsiteX49" fmla="*/ 327889 w 327888"/>
                  <a:gd name="connsiteY49" fmla="*/ 269558 h 269557"/>
                  <a:gd name="connsiteX50" fmla="*/ 327889 w 327888"/>
                  <a:gd name="connsiteY50" fmla="*/ 0 h 26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27888" h="269557">
                    <a:moveTo>
                      <a:pt x="325031" y="0"/>
                    </a:moveTo>
                    <a:lnTo>
                      <a:pt x="34519" y="0"/>
                    </a:lnTo>
                    <a:cubicBezTo>
                      <a:pt x="34519" y="0"/>
                      <a:pt x="35471" y="0"/>
                      <a:pt x="37376" y="953"/>
                    </a:cubicBezTo>
                    <a:cubicBezTo>
                      <a:pt x="39281" y="1905"/>
                      <a:pt x="43091" y="3810"/>
                      <a:pt x="44996" y="4763"/>
                    </a:cubicBezTo>
                    <a:cubicBezTo>
                      <a:pt x="48806" y="6668"/>
                      <a:pt x="52616" y="9525"/>
                      <a:pt x="54521" y="13335"/>
                    </a:cubicBezTo>
                    <a:cubicBezTo>
                      <a:pt x="55474" y="15240"/>
                      <a:pt x="57379" y="18098"/>
                      <a:pt x="56426" y="20003"/>
                    </a:cubicBezTo>
                    <a:cubicBezTo>
                      <a:pt x="55474" y="22860"/>
                      <a:pt x="54521" y="26670"/>
                      <a:pt x="52616" y="27623"/>
                    </a:cubicBezTo>
                    <a:cubicBezTo>
                      <a:pt x="49759" y="29528"/>
                      <a:pt x="45949" y="29528"/>
                      <a:pt x="42139" y="28575"/>
                    </a:cubicBezTo>
                    <a:cubicBezTo>
                      <a:pt x="40234" y="28575"/>
                      <a:pt x="38329" y="27623"/>
                      <a:pt x="36424" y="27623"/>
                    </a:cubicBezTo>
                    <a:cubicBezTo>
                      <a:pt x="44044" y="30480"/>
                      <a:pt x="51664" y="34290"/>
                      <a:pt x="56426" y="40957"/>
                    </a:cubicBezTo>
                    <a:cubicBezTo>
                      <a:pt x="57379" y="41910"/>
                      <a:pt x="59284" y="42863"/>
                      <a:pt x="61189" y="42863"/>
                    </a:cubicBezTo>
                    <a:cubicBezTo>
                      <a:pt x="62141" y="42863"/>
                      <a:pt x="62141" y="43815"/>
                      <a:pt x="62141" y="44768"/>
                    </a:cubicBezTo>
                    <a:cubicBezTo>
                      <a:pt x="61189" y="45720"/>
                      <a:pt x="60236" y="46673"/>
                      <a:pt x="60236" y="47625"/>
                    </a:cubicBezTo>
                    <a:lnTo>
                      <a:pt x="62141" y="47625"/>
                    </a:lnTo>
                    <a:cubicBezTo>
                      <a:pt x="64999" y="46673"/>
                      <a:pt x="64046" y="41910"/>
                      <a:pt x="67856" y="42863"/>
                    </a:cubicBezTo>
                    <a:cubicBezTo>
                      <a:pt x="70714" y="44768"/>
                      <a:pt x="71666" y="47625"/>
                      <a:pt x="69761" y="50482"/>
                    </a:cubicBezTo>
                    <a:cubicBezTo>
                      <a:pt x="67856" y="52388"/>
                      <a:pt x="65951" y="54293"/>
                      <a:pt x="64046" y="55245"/>
                    </a:cubicBezTo>
                    <a:cubicBezTo>
                      <a:pt x="63094" y="56198"/>
                      <a:pt x="63094" y="58103"/>
                      <a:pt x="64046" y="59055"/>
                    </a:cubicBezTo>
                    <a:cubicBezTo>
                      <a:pt x="65951" y="60960"/>
                      <a:pt x="65951" y="62865"/>
                      <a:pt x="66904" y="64770"/>
                    </a:cubicBezTo>
                    <a:cubicBezTo>
                      <a:pt x="68809" y="68580"/>
                      <a:pt x="68809" y="72390"/>
                      <a:pt x="70714" y="76200"/>
                    </a:cubicBezTo>
                    <a:cubicBezTo>
                      <a:pt x="72619" y="83820"/>
                      <a:pt x="74524" y="91440"/>
                      <a:pt x="74524" y="99060"/>
                    </a:cubicBezTo>
                    <a:cubicBezTo>
                      <a:pt x="74524" y="102870"/>
                      <a:pt x="72619" y="106680"/>
                      <a:pt x="73571" y="110490"/>
                    </a:cubicBezTo>
                    <a:cubicBezTo>
                      <a:pt x="74524" y="114300"/>
                      <a:pt x="77381" y="118110"/>
                      <a:pt x="79286" y="120968"/>
                    </a:cubicBezTo>
                    <a:cubicBezTo>
                      <a:pt x="81191" y="123825"/>
                      <a:pt x="83096" y="125730"/>
                      <a:pt x="85001" y="129540"/>
                    </a:cubicBezTo>
                    <a:cubicBezTo>
                      <a:pt x="87859" y="134303"/>
                      <a:pt x="93574" y="140018"/>
                      <a:pt x="90716" y="145733"/>
                    </a:cubicBezTo>
                    <a:cubicBezTo>
                      <a:pt x="88811" y="149543"/>
                      <a:pt x="83096" y="148590"/>
                      <a:pt x="80239" y="150495"/>
                    </a:cubicBezTo>
                    <a:cubicBezTo>
                      <a:pt x="77381" y="153353"/>
                      <a:pt x="79286" y="157163"/>
                      <a:pt x="81191" y="160020"/>
                    </a:cubicBezTo>
                    <a:cubicBezTo>
                      <a:pt x="84049" y="164783"/>
                      <a:pt x="78334" y="167640"/>
                      <a:pt x="74524" y="169545"/>
                    </a:cubicBezTo>
                    <a:cubicBezTo>
                      <a:pt x="75476" y="171450"/>
                      <a:pt x="77381" y="170498"/>
                      <a:pt x="78334" y="171450"/>
                    </a:cubicBezTo>
                    <a:cubicBezTo>
                      <a:pt x="79286" y="174308"/>
                      <a:pt x="81191" y="175260"/>
                      <a:pt x="80239" y="178118"/>
                    </a:cubicBezTo>
                    <a:cubicBezTo>
                      <a:pt x="78334" y="180975"/>
                      <a:pt x="71666" y="182880"/>
                      <a:pt x="75476" y="187643"/>
                    </a:cubicBezTo>
                    <a:cubicBezTo>
                      <a:pt x="77381" y="191453"/>
                      <a:pt x="76429" y="195263"/>
                      <a:pt x="74524" y="199073"/>
                    </a:cubicBezTo>
                    <a:cubicBezTo>
                      <a:pt x="72619" y="203835"/>
                      <a:pt x="68809" y="205740"/>
                      <a:pt x="64999" y="206693"/>
                    </a:cubicBezTo>
                    <a:cubicBezTo>
                      <a:pt x="62141" y="207645"/>
                      <a:pt x="58331" y="207645"/>
                      <a:pt x="55474" y="207645"/>
                    </a:cubicBezTo>
                    <a:cubicBezTo>
                      <a:pt x="51664" y="206693"/>
                      <a:pt x="50711" y="206693"/>
                      <a:pt x="49759" y="206693"/>
                    </a:cubicBezTo>
                    <a:cubicBezTo>
                      <a:pt x="41186" y="205740"/>
                      <a:pt x="32614" y="202883"/>
                      <a:pt x="24041" y="202883"/>
                    </a:cubicBezTo>
                    <a:cubicBezTo>
                      <a:pt x="21184" y="203835"/>
                      <a:pt x="19279" y="203835"/>
                      <a:pt x="17374" y="204788"/>
                    </a:cubicBezTo>
                    <a:cubicBezTo>
                      <a:pt x="15469" y="206693"/>
                      <a:pt x="12611" y="208598"/>
                      <a:pt x="11659" y="210503"/>
                    </a:cubicBezTo>
                    <a:cubicBezTo>
                      <a:pt x="11659" y="210503"/>
                      <a:pt x="11659" y="210503"/>
                      <a:pt x="11659" y="210503"/>
                    </a:cubicBezTo>
                    <a:cubicBezTo>
                      <a:pt x="11659" y="210503"/>
                      <a:pt x="10706" y="211455"/>
                      <a:pt x="10706" y="211455"/>
                    </a:cubicBezTo>
                    <a:cubicBezTo>
                      <a:pt x="10706" y="211455"/>
                      <a:pt x="10706" y="212408"/>
                      <a:pt x="9754" y="212408"/>
                    </a:cubicBezTo>
                    <a:cubicBezTo>
                      <a:pt x="9754" y="212408"/>
                      <a:pt x="9754" y="212408"/>
                      <a:pt x="9754" y="213360"/>
                    </a:cubicBezTo>
                    <a:cubicBezTo>
                      <a:pt x="7849" y="215265"/>
                      <a:pt x="6896" y="217170"/>
                      <a:pt x="5944" y="219075"/>
                    </a:cubicBezTo>
                    <a:cubicBezTo>
                      <a:pt x="5944" y="219075"/>
                      <a:pt x="5944" y="219075"/>
                      <a:pt x="5944" y="219075"/>
                    </a:cubicBezTo>
                    <a:cubicBezTo>
                      <a:pt x="5944" y="219075"/>
                      <a:pt x="5944" y="220028"/>
                      <a:pt x="5944" y="220028"/>
                    </a:cubicBezTo>
                    <a:cubicBezTo>
                      <a:pt x="4039" y="222885"/>
                      <a:pt x="3086" y="226695"/>
                      <a:pt x="2134" y="229553"/>
                    </a:cubicBezTo>
                    <a:cubicBezTo>
                      <a:pt x="-1676" y="240983"/>
                      <a:pt x="229" y="251460"/>
                      <a:pt x="3086" y="253365"/>
                    </a:cubicBezTo>
                    <a:cubicBezTo>
                      <a:pt x="4039" y="254318"/>
                      <a:pt x="20231" y="259080"/>
                      <a:pt x="30709" y="263843"/>
                    </a:cubicBezTo>
                    <a:cubicBezTo>
                      <a:pt x="36424" y="265748"/>
                      <a:pt x="39281" y="267653"/>
                      <a:pt x="43091" y="269558"/>
                    </a:cubicBezTo>
                    <a:lnTo>
                      <a:pt x="327889" y="269558"/>
                    </a:lnTo>
                    <a:lnTo>
                      <a:pt x="327889" y="0"/>
                    </a:lnTo>
                    <a:close/>
                  </a:path>
                </a:pathLst>
              </a:custGeom>
              <a:solidFill>
                <a:srgbClr val="E1000F"/>
              </a:solidFill>
              <a:ln w="9525" cap="flat">
                <a:noFill/>
                <a:prstDash val="solid"/>
                <a:miter/>
              </a:ln>
            </p:spPr>
            <p:txBody>
              <a:bodyPr rtlCol="0" anchor="ctr"/>
              <a:lstStyle/>
              <a:p>
                <a:endParaRPr lang="fr-FR"/>
              </a:p>
            </p:txBody>
          </p:sp>
          <p:sp>
            <p:nvSpPr>
              <p:cNvPr id="14" name="Forme libre : forme 13">
                <a:extLst>
                  <a:ext uri="{FF2B5EF4-FFF2-40B4-BE49-F238E27FC236}">
                    <a16:creationId xmlns:a16="http://schemas.microsoft.com/office/drawing/2014/main" xmlns="" id="{E8C0C2A9-1F36-4277-ACE7-9704C4C5EECC}"/>
                  </a:ext>
                </a:extLst>
              </p:cNvPr>
              <p:cNvSpPr/>
              <p:nvPr/>
            </p:nvSpPr>
            <p:spPr>
              <a:xfrm>
                <a:off x="717232" y="362507"/>
                <a:ext cx="33524" cy="30636"/>
              </a:xfrm>
              <a:custGeom>
                <a:avLst/>
                <a:gdLst>
                  <a:gd name="connsiteX0" fmla="*/ 21907 w 33524"/>
                  <a:gd name="connsiteY0" fmla="*/ 6110 h 30636"/>
                  <a:gd name="connsiteX1" fmla="*/ 26670 w 33524"/>
                  <a:gd name="connsiteY1" fmla="*/ 8015 h 30636"/>
                  <a:gd name="connsiteX2" fmla="*/ 16192 w 33524"/>
                  <a:gd name="connsiteY2" fmla="*/ 17540 h 30636"/>
                  <a:gd name="connsiteX3" fmla="*/ 14288 w 33524"/>
                  <a:gd name="connsiteY3" fmla="*/ 17540 h 30636"/>
                  <a:gd name="connsiteX4" fmla="*/ 11430 w 33524"/>
                  <a:gd name="connsiteY4" fmla="*/ 21350 h 30636"/>
                  <a:gd name="connsiteX5" fmla="*/ 6667 w 33524"/>
                  <a:gd name="connsiteY5" fmla="*/ 22302 h 30636"/>
                  <a:gd name="connsiteX6" fmla="*/ 14288 w 33524"/>
                  <a:gd name="connsiteY6" fmla="*/ 25160 h 30636"/>
                  <a:gd name="connsiteX7" fmla="*/ 16192 w 33524"/>
                  <a:gd name="connsiteY7" fmla="*/ 27065 h 30636"/>
                  <a:gd name="connsiteX8" fmla="*/ 17145 w 33524"/>
                  <a:gd name="connsiteY8" fmla="*/ 26112 h 30636"/>
                  <a:gd name="connsiteX9" fmla="*/ 18097 w 33524"/>
                  <a:gd name="connsiteY9" fmla="*/ 27065 h 30636"/>
                  <a:gd name="connsiteX10" fmla="*/ 18097 w 33524"/>
                  <a:gd name="connsiteY10" fmla="*/ 28017 h 30636"/>
                  <a:gd name="connsiteX11" fmla="*/ 12382 w 33524"/>
                  <a:gd name="connsiteY11" fmla="*/ 29922 h 30636"/>
                  <a:gd name="connsiteX12" fmla="*/ 23813 w 33524"/>
                  <a:gd name="connsiteY12" fmla="*/ 29922 h 30636"/>
                  <a:gd name="connsiteX13" fmla="*/ 25717 w 33524"/>
                  <a:gd name="connsiteY13" fmla="*/ 21350 h 30636"/>
                  <a:gd name="connsiteX14" fmla="*/ 24765 w 33524"/>
                  <a:gd name="connsiteY14" fmla="*/ 19445 h 30636"/>
                  <a:gd name="connsiteX15" fmla="*/ 27622 w 33524"/>
                  <a:gd name="connsiteY15" fmla="*/ 16587 h 30636"/>
                  <a:gd name="connsiteX16" fmla="*/ 30480 w 33524"/>
                  <a:gd name="connsiteY16" fmla="*/ 14682 h 30636"/>
                  <a:gd name="connsiteX17" fmla="*/ 28575 w 33524"/>
                  <a:gd name="connsiteY17" fmla="*/ 11825 h 30636"/>
                  <a:gd name="connsiteX18" fmla="*/ 33338 w 33524"/>
                  <a:gd name="connsiteY18" fmla="*/ 3252 h 30636"/>
                  <a:gd name="connsiteX19" fmla="*/ 25717 w 33524"/>
                  <a:gd name="connsiteY19" fmla="*/ 395 h 30636"/>
                  <a:gd name="connsiteX20" fmla="*/ 17145 w 33524"/>
                  <a:gd name="connsiteY20" fmla="*/ 1347 h 30636"/>
                  <a:gd name="connsiteX21" fmla="*/ 9525 w 33524"/>
                  <a:gd name="connsiteY21" fmla="*/ 3252 h 30636"/>
                  <a:gd name="connsiteX22" fmla="*/ 0 w 33524"/>
                  <a:gd name="connsiteY22" fmla="*/ 8015 h 30636"/>
                  <a:gd name="connsiteX23" fmla="*/ 11430 w 33524"/>
                  <a:gd name="connsiteY23" fmla="*/ 5157 h 30636"/>
                  <a:gd name="connsiteX24" fmla="*/ 21907 w 33524"/>
                  <a:gd name="connsiteY24" fmla="*/ 6110 h 3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524" h="30636">
                    <a:moveTo>
                      <a:pt x="21907" y="6110"/>
                    </a:moveTo>
                    <a:cubicBezTo>
                      <a:pt x="23813" y="7062"/>
                      <a:pt x="26670" y="7062"/>
                      <a:pt x="26670" y="8015"/>
                    </a:cubicBezTo>
                    <a:cubicBezTo>
                      <a:pt x="25717" y="11825"/>
                      <a:pt x="20002" y="12777"/>
                      <a:pt x="16192" y="17540"/>
                    </a:cubicBezTo>
                    <a:lnTo>
                      <a:pt x="14288" y="17540"/>
                    </a:lnTo>
                    <a:cubicBezTo>
                      <a:pt x="12382" y="18492"/>
                      <a:pt x="13335" y="21350"/>
                      <a:pt x="11430" y="21350"/>
                    </a:cubicBezTo>
                    <a:cubicBezTo>
                      <a:pt x="9525" y="20397"/>
                      <a:pt x="8572" y="21350"/>
                      <a:pt x="6667" y="22302"/>
                    </a:cubicBezTo>
                    <a:cubicBezTo>
                      <a:pt x="8572" y="24207"/>
                      <a:pt x="11430" y="26112"/>
                      <a:pt x="14288" y="25160"/>
                    </a:cubicBezTo>
                    <a:cubicBezTo>
                      <a:pt x="15240" y="25160"/>
                      <a:pt x="16192" y="26112"/>
                      <a:pt x="16192" y="27065"/>
                    </a:cubicBezTo>
                    <a:cubicBezTo>
                      <a:pt x="16192" y="27065"/>
                      <a:pt x="17145" y="27065"/>
                      <a:pt x="17145" y="26112"/>
                    </a:cubicBezTo>
                    <a:cubicBezTo>
                      <a:pt x="18097" y="26112"/>
                      <a:pt x="18097" y="26112"/>
                      <a:pt x="18097" y="27065"/>
                    </a:cubicBezTo>
                    <a:lnTo>
                      <a:pt x="18097" y="28017"/>
                    </a:lnTo>
                    <a:cubicBezTo>
                      <a:pt x="16192" y="29922"/>
                      <a:pt x="14288" y="28970"/>
                      <a:pt x="12382" y="29922"/>
                    </a:cubicBezTo>
                    <a:cubicBezTo>
                      <a:pt x="16192" y="30875"/>
                      <a:pt x="20955" y="30875"/>
                      <a:pt x="23813" y="29922"/>
                    </a:cubicBezTo>
                    <a:cubicBezTo>
                      <a:pt x="26670" y="28970"/>
                      <a:pt x="23813" y="24207"/>
                      <a:pt x="25717" y="21350"/>
                    </a:cubicBezTo>
                    <a:cubicBezTo>
                      <a:pt x="24765" y="21350"/>
                      <a:pt x="25717" y="19445"/>
                      <a:pt x="24765" y="19445"/>
                    </a:cubicBezTo>
                    <a:cubicBezTo>
                      <a:pt x="25717" y="18492"/>
                      <a:pt x="26670" y="16587"/>
                      <a:pt x="27622" y="16587"/>
                    </a:cubicBezTo>
                    <a:cubicBezTo>
                      <a:pt x="28575" y="16587"/>
                      <a:pt x="30480" y="15635"/>
                      <a:pt x="30480" y="14682"/>
                    </a:cubicBezTo>
                    <a:cubicBezTo>
                      <a:pt x="30480" y="13730"/>
                      <a:pt x="28575" y="12777"/>
                      <a:pt x="28575" y="11825"/>
                    </a:cubicBezTo>
                    <a:cubicBezTo>
                      <a:pt x="31432" y="9920"/>
                      <a:pt x="34290" y="7062"/>
                      <a:pt x="33338" y="3252"/>
                    </a:cubicBezTo>
                    <a:cubicBezTo>
                      <a:pt x="32385" y="1347"/>
                      <a:pt x="28575" y="1347"/>
                      <a:pt x="25717" y="395"/>
                    </a:cubicBezTo>
                    <a:cubicBezTo>
                      <a:pt x="22860" y="-558"/>
                      <a:pt x="20002" y="395"/>
                      <a:pt x="17145" y="1347"/>
                    </a:cubicBezTo>
                    <a:cubicBezTo>
                      <a:pt x="14288" y="1347"/>
                      <a:pt x="12382" y="3252"/>
                      <a:pt x="9525" y="3252"/>
                    </a:cubicBezTo>
                    <a:cubicBezTo>
                      <a:pt x="5715" y="4205"/>
                      <a:pt x="2857" y="6110"/>
                      <a:pt x="0" y="8015"/>
                    </a:cubicBezTo>
                    <a:cubicBezTo>
                      <a:pt x="3810" y="6110"/>
                      <a:pt x="7620" y="6110"/>
                      <a:pt x="11430" y="5157"/>
                    </a:cubicBezTo>
                    <a:cubicBezTo>
                      <a:pt x="16192" y="6110"/>
                      <a:pt x="19050" y="5157"/>
                      <a:pt x="21907" y="6110"/>
                    </a:cubicBezTo>
                  </a:path>
                </a:pathLst>
              </a:custGeom>
              <a:solidFill>
                <a:srgbClr val="9C9B9B"/>
              </a:solidFill>
              <a:ln w="9525" cap="flat">
                <a:noFill/>
                <a:prstDash val="solid"/>
                <a:miter/>
              </a:ln>
            </p:spPr>
            <p:txBody>
              <a:bodyPr rtlCol="0" anchor="ctr"/>
              <a:lstStyle/>
              <a:p>
                <a:endParaRPr lang="fr-FR"/>
              </a:p>
            </p:txBody>
          </p:sp>
        </p:grpSp>
      </p:grpSp>
      <p:sp>
        <p:nvSpPr>
          <p:cNvPr id="2" name="Espace réservé du texte 1">
            <a:extLst>
              <a:ext uri="{FF2B5EF4-FFF2-40B4-BE49-F238E27FC236}">
                <a16:creationId xmlns:a16="http://schemas.microsoft.com/office/drawing/2014/main" xmlns="" id="{A9ECFBDD-2ABB-4F23-8A83-6AE34853A31D}"/>
              </a:ext>
            </a:extLst>
          </p:cNvPr>
          <p:cNvSpPr txBox="1">
            <a:spLocks/>
          </p:cNvSpPr>
          <p:nvPr userDrawn="1"/>
        </p:nvSpPr>
        <p:spPr>
          <a:xfrm>
            <a:off x="1080000" y="5861950"/>
            <a:ext cx="4631868" cy="456050"/>
          </a:xfrm>
          <a:prstGeom prst="rect">
            <a:avLst/>
          </a:prstGeom>
        </p:spPr>
        <p:txBody>
          <a:bodyPr vert="horz" lIns="0" tIns="0" rIns="0" bIns="0" rtlCol="0" anchor="b">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800"/>
              </a:spcAft>
              <a:buFont typeface="Arial" panose="020B0604020202020204" pitchFamily="34" charset="0"/>
              <a:buNone/>
              <a:defRPr sz="14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300"/>
              </a:spcAft>
              <a:buClr>
                <a:schemeClr val="accent3"/>
              </a:buClr>
              <a:buFont typeface="Arial" panose="020B0604020202020204" pitchFamily="34" charset="0"/>
              <a:buNone/>
              <a:defRPr sz="1400" b="1" kern="1200">
                <a:solidFill>
                  <a:schemeClr val="tx1"/>
                </a:solidFill>
                <a:latin typeface="+mn-lt"/>
                <a:ea typeface="+mn-ea"/>
                <a:cs typeface="+mn-cs"/>
              </a:defRPr>
            </a:lvl3pPr>
            <a:lvl4pPr marL="0" indent="0" algn="just" defTabSz="914400" rtl="0" eaLnBrk="1" latinLnBrk="0" hangingPunct="1">
              <a:lnSpc>
                <a:spcPct val="100000"/>
              </a:lnSpc>
              <a:spcBef>
                <a:spcPts val="0"/>
              </a:spcBef>
              <a:spcAft>
                <a:spcPts val="400"/>
              </a:spcAft>
              <a:buFont typeface="Arial" panose="020B0604020202020204" pitchFamily="34" charset="0"/>
              <a:buNone/>
              <a:defRPr sz="14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200"/>
              </a:spcAft>
              <a:buClr>
                <a:schemeClr val="accent1"/>
              </a:buClr>
              <a:buFont typeface="Arial" panose="020B0604020202020204" pitchFamily="34" charset="0"/>
              <a:buNone/>
              <a:defRPr sz="1400" b="1" kern="1200">
                <a:solidFill>
                  <a:schemeClr val="accent1"/>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None/>
              <a:defRPr sz="1400" b="1"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200"/>
              </a:spcAft>
              <a:buFont typeface="Arial" panose="020B0604020202020204" pitchFamily="34" charset="0"/>
              <a:buNone/>
              <a:defRPr sz="1400" b="1" kern="1200">
                <a:solidFill>
                  <a:schemeClr val="tx1"/>
                </a:solidFill>
                <a:latin typeface="+mn-lt"/>
                <a:ea typeface="+mn-ea"/>
                <a:cs typeface="+mn-cs"/>
              </a:defRPr>
            </a:lvl7pPr>
            <a:lvl8pPr marL="0" indent="0" algn="l" defTabSz="914400" rtl="0" eaLnBrk="1" latinLnBrk="0" hangingPunct="1">
              <a:lnSpc>
                <a:spcPct val="100000"/>
              </a:lnSpc>
              <a:spcBef>
                <a:spcPts val="0"/>
              </a:spcBef>
              <a:buFont typeface="Arial" panose="020B0604020202020204" pitchFamily="34" charset="0"/>
              <a:buNone/>
              <a:defRPr sz="1400" b="1" kern="120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400" b="1" i="1" kern="1200">
                <a:solidFill>
                  <a:schemeClr val="tx2"/>
                </a:solidFill>
                <a:latin typeface="+mn-lt"/>
                <a:ea typeface="+mn-ea"/>
                <a:cs typeface="+mn-cs"/>
              </a:defRPr>
            </a:lvl9pPr>
          </a:lstStyle>
          <a:p>
            <a:r>
              <a:rPr lang="fr-FR" dirty="0"/>
              <a:t>Secrétariat général </a:t>
            </a:r>
            <a:br>
              <a:rPr lang="fr-FR" dirty="0"/>
            </a:br>
            <a:r>
              <a:rPr lang="fr-FR" dirty="0"/>
              <a:t>pour l'investissement</a:t>
            </a:r>
          </a:p>
        </p:txBody>
      </p:sp>
    </p:spTree>
    <p:extLst>
      <p:ext uri="{BB962C8B-B14F-4D97-AF65-F5344CB8AC3E}">
        <p14:creationId xmlns:p14="http://schemas.microsoft.com/office/powerpoint/2010/main" val="508160978"/>
      </p:ext>
    </p:extLst>
  </p:cSld>
  <p:clrMapOvr>
    <a:masterClrMapping/>
  </p:clrMapOvr>
  <p:extLst>
    <p:ext uri="{DCECCB84-F9BA-43D5-87BE-67443E8EF086}">
      <p15:sldGuideLst xmlns:p15="http://schemas.microsoft.com/office/powerpoint/2012/main" xmlns="">
        <p15:guide id="1" orient="horz" pos="510" userDrawn="1">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et 3 contenus">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xmlns="" id="{E21067B9-FF11-4A17-85E6-B4C9025C5CA7}"/>
              </a:ext>
            </a:extLst>
          </p:cNvPr>
          <p:cNvSpPr>
            <a:spLocks noGrp="1"/>
          </p:cNvSpPr>
          <p:nvPr>
            <p:ph type="body" sz="quarter" idx="16"/>
          </p:nvPr>
        </p:nvSpPr>
        <p:spPr>
          <a:xfrm>
            <a:off x="539999" y="2267998"/>
            <a:ext cx="3340800" cy="3849021"/>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 name="Titre 1">
            <a:extLst>
              <a:ext uri="{FF2B5EF4-FFF2-40B4-BE49-F238E27FC236}">
                <a16:creationId xmlns:a16="http://schemas.microsoft.com/office/drawing/2014/main" xmlns="" id="{8CA5D348-1AC1-4F7D-8796-CB2E66F1688D}"/>
              </a:ext>
            </a:extLst>
          </p:cNvPr>
          <p:cNvSpPr>
            <a:spLocks noGrp="1"/>
          </p:cNvSpPr>
          <p:nvPr>
            <p:ph type="title"/>
          </p:nvPr>
        </p:nvSpPr>
        <p:spPr/>
        <p:txBody>
          <a:bodyPr/>
          <a:lstStyle/>
          <a:p>
            <a:r>
              <a:rPr lang="fr-FR"/>
              <a:t>Modifiez le style du titre</a:t>
            </a:r>
          </a:p>
        </p:txBody>
      </p:sp>
      <p:sp>
        <p:nvSpPr>
          <p:cNvPr id="4" name="Espace réservé de la date 3">
            <a:extLst>
              <a:ext uri="{FF2B5EF4-FFF2-40B4-BE49-F238E27FC236}">
                <a16:creationId xmlns:a16="http://schemas.microsoft.com/office/drawing/2014/main" xmlns="" id="{3A7AC604-3EA4-4DC7-B1E4-1906B1FC2FF3}"/>
              </a:ext>
            </a:extLst>
          </p:cNvPr>
          <p:cNvSpPr>
            <a:spLocks noGrp="1"/>
          </p:cNvSpPr>
          <p:nvPr>
            <p:ph type="dt" sz="half" idx="10"/>
          </p:nvPr>
        </p:nvSpPr>
        <p:spPr/>
        <p:txBody>
          <a:bodyPr/>
          <a:lstStyle/>
          <a:p>
            <a:fld id="{B5B986D9-64C1-40E6-B611-BFC92975E7B5}" type="datetime1">
              <a:rPr lang="fr-FR" smtClean="0"/>
              <a:t>21/01/2022</a:t>
            </a:fld>
            <a:endParaRPr lang="fr-FR"/>
          </a:p>
        </p:txBody>
      </p:sp>
      <p:sp>
        <p:nvSpPr>
          <p:cNvPr id="5" name="Espace réservé du pied de page 4">
            <a:extLst>
              <a:ext uri="{FF2B5EF4-FFF2-40B4-BE49-F238E27FC236}">
                <a16:creationId xmlns:a16="http://schemas.microsoft.com/office/drawing/2014/main" xmlns="" id="{B99C0182-12A1-40D5-936A-5497EC719FEB}"/>
              </a:ext>
            </a:extLst>
          </p:cNvPr>
          <p:cNvSpPr>
            <a:spLocks noGrp="1"/>
          </p:cNvSpPr>
          <p:nvPr>
            <p:ph type="ftr" sz="quarter" idx="11"/>
          </p:nvPr>
        </p:nvSpPr>
        <p:spPr/>
        <p:txBody>
          <a:bodyPr/>
          <a:lstStyle/>
          <a:p>
            <a:r>
              <a:rPr lang="fr-FR"/>
              <a:t>Secrétariat général pour l'investissement - Présentation</a:t>
            </a:r>
          </a:p>
        </p:txBody>
      </p:sp>
      <p:sp>
        <p:nvSpPr>
          <p:cNvPr id="6" name="Espace réservé du numéro de diapositive 5">
            <a:extLst>
              <a:ext uri="{FF2B5EF4-FFF2-40B4-BE49-F238E27FC236}">
                <a16:creationId xmlns:a16="http://schemas.microsoft.com/office/drawing/2014/main" xmlns="" id="{34483E3E-D4DF-43E7-84C2-67715B942C14}"/>
              </a:ext>
            </a:extLst>
          </p:cNvPr>
          <p:cNvSpPr>
            <a:spLocks noGrp="1"/>
          </p:cNvSpPr>
          <p:nvPr>
            <p:ph type="sldNum" sz="quarter" idx="12"/>
          </p:nvPr>
        </p:nvSpPr>
        <p:spPr/>
        <p:txBody>
          <a:bodyPr/>
          <a:lstStyle/>
          <a:p>
            <a:fld id="{6C02D038-4989-45BB-AD16-38E0E231338A}" type="slidenum">
              <a:rPr lang="fr-FR" smtClean="0"/>
              <a:t>‹N°›</a:t>
            </a:fld>
            <a:endParaRPr lang="fr-FR"/>
          </a:p>
        </p:txBody>
      </p:sp>
      <p:sp>
        <p:nvSpPr>
          <p:cNvPr id="7" name="Espace réservé du texte 7">
            <a:extLst>
              <a:ext uri="{FF2B5EF4-FFF2-40B4-BE49-F238E27FC236}">
                <a16:creationId xmlns:a16="http://schemas.microsoft.com/office/drawing/2014/main" xmlns="" id="{713E65D5-12CF-4E64-810D-A6030CCE732C}"/>
              </a:ext>
            </a:extLst>
          </p:cNvPr>
          <p:cNvSpPr>
            <a:spLocks noGrp="1"/>
          </p:cNvSpPr>
          <p:nvPr>
            <p:ph type="body" sz="quarter" idx="14"/>
          </p:nvPr>
        </p:nvSpPr>
        <p:spPr>
          <a:xfrm>
            <a:off x="4425600" y="2267999"/>
            <a:ext cx="3340800" cy="3849021"/>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7">
            <a:extLst>
              <a:ext uri="{FF2B5EF4-FFF2-40B4-BE49-F238E27FC236}">
                <a16:creationId xmlns:a16="http://schemas.microsoft.com/office/drawing/2014/main" xmlns="" id="{D5A9E78C-A66F-4674-9B20-61D213A07D16}"/>
              </a:ext>
            </a:extLst>
          </p:cNvPr>
          <p:cNvSpPr>
            <a:spLocks noGrp="1"/>
          </p:cNvSpPr>
          <p:nvPr>
            <p:ph type="body" sz="quarter" idx="15"/>
          </p:nvPr>
        </p:nvSpPr>
        <p:spPr>
          <a:xfrm>
            <a:off x="8311200" y="2267999"/>
            <a:ext cx="3340800" cy="3849021"/>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528403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et contenu avec image">
    <p:spTree>
      <p:nvGrpSpPr>
        <p:cNvPr id="1" name=""/>
        <p:cNvGrpSpPr/>
        <p:nvPr/>
      </p:nvGrpSpPr>
      <p:grpSpPr>
        <a:xfrm>
          <a:off x="0" y="0"/>
          <a:ext cx="0" cy="0"/>
          <a:chOff x="0" y="0"/>
          <a:chExt cx="0" cy="0"/>
        </a:xfrm>
      </p:grpSpPr>
      <p:sp>
        <p:nvSpPr>
          <p:cNvPr id="10" name="Espace réservé pour une image  9">
            <a:extLst>
              <a:ext uri="{FF2B5EF4-FFF2-40B4-BE49-F238E27FC236}">
                <a16:creationId xmlns:a16="http://schemas.microsoft.com/office/drawing/2014/main" xmlns="" id="{2050A100-6A10-424A-A639-3B14F0FDDB62}"/>
              </a:ext>
            </a:extLst>
          </p:cNvPr>
          <p:cNvSpPr>
            <a:spLocks noGrp="1"/>
          </p:cNvSpPr>
          <p:nvPr>
            <p:ph type="pic" sz="quarter" idx="16" hasCustomPrompt="1"/>
          </p:nvPr>
        </p:nvSpPr>
        <p:spPr>
          <a:xfrm>
            <a:off x="4425600" y="1913861"/>
            <a:ext cx="7766400" cy="4203160"/>
          </a:xfrm>
        </p:spPr>
        <p:txBody>
          <a:bodyPr anchor="ctr"/>
          <a:lstStyle>
            <a:lvl1pPr algn="ctr">
              <a:defRPr sz="1200">
                <a:solidFill>
                  <a:schemeClr val="tx1"/>
                </a:solidFill>
              </a:defRPr>
            </a:lvl1pPr>
          </a:lstStyle>
          <a:p>
            <a:r>
              <a:rPr lang="fr-FR" dirty="0"/>
              <a:t>Image</a:t>
            </a:r>
          </a:p>
        </p:txBody>
      </p:sp>
      <p:sp>
        <p:nvSpPr>
          <p:cNvPr id="8" name="Espace réservé du texte 7">
            <a:extLst>
              <a:ext uri="{FF2B5EF4-FFF2-40B4-BE49-F238E27FC236}">
                <a16:creationId xmlns:a16="http://schemas.microsoft.com/office/drawing/2014/main" xmlns="" id="{E99EEC4D-62E7-4CEF-A678-85B4F15930C0}"/>
              </a:ext>
            </a:extLst>
          </p:cNvPr>
          <p:cNvSpPr>
            <a:spLocks noGrp="1"/>
          </p:cNvSpPr>
          <p:nvPr>
            <p:ph type="body" sz="quarter" idx="13"/>
          </p:nvPr>
        </p:nvSpPr>
        <p:spPr>
          <a:xfrm>
            <a:off x="540000" y="1913861"/>
            <a:ext cx="3340800" cy="420316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 name="Titre 1">
            <a:extLst>
              <a:ext uri="{FF2B5EF4-FFF2-40B4-BE49-F238E27FC236}">
                <a16:creationId xmlns:a16="http://schemas.microsoft.com/office/drawing/2014/main" xmlns="" id="{8CA5D348-1AC1-4F7D-8796-CB2E66F1688D}"/>
              </a:ext>
            </a:extLst>
          </p:cNvPr>
          <p:cNvSpPr>
            <a:spLocks noGrp="1"/>
          </p:cNvSpPr>
          <p:nvPr>
            <p:ph type="title"/>
          </p:nvPr>
        </p:nvSpPr>
        <p:spPr>
          <a:xfrm>
            <a:off x="540000" y="540000"/>
            <a:ext cx="8961352" cy="735907"/>
          </a:xfrm>
        </p:spPr>
        <p:txBody>
          <a:bodyPr/>
          <a:lstStyle>
            <a:lvl1pPr>
              <a:defRPr/>
            </a:lvl1pPr>
          </a:lstStyle>
          <a:p>
            <a:r>
              <a:rPr lang="fr-FR" dirty="0"/>
              <a:t>Modifiez le style du titre</a:t>
            </a:r>
          </a:p>
        </p:txBody>
      </p:sp>
      <p:sp>
        <p:nvSpPr>
          <p:cNvPr id="4" name="Espace réservé de la date 3">
            <a:extLst>
              <a:ext uri="{FF2B5EF4-FFF2-40B4-BE49-F238E27FC236}">
                <a16:creationId xmlns:a16="http://schemas.microsoft.com/office/drawing/2014/main" xmlns="" id="{3A7AC604-3EA4-4DC7-B1E4-1906B1FC2FF3}"/>
              </a:ext>
            </a:extLst>
          </p:cNvPr>
          <p:cNvSpPr>
            <a:spLocks noGrp="1"/>
          </p:cNvSpPr>
          <p:nvPr>
            <p:ph type="dt" sz="half" idx="10"/>
          </p:nvPr>
        </p:nvSpPr>
        <p:spPr/>
        <p:txBody>
          <a:bodyPr/>
          <a:lstStyle/>
          <a:p>
            <a:fld id="{A879C089-2F48-439E-A2B9-3C8123A69B6A}" type="datetime1">
              <a:rPr lang="fr-FR" smtClean="0"/>
              <a:t>21/01/2022</a:t>
            </a:fld>
            <a:endParaRPr lang="fr-FR"/>
          </a:p>
        </p:txBody>
      </p:sp>
      <p:sp>
        <p:nvSpPr>
          <p:cNvPr id="5" name="Espace réservé du pied de page 4">
            <a:extLst>
              <a:ext uri="{FF2B5EF4-FFF2-40B4-BE49-F238E27FC236}">
                <a16:creationId xmlns:a16="http://schemas.microsoft.com/office/drawing/2014/main" xmlns="" id="{B99C0182-12A1-40D5-936A-5497EC719FEB}"/>
              </a:ext>
            </a:extLst>
          </p:cNvPr>
          <p:cNvSpPr>
            <a:spLocks noGrp="1"/>
          </p:cNvSpPr>
          <p:nvPr>
            <p:ph type="ftr" sz="quarter" idx="11"/>
          </p:nvPr>
        </p:nvSpPr>
        <p:spPr/>
        <p:txBody>
          <a:bodyPr/>
          <a:lstStyle/>
          <a:p>
            <a:r>
              <a:rPr lang="fr-FR"/>
              <a:t>Secrétariat général pour l'investissement - Présentation</a:t>
            </a:r>
          </a:p>
        </p:txBody>
      </p:sp>
      <p:sp>
        <p:nvSpPr>
          <p:cNvPr id="6" name="Espace réservé du numéro de diapositive 5">
            <a:extLst>
              <a:ext uri="{FF2B5EF4-FFF2-40B4-BE49-F238E27FC236}">
                <a16:creationId xmlns:a16="http://schemas.microsoft.com/office/drawing/2014/main" xmlns="" id="{34483E3E-D4DF-43E7-84C2-67715B942C14}"/>
              </a:ext>
            </a:extLst>
          </p:cNvPr>
          <p:cNvSpPr>
            <a:spLocks noGrp="1"/>
          </p:cNvSpPr>
          <p:nvPr>
            <p:ph type="sldNum" sz="quarter" idx="12"/>
          </p:nvPr>
        </p:nvSpPr>
        <p:spPr/>
        <p:txBody>
          <a:bodyPr/>
          <a:lstStyle/>
          <a:p>
            <a:fld id="{6C02D038-4989-45BB-AD16-38E0E231338A}" type="slidenum">
              <a:rPr lang="fr-FR" smtClean="0"/>
              <a:t>‹N°›</a:t>
            </a:fld>
            <a:endParaRPr lang="fr-FR"/>
          </a:p>
        </p:txBody>
      </p:sp>
      <p:sp>
        <p:nvSpPr>
          <p:cNvPr id="11" name="Espace réservé du texte 17">
            <a:extLst>
              <a:ext uri="{FF2B5EF4-FFF2-40B4-BE49-F238E27FC236}">
                <a16:creationId xmlns:a16="http://schemas.microsoft.com/office/drawing/2014/main" xmlns="" id="{6B3643DB-0425-46F8-9A40-973BFF3FA95A}"/>
              </a:ext>
            </a:extLst>
          </p:cNvPr>
          <p:cNvSpPr>
            <a:spLocks noGrp="1"/>
          </p:cNvSpPr>
          <p:nvPr>
            <p:ph type="body" sz="quarter" idx="14" hasCustomPrompt="1"/>
          </p:nvPr>
        </p:nvSpPr>
        <p:spPr>
          <a:xfrm>
            <a:off x="539999" y="1343603"/>
            <a:ext cx="8961351" cy="276999"/>
          </a:xfrm>
        </p:spPr>
        <p:txBody>
          <a:bodyPr anchor="t">
            <a:spAutoFit/>
          </a:bodyPr>
          <a:lstStyle>
            <a:lvl1pPr marL="0" indent="0">
              <a:lnSpc>
                <a:spcPct val="100000"/>
              </a:lnSpc>
              <a:spcBef>
                <a:spcPts val="0"/>
              </a:spcBef>
              <a:buFont typeface="Arial" panose="020B0604020202020204" pitchFamily="34" charset="0"/>
              <a:buNone/>
              <a:defRPr sz="1800" b="1" cap="all" baseline="0">
                <a:solidFill>
                  <a:schemeClr val="accent2"/>
                </a:solidFill>
              </a:defRPr>
            </a:lvl1pPr>
            <a:lvl2pPr marL="0" indent="0">
              <a:lnSpc>
                <a:spcPct val="100000"/>
              </a:lnSpc>
              <a:spcBef>
                <a:spcPts val="0"/>
              </a:spcBef>
              <a:buFont typeface="Arial" panose="020B0604020202020204" pitchFamily="34" charset="0"/>
              <a:buNone/>
              <a:defRPr sz="1400" b="1"/>
            </a:lvl2pPr>
            <a:lvl3pPr marL="0" indent="0">
              <a:lnSpc>
                <a:spcPct val="100000"/>
              </a:lnSpc>
              <a:spcBef>
                <a:spcPts val="0"/>
              </a:spcBef>
              <a:buFont typeface="Arial" panose="020B0604020202020204" pitchFamily="34" charset="0"/>
              <a:buNone/>
              <a:defRPr sz="1400" b="1"/>
            </a:lvl3pPr>
            <a:lvl4pPr marL="0" indent="0">
              <a:lnSpc>
                <a:spcPct val="100000"/>
              </a:lnSpc>
              <a:spcBef>
                <a:spcPts val="0"/>
              </a:spcBef>
              <a:buFont typeface="Arial" panose="020B0604020202020204" pitchFamily="34" charset="0"/>
              <a:buNone/>
              <a:defRPr sz="1400" b="1"/>
            </a:lvl4pPr>
            <a:lvl5pPr marL="0" indent="0">
              <a:lnSpc>
                <a:spcPct val="100000"/>
              </a:lnSpc>
              <a:spcBef>
                <a:spcPts val="0"/>
              </a:spcBef>
              <a:buFont typeface="Arial" panose="020B0604020202020204" pitchFamily="34" charset="0"/>
              <a:buNone/>
              <a:defRPr sz="1400" b="1"/>
            </a:lvl5pPr>
            <a:lvl6pPr marL="0" indent="0">
              <a:lnSpc>
                <a:spcPct val="100000"/>
              </a:lnSpc>
              <a:spcBef>
                <a:spcPts val="0"/>
              </a:spcBef>
              <a:buNone/>
              <a:defRPr sz="1400" b="1"/>
            </a:lvl6pPr>
            <a:lvl7pPr marL="0" indent="0">
              <a:lnSpc>
                <a:spcPct val="100000"/>
              </a:lnSpc>
              <a:spcBef>
                <a:spcPts val="0"/>
              </a:spcBef>
              <a:buNone/>
              <a:defRPr sz="1400" b="1"/>
            </a:lvl7pPr>
            <a:lvl8pPr marL="0" indent="0">
              <a:lnSpc>
                <a:spcPct val="100000"/>
              </a:lnSpc>
              <a:spcBef>
                <a:spcPts val="0"/>
              </a:spcBef>
              <a:buNone/>
              <a:defRPr sz="1400" b="1"/>
            </a:lvl8pPr>
            <a:lvl9pPr marL="0" indent="0">
              <a:lnSpc>
                <a:spcPct val="100000"/>
              </a:lnSpc>
              <a:spcBef>
                <a:spcPts val="0"/>
              </a:spcBef>
              <a:buNone/>
              <a:defRPr sz="1400" b="1"/>
            </a:lvl9pPr>
          </a:lstStyle>
          <a:p>
            <a:pPr lvl="0"/>
            <a:r>
              <a:rPr lang="fr-FR" dirty="0"/>
              <a:t>Sous-titre</a:t>
            </a:r>
          </a:p>
        </p:txBody>
      </p:sp>
    </p:spTree>
    <p:extLst>
      <p:ext uri="{BB962C8B-B14F-4D97-AF65-F5344CB8AC3E}">
        <p14:creationId xmlns:p14="http://schemas.microsoft.com/office/powerpoint/2010/main" val="1536308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3BF414E-378D-4591-A597-095A4849D70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 id="{05054B9D-3A74-4DCD-B88B-2843AE86312D}"/>
              </a:ext>
            </a:extLst>
          </p:cNvPr>
          <p:cNvSpPr>
            <a:spLocks noGrp="1"/>
          </p:cNvSpPr>
          <p:nvPr>
            <p:ph type="dt" sz="half" idx="10"/>
          </p:nvPr>
        </p:nvSpPr>
        <p:spPr/>
        <p:txBody>
          <a:bodyPr/>
          <a:lstStyle/>
          <a:p>
            <a:fld id="{75BDB1AA-0A24-4AE2-B216-24B5784BE7F2}" type="datetime1">
              <a:rPr lang="fr-FR" smtClean="0"/>
              <a:t>21/01/2022</a:t>
            </a:fld>
            <a:endParaRPr lang="fr-FR"/>
          </a:p>
        </p:txBody>
      </p:sp>
      <p:sp>
        <p:nvSpPr>
          <p:cNvPr id="4" name="Espace réservé du pied de page 3">
            <a:extLst>
              <a:ext uri="{FF2B5EF4-FFF2-40B4-BE49-F238E27FC236}">
                <a16:creationId xmlns:a16="http://schemas.microsoft.com/office/drawing/2014/main" xmlns="" id="{C7F7292A-CEE5-47AE-85C9-70E63F5483B3}"/>
              </a:ext>
            </a:extLst>
          </p:cNvPr>
          <p:cNvSpPr>
            <a:spLocks noGrp="1"/>
          </p:cNvSpPr>
          <p:nvPr>
            <p:ph type="ftr" sz="quarter" idx="11"/>
          </p:nvPr>
        </p:nvSpPr>
        <p:spPr/>
        <p:txBody>
          <a:bodyPr/>
          <a:lstStyle/>
          <a:p>
            <a:r>
              <a:rPr lang="fr-FR"/>
              <a:t>Secrétariat général pour l'investissement - Présentation</a:t>
            </a:r>
          </a:p>
        </p:txBody>
      </p:sp>
      <p:sp>
        <p:nvSpPr>
          <p:cNvPr id="5" name="Espace réservé du numéro de diapositive 4">
            <a:extLst>
              <a:ext uri="{FF2B5EF4-FFF2-40B4-BE49-F238E27FC236}">
                <a16:creationId xmlns:a16="http://schemas.microsoft.com/office/drawing/2014/main" xmlns="" id="{598D18A8-D27C-4875-9119-E6F27B5C1285}"/>
              </a:ext>
            </a:extLst>
          </p:cNvPr>
          <p:cNvSpPr>
            <a:spLocks noGrp="1"/>
          </p:cNvSpPr>
          <p:nvPr>
            <p:ph type="sldNum" sz="quarter" idx="12"/>
          </p:nvPr>
        </p:nvSpPr>
        <p:spPr/>
        <p:txBody>
          <a:bodyPr/>
          <a:lstStyle/>
          <a:p>
            <a:fld id="{6C02D038-4989-45BB-AD16-38E0E231338A}" type="slidenum">
              <a:rPr lang="fr-FR" smtClean="0"/>
              <a:t>‹N°›</a:t>
            </a:fld>
            <a:endParaRPr lang="fr-FR"/>
          </a:p>
        </p:txBody>
      </p:sp>
    </p:spTree>
    <p:extLst>
      <p:ext uri="{BB962C8B-B14F-4D97-AF65-F5344CB8AC3E}">
        <p14:creationId xmlns:p14="http://schemas.microsoft.com/office/powerpoint/2010/main" val="2700094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3BFD0DC3-0716-4FBA-8ECF-8B662AC29FC2}"/>
              </a:ext>
            </a:extLst>
          </p:cNvPr>
          <p:cNvSpPr>
            <a:spLocks noGrp="1"/>
          </p:cNvSpPr>
          <p:nvPr>
            <p:ph type="dt" sz="half" idx="10"/>
          </p:nvPr>
        </p:nvSpPr>
        <p:spPr/>
        <p:txBody>
          <a:bodyPr/>
          <a:lstStyle/>
          <a:p>
            <a:fld id="{5129A59C-6960-4E85-ACCF-AD8CA0D8BB72}" type="datetime1">
              <a:rPr lang="fr-FR" smtClean="0"/>
              <a:t>21/01/2022</a:t>
            </a:fld>
            <a:endParaRPr lang="fr-FR"/>
          </a:p>
        </p:txBody>
      </p:sp>
      <p:sp>
        <p:nvSpPr>
          <p:cNvPr id="3" name="Espace réservé du pied de page 2">
            <a:extLst>
              <a:ext uri="{FF2B5EF4-FFF2-40B4-BE49-F238E27FC236}">
                <a16:creationId xmlns:a16="http://schemas.microsoft.com/office/drawing/2014/main" xmlns="" id="{4A0A80FB-47F2-40DE-8A78-6C494EB424DC}"/>
              </a:ext>
            </a:extLst>
          </p:cNvPr>
          <p:cNvSpPr>
            <a:spLocks noGrp="1"/>
          </p:cNvSpPr>
          <p:nvPr>
            <p:ph type="ftr" sz="quarter" idx="11"/>
          </p:nvPr>
        </p:nvSpPr>
        <p:spPr/>
        <p:txBody>
          <a:bodyPr/>
          <a:lstStyle/>
          <a:p>
            <a:r>
              <a:rPr lang="fr-FR"/>
              <a:t>Secrétariat général pour l'investissement - Présentation</a:t>
            </a:r>
          </a:p>
        </p:txBody>
      </p:sp>
      <p:sp>
        <p:nvSpPr>
          <p:cNvPr id="4" name="Espace réservé du numéro de diapositive 3">
            <a:extLst>
              <a:ext uri="{FF2B5EF4-FFF2-40B4-BE49-F238E27FC236}">
                <a16:creationId xmlns:a16="http://schemas.microsoft.com/office/drawing/2014/main" xmlns="" id="{494889D4-E6AF-4419-A1C5-9F2A45273827}"/>
              </a:ext>
            </a:extLst>
          </p:cNvPr>
          <p:cNvSpPr>
            <a:spLocks noGrp="1"/>
          </p:cNvSpPr>
          <p:nvPr>
            <p:ph type="sldNum" sz="quarter" idx="12"/>
          </p:nvPr>
        </p:nvSpPr>
        <p:spPr/>
        <p:txBody>
          <a:bodyPr/>
          <a:lstStyle/>
          <a:p>
            <a:fld id="{6C02D038-4989-45BB-AD16-38E0E231338A}" type="slidenum">
              <a:rPr lang="fr-FR" smtClean="0"/>
              <a:t>‹N°›</a:t>
            </a:fld>
            <a:endParaRPr lang="fr-FR"/>
          </a:p>
        </p:txBody>
      </p:sp>
    </p:spTree>
    <p:extLst>
      <p:ext uri="{BB962C8B-B14F-4D97-AF65-F5344CB8AC3E}">
        <p14:creationId xmlns:p14="http://schemas.microsoft.com/office/powerpoint/2010/main" val="2144729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xmlns="" id="{E2535A46-EABB-4A1B-B03A-A6D5C42C9ADB}"/>
              </a:ext>
            </a:extLst>
          </p:cNvPr>
          <p:cNvSpPr>
            <a:spLocks noGrp="1"/>
          </p:cNvSpPr>
          <p:nvPr>
            <p:ph type="pic" sz="quarter" idx="16" hasCustomPrompt="1"/>
          </p:nvPr>
        </p:nvSpPr>
        <p:spPr>
          <a:xfrm>
            <a:off x="6966000" y="1525990"/>
            <a:ext cx="5226000" cy="3961123"/>
          </a:xfrm>
          <a:custGeom>
            <a:avLst/>
            <a:gdLst>
              <a:gd name="connsiteX0" fmla="*/ 0 w 5226000"/>
              <a:gd name="connsiteY0" fmla="*/ 0 h 3961123"/>
              <a:gd name="connsiteX1" fmla="*/ 5226000 w 5226000"/>
              <a:gd name="connsiteY1" fmla="*/ 0 h 3961123"/>
              <a:gd name="connsiteX2" fmla="*/ 5226000 w 5226000"/>
              <a:gd name="connsiteY2" fmla="*/ 3961123 h 3961123"/>
              <a:gd name="connsiteX3" fmla="*/ 0 w 5226000"/>
              <a:gd name="connsiteY3" fmla="*/ 3961123 h 3961123"/>
            </a:gdLst>
            <a:ahLst/>
            <a:cxnLst>
              <a:cxn ang="0">
                <a:pos x="connsiteX0" y="connsiteY0"/>
              </a:cxn>
              <a:cxn ang="0">
                <a:pos x="connsiteX1" y="connsiteY1"/>
              </a:cxn>
              <a:cxn ang="0">
                <a:pos x="connsiteX2" y="connsiteY2"/>
              </a:cxn>
              <a:cxn ang="0">
                <a:pos x="connsiteX3" y="connsiteY3"/>
              </a:cxn>
            </a:cxnLst>
            <a:rect l="l" t="t" r="r" b="b"/>
            <a:pathLst>
              <a:path w="5226000" h="3961123">
                <a:moveTo>
                  <a:pt x="0" y="0"/>
                </a:moveTo>
                <a:lnTo>
                  <a:pt x="5226000" y="0"/>
                </a:lnTo>
                <a:lnTo>
                  <a:pt x="5226000" y="3961123"/>
                </a:lnTo>
                <a:lnTo>
                  <a:pt x="0" y="3961123"/>
                </a:lnTo>
                <a:close/>
              </a:path>
            </a:pathLst>
          </a:custGeom>
        </p:spPr>
        <p:txBody>
          <a:bodyPr wrap="square" anchor="ctr">
            <a:noAutofit/>
          </a:bodyPr>
          <a:lstStyle>
            <a:lvl1pPr algn="ctr">
              <a:defRPr sz="1200">
                <a:solidFill>
                  <a:schemeClr val="tx1"/>
                </a:solidFill>
              </a:defRPr>
            </a:lvl1pPr>
          </a:lstStyle>
          <a:p>
            <a:r>
              <a:rPr lang="fr-FR" dirty="0"/>
              <a:t>Image</a:t>
            </a:r>
          </a:p>
        </p:txBody>
      </p:sp>
      <p:sp>
        <p:nvSpPr>
          <p:cNvPr id="4" name="Espace réservé de la date 3">
            <a:extLst>
              <a:ext uri="{FF2B5EF4-FFF2-40B4-BE49-F238E27FC236}">
                <a16:creationId xmlns:a16="http://schemas.microsoft.com/office/drawing/2014/main" xmlns="" id="{3A7AC604-3EA4-4DC7-B1E4-1906B1FC2FF3}"/>
              </a:ext>
            </a:extLst>
          </p:cNvPr>
          <p:cNvSpPr>
            <a:spLocks noGrp="1"/>
          </p:cNvSpPr>
          <p:nvPr>
            <p:ph type="dt" sz="half" idx="10"/>
          </p:nvPr>
        </p:nvSpPr>
        <p:spPr/>
        <p:txBody>
          <a:bodyPr/>
          <a:lstStyle/>
          <a:p>
            <a:fld id="{A879C089-2F48-439E-A2B9-3C8123A69B6A}" type="datetime1">
              <a:rPr lang="fr-FR" smtClean="0"/>
              <a:t>21/01/2022</a:t>
            </a:fld>
            <a:endParaRPr lang="fr-FR"/>
          </a:p>
        </p:txBody>
      </p:sp>
      <p:sp>
        <p:nvSpPr>
          <p:cNvPr id="5" name="Espace réservé du pied de page 4">
            <a:extLst>
              <a:ext uri="{FF2B5EF4-FFF2-40B4-BE49-F238E27FC236}">
                <a16:creationId xmlns:a16="http://schemas.microsoft.com/office/drawing/2014/main" xmlns="" id="{B99C0182-12A1-40D5-936A-5497EC719FEB}"/>
              </a:ext>
            </a:extLst>
          </p:cNvPr>
          <p:cNvSpPr>
            <a:spLocks noGrp="1"/>
          </p:cNvSpPr>
          <p:nvPr>
            <p:ph type="ftr" sz="quarter" idx="11"/>
          </p:nvPr>
        </p:nvSpPr>
        <p:spPr/>
        <p:txBody>
          <a:bodyPr/>
          <a:lstStyle/>
          <a:p>
            <a:r>
              <a:rPr lang="fr-FR"/>
              <a:t>Secrétariat général pour l'investissement - Présentation</a:t>
            </a:r>
          </a:p>
        </p:txBody>
      </p:sp>
      <p:sp>
        <p:nvSpPr>
          <p:cNvPr id="6" name="Espace réservé du numéro de diapositive 5">
            <a:extLst>
              <a:ext uri="{FF2B5EF4-FFF2-40B4-BE49-F238E27FC236}">
                <a16:creationId xmlns:a16="http://schemas.microsoft.com/office/drawing/2014/main" xmlns="" id="{34483E3E-D4DF-43E7-84C2-67715B942C14}"/>
              </a:ext>
            </a:extLst>
          </p:cNvPr>
          <p:cNvSpPr>
            <a:spLocks noGrp="1"/>
          </p:cNvSpPr>
          <p:nvPr>
            <p:ph type="sldNum" sz="quarter" idx="12"/>
          </p:nvPr>
        </p:nvSpPr>
        <p:spPr/>
        <p:txBody>
          <a:bodyPr/>
          <a:lstStyle/>
          <a:p>
            <a:fld id="{6C02D038-4989-45BB-AD16-38E0E231338A}" type="slidenum">
              <a:rPr lang="fr-FR" smtClean="0"/>
              <a:t>‹N°›</a:t>
            </a:fld>
            <a:endParaRPr lang="fr-FR"/>
          </a:p>
        </p:txBody>
      </p:sp>
      <p:grpSp>
        <p:nvGrpSpPr>
          <p:cNvPr id="9" name="Groupe 8">
            <a:extLst>
              <a:ext uri="{FF2B5EF4-FFF2-40B4-BE49-F238E27FC236}">
                <a16:creationId xmlns:a16="http://schemas.microsoft.com/office/drawing/2014/main" xmlns="" id="{49D7AD85-D929-4AE9-8FC3-51F6902EDE42}"/>
              </a:ext>
            </a:extLst>
          </p:cNvPr>
          <p:cNvGrpSpPr/>
          <p:nvPr userDrawn="1"/>
        </p:nvGrpSpPr>
        <p:grpSpPr>
          <a:xfrm>
            <a:off x="1" y="1590199"/>
            <a:ext cx="1629834" cy="3677602"/>
            <a:chOff x="1" y="1590199"/>
            <a:chExt cx="1629834" cy="3677602"/>
          </a:xfrm>
        </p:grpSpPr>
        <p:sp>
          <p:nvSpPr>
            <p:cNvPr id="12" name="Forme libre : forme 11">
              <a:extLst>
                <a:ext uri="{FF2B5EF4-FFF2-40B4-BE49-F238E27FC236}">
                  <a16:creationId xmlns:a16="http://schemas.microsoft.com/office/drawing/2014/main" xmlns="" id="{EC8E4AD7-4400-4758-8305-E95A2E3EB330}"/>
                </a:ext>
              </a:extLst>
            </p:cNvPr>
            <p:cNvSpPr/>
            <p:nvPr/>
          </p:nvSpPr>
          <p:spPr>
            <a:xfrm>
              <a:off x="1" y="1702857"/>
              <a:ext cx="1502402" cy="3447405"/>
            </a:xfrm>
            <a:custGeom>
              <a:avLst/>
              <a:gdLst>
                <a:gd name="connsiteX0" fmla="*/ 774958 w 1798526"/>
                <a:gd name="connsiteY0" fmla="*/ 1706815 h 4126890"/>
                <a:gd name="connsiteX1" fmla="*/ 800195 w 1798526"/>
                <a:gd name="connsiteY1" fmla="*/ 1713346 h 4126890"/>
                <a:gd name="connsiteX2" fmla="*/ 889046 w 1798526"/>
                <a:gd name="connsiteY2" fmla="*/ 1744708 h 4126890"/>
                <a:gd name="connsiteX3" fmla="*/ 831551 w 1798526"/>
                <a:gd name="connsiteY3" fmla="*/ 1849246 h 4126890"/>
                <a:gd name="connsiteX4" fmla="*/ 852459 w 1798526"/>
                <a:gd name="connsiteY4" fmla="*/ 1880602 h 4126890"/>
                <a:gd name="connsiteX5" fmla="*/ 815873 w 1798526"/>
                <a:gd name="connsiteY5" fmla="*/ 1901510 h 4126890"/>
                <a:gd name="connsiteX6" fmla="*/ 779287 w 1798526"/>
                <a:gd name="connsiteY6" fmla="*/ 1938096 h 4126890"/>
                <a:gd name="connsiteX7" fmla="*/ 789736 w 1798526"/>
                <a:gd name="connsiteY7" fmla="*/ 1959003 h 4126890"/>
                <a:gd name="connsiteX8" fmla="*/ 763604 w 1798526"/>
                <a:gd name="connsiteY8" fmla="*/ 2068766 h 4126890"/>
                <a:gd name="connsiteX9" fmla="*/ 617255 w 1798526"/>
                <a:gd name="connsiteY9" fmla="*/ 2068766 h 4126890"/>
                <a:gd name="connsiteX10" fmla="*/ 695656 w 1798526"/>
                <a:gd name="connsiteY10" fmla="*/ 2047858 h 4126890"/>
                <a:gd name="connsiteX11" fmla="*/ 695656 w 1798526"/>
                <a:gd name="connsiteY11" fmla="*/ 2021726 h 4126890"/>
                <a:gd name="connsiteX12" fmla="*/ 685203 w 1798526"/>
                <a:gd name="connsiteY12" fmla="*/ 2016497 h 4126890"/>
                <a:gd name="connsiteX13" fmla="*/ 674749 w 1798526"/>
                <a:gd name="connsiteY13" fmla="*/ 2021726 h 4126890"/>
                <a:gd name="connsiteX14" fmla="*/ 653841 w 1798526"/>
                <a:gd name="connsiteY14" fmla="*/ 1995590 h 4126890"/>
                <a:gd name="connsiteX15" fmla="*/ 554532 w 1798526"/>
                <a:gd name="connsiteY15" fmla="*/ 1959003 h 4126890"/>
                <a:gd name="connsiteX16" fmla="*/ 612026 w 1798526"/>
                <a:gd name="connsiteY16" fmla="*/ 1953779 h 4126890"/>
                <a:gd name="connsiteX17" fmla="*/ 643391 w 1798526"/>
                <a:gd name="connsiteY17" fmla="*/ 1906739 h 4126890"/>
                <a:gd name="connsiteX18" fmla="*/ 664295 w 1798526"/>
                <a:gd name="connsiteY18" fmla="*/ 1906739 h 4126890"/>
                <a:gd name="connsiteX19" fmla="*/ 794965 w 1798526"/>
                <a:gd name="connsiteY19" fmla="*/ 1791751 h 4126890"/>
                <a:gd name="connsiteX20" fmla="*/ 721793 w 1798526"/>
                <a:gd name="connsiteY20" fmla="*/ 1770844 h 4126890"/>
                <a:gd name="connsiteX21" fmla="*/ 612026 w 1798526"/>
                <a:gd name="connsiteY21" fmla="*/ 1770844 h 4126890"/>
                <a:gd name="connsiteX22" fmla="*/ 470906 w 1798526"/>
                <a:gd name="connsiteY22" fmla="*/ 1807430 h 4126890"/>
                <a:gd name="connsiteX23" fmla="*/ 591123 w 1798526"/>
                <a:gd name="connsiteY23" fmla="*/ 1744708 h 4126890"/>
                <a:gd name="connsiteX24" fmla="*/ 690427 w 1798526"/>
                <a:gd name="connsiteY24" fmla="*/ 1718575 h 4126890"/>
                <a:gd name="connsiteX25" fmla="*/ 747271 w 1798526"/>
                <a:gd name="connsiteY25" fmla="*/ 1708122 h 4126890"/>
                <a:gd name="connsiteX26" fmla="*/ 774958 w 1798526"/>
                <a:gd name="connsiteY26" fmla="*/ 1706815 h 4126890"/>
                <a:gd name="connsiteX27" fmla="*/ 0 w 1798526"/>
                <a:gd name="connsiteY27" fmla="*/ 0 h 4126890"/>
                <a:gd name="connsiteX28" fmla="*/ 134494 w 1798526"/>
                <a:gd name="connsiteY28" fmla="*/ 20508 h 4126890"/>
                <a:gd name="connsiteX29" fmla="*/ 1798505 w 1798526"/>
                <a:gd name="connsiteY29" fmla="*/ 2063537 h 4126890"/>
                <a:gd name="connsiteX30" fmla="*/ 132779 w 1798526"/>
                <a:gd name="connsiteY30" fmla="*/ 4106567 h 4126890"/>
                <a:gd name="connsiteX31" fmla="*/ 0 w 1798526"/>
                <a:gd name="connsiteY31" fmla="*/ 4126890 h 4126890"/>
                <a:gd name="connsiteX32" fmla="*/ 0 w 1798526"/>
                <a:gd name="connsiteY32" fmla="*/ 3728548 h 4126890"/>
                <a:gd name="connsiteX33" fmla="*/ 16180 w 1798526"/>
                <a:gd name="connsiteY33" fmla="*/ 3725651 h 4126890"/>
                <a:gd name="connsiteX34" fmla="*/ 63216 w 1798526"/>
                <a:gd name="connsiteY34" fmla="*/ 3459081 h 4126890"/>
                <a:gd name="connsiteX35" fmla="*/ 282742 w 1798526"/>
                <a:gd name="connsiteY35" fmla="*/ 3145476 h 4126890"/>
                <a:gd name="connsiteX36" fmla="*/ 371597 w 1798526"/>
                <a:gd name="connsiteY36" fmla="*/ 3119344 h 4126890"/>
                <a:gd name="connsiteX37" fmla="*/ 700886 w 1798526"/>
                <a:gd name="connsiteY37" fmla="*/ 3166384 h 4126890"/>
                <a:gd name="connsiteX38" fmla="*/ 737472 w 1798526"/>
                <a:gd name="connsiteY38" fmla="*/ 3176842 h 4126890"/>
                <a:gd name="connsiteX39" fmla="*/ 857688 w 1798526"/>
                <a:gd name="connsiteY39" fmla="*/ 3171613 h 4126890"/>
                <a:gd name="connsiteX40" fmla="*/ 972676 w 1798526"/>
                <a:gd name="connsiteY40" fmla="*/ 3072304 h 4126890"/>
                <a:gd name="connsiteX41" fmla="*/ 977905 w 1798526"/>
                <a:gd name="connsiteY41" fmla="*/ 2931180 h 4126890"/>
                <a:gd name="connsiteX42" fmla="*/ 1040624 w 1798526"/>
                <a:gd name="connsiteY42" fmla="*/ 2816193 h 4126890"/>
                <a:gd name="connsiteX43" fmla="*/ 1019715 w 1798526"/>
                <a:gd name="connsiteY43" fmla="*/ 2732567 h 4126890"/>
                <a:gd name="connsiteX44" fmla="*/ 972676 w 1798526"/>
                <a:gd name="connsiteY44" fmla="*/ 2706430 h 4126890"/>
                <a:gd name="connsiteX45" fmla="*/ 1056306 w 1798526"/>
                <a:gd name="connsiteY45" fmla="*/ 2591443 h 4126890"/>
                <a:gd name="connsiteX46" fmla="*/ 1045852 w 1798526"/>
                <a:gd name="connsiteY46" fmla="*/ 2476455 h 4126890"/>
                <a:gd name="connsiteX47" fmla="*/ 1181748 w 1798526"/>
                <a:gd name="connsiteY47" fmla="*/ 2413732 h 4126890"/>
                <a:gd name="connsiteX48" fmla="*/ 1103347 w 1798526"/>
                <a:gd name="connsiteY48" fmla="*/ 2204661 h 4126890"/>
                <a:gd name="connsiteX49" fmla="*/ 1030174 w 1798526"/>
                <a:gd name="connsiteY49" fmla="*/ 2100128 h 4126890"/>
                <a:gd name="connsiteX50" fmla="*/ 956997 w 1798526"/>
                <a:gd name="connsiteY50" fmla="*/ 1964233 h 4126890"/>
                <a:gd name="connsiteX51" fmla="*/ 962222 w 1798526"/>
                <a:gd name="connsiteY51" fmla="*/ 1817884 h 4126890"/>
                <a:gd name="connsiteX52" fmla="*/ 915182 w 1798526"/>
                <a:gd name="connsiteY52" fmla="*/ 1525182 h 4126890"/>
                <a:gd name="connsiteX53" fmla="*/ 868137 w 1798526"/>
                <a:gd name="connsiteY53" fmla="*/ 1384063 h 4126890"/>
                <a:gd name="connsiteX54" fmla="*/ 836781 w 1798526"/>
                <a:gd name="connsiteY54" fmla="*/ 1305661 h 4126890"/>
                <a:gd name="connsiteX55" fmla="*/ 836781 w 1798526"/>
                <a:gd name="connsiteY55" fmla="*/ 1258617 h 4126890"/>
                <a:gd name="connsiteX56" fmla="*/ 915182 w 1798526"/>
                <a:gd name="connsiteY56" fmla="*/ 1195899 h 4126890"/>
                <a:gd name="connsiteX57" fmla="*/ 889046 w 1798526"/>
                <a:gd name="connsiteY57" fmla="*/ 1096590 h 4126890"/>
                <a:gd name="connsiteX58" fmla="*/ 815873 w 1798526"/>
                <a:gd name="connsiteY58" fmla="*/ 1154084 h 4126890"/>
                <a:gd name="connsiteX59" fmla="*/ 794965 w 1798526"/>
                <a:gd name="connsiteY59" fmla="*/ 1154084 h 4126890"/>
                <a:gd name="connsiteX60" fmla="*/ 815873 w 1798526"/>
                <a:gd name="connsiteY60" fmla="*/ 1117497 h 4126890"/>
                <a:gd name="connsiteX61" fmla="*/ 810644 w 1798526"/>
                <a:gd name="connsiteY61" fmla="*/ 1096590 h 4126890"/>
                <a:gd name="connsiteX62" fmla="*/ 753150 w 1798526"/>
                <a:gd name="connsiteY62" fmla="*/ 1075682 h 4126890"/>
                <a:gd name="connsiteX63" fmla="*/ 502267 w 1798526"/>
                <a:gd name="connsiteY63" fmla="*/ 903201 h 4126890"/>
                <a:gd name="connsiteX64" fmla="*/ 580669 w 1798526"/>
                <a:gd name="connsiteY64" fmla="*/ 913655 h 4126890"/>
                <a:gd name="connsiteX65" fmla="*/ 716564 w 1798526"/>
                <a:gd name="connsiteY65" fmla="*/ 903201 h 4126890"/>
                <a:gd name="connsiteX66" fmla="*/ 768833 w 1798526"/>
                <a:gd name="connsiteY66" fmla="*/ 803892 h 4126890"/>
                <a:gd name="connsiteX67" fmla="*/ 747926 w 1798526"/>
                <a:gd name="connsiteY67" fmla="*/ 720266 h 4126890"/>
                <a:gd name="connsiteX68" fmla="*/ 622484 w 1798526"/>
                <a:gd name="connsiteY68" fmla="*/ 615728 h 4126890"/>
                <a:gd name="connsiteX69" fmla="*/ 37962 w 1798526"/>
                <a:gd name="connsiteY69" fmla="*/ 478373 h 4126890"/>
                <a:gd name="connsiteX70" fmla="*/ 0 w 1798526"/>
                <a:gd name="connsiteY70" fmla="*/ 475873 h 412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798526" h="4126890">
                  <a:moveTo>
                    <a:pt x="774958" y="1706815"/>
                  </a:moveTo>
                  <a:cubicBezTo>
                    <a:pt x="783859" y="1707468"/>
                    <a:pt x="792353" y="1709427"/>
                    <a:pt x="800195" y="1713346"/>
                  </a:cubicBezTo>
                  <a:cubicBezTo>
                    <a:pt x="831551" y="1723800"/>
                    <a:pt x="883820" y="1723800"/>
                    <a:pt x="889046" y="1744708"/>
                  </a:cubicBezTo>
                  <a:cubicBezTo>
                    <a:pt x="899504" y="1781294"/>
                    <a:pt x="868137" y="1823109"/>
                    <a:pt x="831551" y="1849246"/>
                  </a:cubicBezTo>
                  <a:cubicBezTo>
                    <a:pt x="826327" y="1859695"/>
                    <a:pt x="852459" y="1870153"/>
                    <a:pt x="852459" y="1880602"/>
                  </a:cubicBezTo>
                  <a:cubicBezTo>
                    <a:pt x="847234" y="1891056"/>
                    <a:pt x="826327" y="1901510"/>
                    <a:pt x="815873" y="1901510"/>
                  </a:cubicBezTo>
                  <a:cubicBezTo>
                    <a:pt x="805419" y="1906739"/>
                    <a:pt x="789736" y="1927647"/>
                    <a:pt x="779287" y="1938096"/>
                  </a:cubicBezTo>
                  <a:cubicBezTo>
                    <a:pt x="789736" y="1938096"/>
                    <a:pt x="779287" y="1959003"/>
                    <a:pt x="789736" y="1959003"/>
                  </a:cubicBezTo>
                  <a:cubicBezTo>
                    <a:pt x="763604" y="1990365"/>
                    <a:pt x="800195" y="2058312"/>
                    <a:pt x="763604" y="2068766"/>
                  </a:cubicBezTo>
                  <a:cubicBezTo>
                    <a:pt x="716564" y="2079220"/>
                    <a:pt x="664295" y="2079220"/>
                    <a:pt x="617255" y="2068766"/>
                  </a:cubicBezTo>
                  <a:cubicBezTo>
                    <a:pt x="643391" y="2063542"/>
                    <a:pt x="674749" y="2073991"/>
                    <a:pt x="695656" y="2047858"/>
                  </a:cubicBezTo>
                  <a:cubicBezTo>
                    <a:pt x="695656" y="2042634"/>
                    <a:pt x="695656" y="2026956"/>
                    <a:pt x="695656" y="2021726"/>
                  </a:cubicBezTo>
                  <a:cubicBezTo>
                    <a:pt x="695656" y="2016497"/>
                    <a:pt x="690427" y="2016497"/>
                    <a:pt x="685203" y="2016497"/>
                  </a:cubicBezTo>
                  <a:cubicBezTo>
                    <a:pt x="679977" y="2021726"/>
                    <a:pt x="674749" y="2021726"/>
                    <a:pt x="674749" y="2021726"/>
                  </a:cubicBezTo>
                  <a:cubicBezTo>
                    <a:pt x="674749" y="2011273"/>
                    <a:pt x="664295" y="1995590"/>
                    <a:pt x="653841" y="1995590"/>
                  </a:cubicBezTo>
                  <a:cubicBezTo>
                    <a:pt x="617255" y="2000819"/>
                    <a:pt x="580669" y="1985140"/>
                    <a:pt x="554532" y="1959003"/>
                  </a:cubicBezTo>
                  <a:cubicBezTo>
                    <a:pt x="575440" y="1953779"/>
                    <a:pt x="591123" y="1948555"/>
                    <a:pt x="612026" y="1953779"/>
                  </a:cubicBezTo>
                  <a:cubicBezTo>
                    <a:pt x="632933" y="1953779"/>
                    <a:pt x="622484" y="1922418"/>
                    <a:pt x="643391" y="1906739"/>
                  </a:cubicBezTo>
                  <a:cubicBezTo>
                    <a:pt x="648617" y="1906739"/>
                    <a:pt x="653841" y="1906739"/>
                    <a:pt x="664295" y="1906739"/>
                  </a:cubicBezTo>
                  <a:cubicBezTo>
                    <a:pt x="700886" y="1854470"/>
                    <a:pt x="779287" y="1844016"/>
                    <a:pt x="794965" y="1791751"/>
                  </a:cubicBezTo>
                  <a:cubicBezTo>
                    <a:pt x="784512" y="1776068"/>
                    <a:pt x="747926" y="1776068"/>
                    <a:pt x="721793" y="1770844"/>
                  </a:cubicBezTo>
                  <a:cubicBezTo>
                    <a:pt x="685203" y="1760386"/>
                    <a:pt x="648617" y="1770844"/>
                    <a:pt x="612026" y="1770844"/>
                  </a:cubicBezTo>
                  <a:cubicBezTo>
                    <a:pt x="559761" y="1781294"/>
                    <a:pt x="512721" y="1791751"/>
                    <a:pt x="470906" y="1807430"/>
                  </a:cubicBezTo>
                  <a:cubicBezTo>
                    <a:pt x="507492" y="1781294"/>
                    <a:pt x="549308" y="1755161"/>
                    <a:pt x="591123" y="1744708"/>
                  </a:cubicBezTo>
                  <a:cubicBezTo>
                    <a:pt x="622484" y="1739483"/>
                    <a:pt x="653841" y="1718575"/>
                    <a:pt x="690427" y="1718575"/>
                  </a:cubicBezTo>
                  <a:cubicBezTo>
                    <a:pt x="708723" y="1715963"/>
                    <a:pt x="728326" y="1710734"/>
                    <a:pt x="747271" y="1708122"/>
                  </a:cubicBezTo>
                  <a:cubicBezTo>
                    <a:pt x="756746" y="1706815"/>
                    <a:pt x="766056" y="1706162"/>
                    <a:pt x="774958" y="1706815"/>
                  </a:cubicBezTo>
                  <a:close/>
                  <a:moveTo>
                    <a:pt x="0" y="0"/>
                  </a:moveTo>
                  <a:lnTo>
                    <a:pt x="134494" y="20508"/>
                  </a:lnTo>
                  <a:cubicBezTo>
                    <a:pt x="1087340" y="215306"/>
                    <a:pt x="1803080" y="1057386"/>
                    <a:pt x="1798505" y="2063537"/>
                  </a:cubicBezTo>
                  <a:cubicBezTo>
                    <a:pt x="1798505" y="3069687"/>
                    <a:pt x="1082192" y="3911768"/>
                    <a:pt x="132779" y="4106567"/>
                  </a:cubicBezTo>
                  <a:lnTo>
                    <a:pt x="0" y="4126890"/>
                  </a:lnTo>
                  <a:lnTo>
                    <a:pt x="0" y="3728548"/>
                  </a:lnTo>
                  <a:lnTo>
                    <a:pt x="16180" y="3725651"/>
                  </a:lnTo>
                  <a:cubicBezTo>
                    <a:pt x="26629" y="3647250"/>
                    <a:pt x="42313" y="3558390"/>
                    <a:pt x="63216" y="3459081"/>
                  </a:cubicBezTo>
                  <a:cubicBezTo>
                    <a:pt x="105031" y="3338869"/>
                    <a:pt x="172984" y="3223877"/>
                    <a:pt x="282742" y="3145476"/>
                  </a:cubicBezTo>
                  <a:cubicBezTo>
                    <a:pt x="308878" y="3129797"/>
                    <a:pt x="340235" y="3124573"/>
                    <a:pt x="371597" y="3119344"/>
                  </a:cubicBezTo>
                  <a:cubicBezTo>
                    <a:pt x="481360" y="3119344"/>
                    <a:pt x="591123" y="3155934"/>
                    <a:pt x="700886" y="3166384"/>
                  </a:cubicBezTo>
                  <a:cubicBezTo>
                    <a:pt x="711335" y="3166384"/>
                    <a:pt x="727018" y="3171613"/>
                    <a:pt x="737472" y="3176842"/>
                  </a:cubicBezTo>
                  <a:cubicBezTo>
                    <a:pt x="774058" y="3182066"/>
                    <a:pt x="821102" y="3182066"/>
                    <a:pt x="857688" y="3171613"/>
                  </a:cubicBezTo>
                  <a:cubicBezTo>
                    <a:pt x="899504" y="3155934"/>
                    <a:pt x="951773" y="3129797"/>
                    <a:pt x="972676" y="3072304"/>
                  </a:cubicBezTo>
                  <a:cubicBezTo>
                    <a:pt x="988359" y="3025264"/>
                    <a:pt x="1004037" y="2978220"/>
                    <a:pt x="977905" y="2931180"/>
                  </a:cubicBezTo>
                  <a:cubicBezTo>
                    <a:pt x="936090" y="2873686"/>
                    <a:pt x="1014491" y="2852779"/>
                    <a:pt x="1040624" y="2816193"/>
                  </a:cubicBezTo>
                  <a:cubicBezTo>
                    <a:pt x="1056306" y="2784831"/>
                    <a:pt x="1024945" y="2763924"/>
                    <a:pt x="1019715" y="2732567"/>
                  </a:cubicBezTo>
                  <a:cubicBezTo>
                    <a:pt x="1009266" y="2716884"/>
                    <a:pt x="983129" y="2727338"/>
                    <a:pt x="972676" y="2706430"/>
                  </a:cubicBezTo>
                  <a:cubicBezTo>
                    <a:pt x="1019715" y="2690752"/>
                    <a:pt x="1087668" y="2648936"/>
                    <a:pt x="1056306" y="2591443"/>
                  </a:cubicBezTo>
                  <a:cubicBezTo>
                    <a:pt x="1040624" y="2560081"/>
                    <a:pt x="1009266" y="2507812"/>
                    <a:pt x="1045852" y="2476455"/>
                  </a:cubicBezTo>
                  <a:cubicBezTo>
                    <a:pt x="1092893" y="2450319"/>
                    <a:pt x="1160840" y="2460773"/>
                    <a:pt x="1181748" y="2413732"/>
                  </a:cubicBezTo>
                  <a:cubicBezTo>
                    <a:pt x="1213109" y="2335331"/>
                    <a:pt x="1139933" y="2267384"/>
                    <a:pt x="1103347" y="2204661"/>
                  </a:cubicBezTo>
                  <a:cubicBezTo>
                    <a:pt x="1082438" y="2162850"/>
                    <a:pt x="1056306" y="2136714"/>
                    <a:pt x="1030174" y="2100128"/>
                  </a:cubicBezTo>
                  <a:cubicBezTo>
                    <a:pt x="1004037" y="2053088"/>
                    <a:pt x="967451" y="2016497"/>
                    <a:pt x="956997" y="1964233"/>
                  </a:cubicBezTo>
                  <a:cubicBezTo>
                    <a:pt x="936090" y="1917188"/>
                    <a:pt x="962222" y="1870153"/>
                    <a:pt x="962222" y="1817884"/>
                  </a:cubicBezTo>
                  <a:cubicBezTo>
                    <a:pt x="967451" y="1718575"/>
                    <a:pt x="941314" y="1624491"/>
                    <a:pt x="915182" y="1525182"/>
                  </a:cubicBezTo>
                  <a:cubicBezTo>
                    <a:pt x="894274" y="1483371"/>
                    <a:pt x="889046" y="1431102"/>
                    <a:pt x="868137" y="1384063"/>
                  </a:cubicBezTo>
                  <a:cubicBezTo>
                    <a:pt x="862913" y="1357926"/>
                    <a:pt x="857688" y="1331793"/>
                    <a:pt x="836781" y="1305661"/>
                  </a:cubicBezTo>
                  <a:cubicBezTo>
                    <a:pt x="831551" y="1289978"/>
                    <a:pt x="831551" y="1269075"/>
                    <a:pt x="836781" y="1258617"/>
                  </a:cubicBezTo>
                  <a:cubicBezTo>
                    <a:pt x="862913" y="1242938"/>
                    <a:pt x="889046" y="1222031"/>
                    <a:pt x="915182" y="1195899"/>
                  </a:cubicBezTo>
                  <a:cubicBezTo>
                    <a:pt x="936090" y="1159308"/>
                    <a:pt x="920406" y="1117497"/>
                    <a:pt x="889046" y="1096590"/>
                  </a:cubicBezTo>
                  <a:cubicBezTo>
                    <a:pt x="842005" y="1075682"/>
                    <a:pt x="847234" y="1143630"/>
                    <a:pt x="815873" y="1154084"/>
                  </a:cubicBezTo>
                  <a:cubicBezTo>
                    <a:pt x="805419" y="1154084"/>
                    <a:pt x="800195" y="1154084"/>
                    <a:pt x="794965" y="1154084"/>
                  </a:cubicBezTo>
                  <a:cubicBezTo>
                    <a:pt x="789736" y="1138405"/>
                    <a:pt x="805419" y="1127951"/>
                    <a:pt x="815873" y="1117497"/>
                  </a:cubicBezTo>
                  <a:cubicBezTo>
                    <a:pt x="815873" y="1107044"/>
                    <a:pt x="815873" y="1096590"/>
                    <a:pt x="810644" y="1096590"/>
                  </a:cubicBezTo>
                  <a:cubicBezTo>
                    <a:pt x="784512" y="1096590"/>
                    <a:pt x="758379" y="1086136"/>
                    <a:pt x="753150" y="1075682"/>
                  </a:cubicBezTo>
                  <a:cubicBezTo>
                    <a:pt x="690427" y="986827"/>
                    <a:pt x="601576" y="939788"/>
                    <a:pt x="502267" y="903201"/>
                  </a:cubicBezTo>
                  <a:cubicBezTo>
                    <a:pt x="528400" y="908426"/>
                    <a:pt x="554532" y="913655"/>
                    <a:pt x="580669" y="913655"/>
                  </a:cubicBezTo>
                  <a:cubicBezTo>
                    <a:pt x="627709" y="924104"/>
                    <a:pt x="679977" y="924104"/>
                    <a:pt x="716564" y="903201"/>
                  </a:cubicBezTo>
                  <a:cubicBezTo>
                    <a:pt x="747926" y="887518"/>
                    <a:pt x="758379" y="835254"/>
                    <a:pt x="768833" y="803892"/>
                  </a:cubicBezTo>
                  <a:cubicBezTo>
                    <a:pt x="779287" y="777760"/>
                    <a:pt x="758379" y="741169"/>
                    <a:pt x="747926" y="720266"/>
                  </a:cubicBezTo>
                  <a:cubicBezTo>
                    <a:pt x="716564" y="673222"/>
                    <a:pt x="669524" y="641865"/>
                    <a:pt x="622484" y="615728"/>
                  </a:cubicBezTo>
                  <a:cubicBezTo>
                    <a:pt x="442159" y="549087"/>
                    <a:pt x="242725" y="500821"/>
                    <a:pt x="37962" y="478373"/>
                  </a:cubicBezTo>
                  <a:lnTo>
                    <a:pt x="0" y="475873"/>
                  </a:lnTo>
                  <a:close/>
                </a:path>
              </a:pathLst>
            </a:custGeom>
            <a:solidFill>
              <a:srgbClr val="5770BE">
                <a:alpha val="25000"/>
              </a:srgbClr>
            </a:solidFill>
            <a:ln w="12700" cap="flat" cmpd="sng" algn="ctr">
              <a:noFill/>
              <a:prstDash val="solid"/>
              <a:miter lim="800000"/>
            </a:ln>
            <a:effectLst/>
          </p:spPr>
          <p:txBody>
            <a:bodyPr rtlCol="0" anchor="ctr"/>
            <a:lstStyle/>
            <a:p>
              <a:pPr algn="ctr"/>
              <a:endParaRPr lang="fr-FR" sz="1100" b="1" kern="0" cap="all">
                <a:solidFill>
                  <a:srgbClr val="4E65AB"/>
                </a:solidFill>
                <a:latin typeface="+mj-lt"/>
                <a:cs typeface="Arial" panose="020B0604020202020204" pitchFamily="34" charset="0"/>
              </a:endParaRPr>
            </a:p>
          </p:txBody>
        </p:sp>
        <p:sp>
          <p:nvSpPr>
            <p:cNvPr id="13" name="Forme libre : forme 12">
              <a:extLst>
                <a:ext uri="{FF2B5EF4-FFF2-40B4-BE49-F238E27FC236}">
                  <a16:creationId xmlns:a16="http://schemas.microsoft.com/office/drawing/2014/main" xmlns="" id="{0CC8E4A7-3FC8-45BB-9F0C-80C1D3C4A791}"/>
                </a:ext>
              </a:extLst>
            </p:cNvPr>
            <p:cNvSpPr/>
            <p:nvPr/>
          </p:nvSpPr>
          <p:spPr>
            <a:xfrm>
              <a:off x="1" y="1590199"/>
              <a:ext cx="1629834" cy="3677602"/>
            </a:xfrm>
            <a:custGeom>
              <a:avLst/>
              <a:gdLst>
                <a:gd name="connsiteX0" fmla="*/ 0 w 1951075"/>
                <a:gd name="connsiteY0" fmla="*/ 0 h 4402459"/>
                <a:gd name="connsiteX1" fmla="*/ 179327 w 1951075"/>
                <a:gd name="connsiteY1" fmla="*/ 27368 h 4402459"/>
                <a:gd name="connsiteX2" fmla="*/ 1951075 w 1951075"/>
                <a:gd name="connsiteY2" fmla="*/ 2201229 h 4402459"/>
                <a:gd name="connsiteX3" fmla="*/ 179327 w 1951075"/>
                <a:gd name="connsiteY3" fmla="*/ 4375090 h 4402459"/>
                <a:gd name="connsiteX4" fmla="*/ 0 w 1951075"/>
                <a:gd name="connsiteY4" fmla="*/ 4402459 h 4402459"/>
                <a:gd name="connsiteX0" fmla="*/ 28575 w 1979650"/>
                <a:gd name="connsiteY0" fmla="*/ 0 h 4402459"/>
                <a:gd name="connsiteX1" fmla="*/ 207902 w 1979650"/>
                <a:gd name="connsiteY1" fmla="*/ 27368 h 4402459"/>
                <a:gd name="connsiteX2" fmla="*/ 1979650 w 1979650"/>
                <a:gd name="connsiteY2" fmla="*/ 2201229 h 4402459"/>
                <a:gd name="connsiteX3" fmla="*/ 207902 w 1979650"/>
                <a:gd name="connsiteY3" fmla="*/ 4375090 h 4402459"/>
                <a:gd name="connsiteX4" fmla="*/ 28575 w 1979650"/>
                <a:gd name="connsiteY4" fmla="*/ 4402459 h 4402459"/>
                <a:gd name="connsiteX5" fmla="*/ 0 w 1979650"/>
                <a:gd name="connsiteY5" fmla="*/ 2007808 h 4402459"/>
                <a:gd name="connsiteX6" fmla="*/ 28575 w 1979650"/>
                <a:gd name="connsiteY6" fmla="*/ 0 h 4402459"/>
                <a:gd name="connsiteX0" fmla="*/ 0 w 1979650"/>
                <a:gd name="connsiteY0" fmla="*/ 2007808 h 4402459"/>
                <a:gd name="connsiteX1" fmla="*/ 28575 w 1979650"/>
                <a:gd name="connsiteY1" fmla="*/ 0 h 4402459"/>
                <a:gd name="connsiteX2" fmla="*/ 207902 w 1979650"/>
                <a:gd name="connsiteY2" fmla="*/ 27368 h 4402459"/>
                <a:gd name="connsiteX3" fmla="*/ 1979650 w 1979650"/>
                <a:gd name="connsiteY3" fmla="*/ 2201229 h 4402459"/>
                <a:gd name="connsiteX4" fmla="*/ 207902 w 1979650"/>
                <a:gd name="connsiteY4" fmla="*/ 4375090 h 4402459"/>
                <a:gd name="connsiteX5" fmla="*/ 28575 w 1979650"/>
                <a:gd name="connsiteY5" fmla="*/ 4402459 h 4402459"/>
                <a:gd name="connsiteX6" fmla="*/ 91440 w 1979650"/>
                <a:gd name="connsiteY6" fmla="*/ 2099248 h 4402459"/>
                <a:gd name="connsiteX0" fmla="*/ 0 w 1979650"/>
                <a:gd name="connsiteY0" fmla="*/ 2007808 h 4402459"/>
                <a:gd name="connsiteX1" fmla="*/ 28575 w 1979650"/>
                <a:gd name="connsiteY1" fmla="*/ 0 h 4402459"/>
                <a:gd name="connsiteX2" fmla="*/ 207902 w 1979650"/>
                <a:gd name="connsiteY2" fmla="*/ 27368 h 4402459"/>
                <a:gd name="connsiteX3" fmla="*/ 1979650 w 1979650"/>
                <a:gd name="connsiteY3" fmla="*/ 2201229 h 4402459"/>
                <a:gd name="connsiteX4" fmla="*/ 207902 w 1979650"/>
                <a:gd name="connsiteY4" fmla="*/ 4375090 h 4402459"/>
                <a:gd name="connsiteX5" fmla="*/ 28575 w 1979650"/>
                <a:gd name="connsiteY5" fmla="*/ 4402459 h 4402459"/>
                <a:gd name="connsiteX0" fmla="*/ 0 w 1951075"/>
                <a:gd name="connsiteY0" fmla="*/ 0 h 4402459"/>
                <a:gd name="connsiteX1" fmla="*/ 179327 w 1951075"/>
                <a:gd name="connsiteY1" fmla="*/ 27368 h 4402459"/>
                <a:gd name="connsiteX2" fmla="*/ 1951075 w 1951075"/>
                <a:gd name="connsiteY2" fmla="*/ 2201229 h 4402459"/>
                <a:gd name="connsiteX3" fmla="*/ 179327 w 1951075"/>
                <a:gd name="connsiteY3" fmla="*/ 4375090 h 4402459"/>
                <a:gd name="connsiteX4" fmla="*/ 0 w 1951075"/>
                <a:gd name="connsiteY4" fmla="*/ 4402459 h 4402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1075" h="4402459">
                  <a:moveTo>
                    <a:pt x="0" y="0"/>
                  </a:moveTo>
                  <a:lnTo>
                    <a:pt x="179327" y="27368"/>
                  </a:lnTo>
                  <a:cubicBezTo>
                    <a:pt x="1190462" y="234276"/>
                    <a:pt x="1951075" y="1128927"/>
                    <a:pt x="1951075" y="2201229"/>
                  </a:cubicBezTo>
                  <a:cubicBezTo>
                    <a:pt x="1951075" y="3273531"/>
                    <a:pt x="1190462" y="4168182"/>
                    <a:pt x="179327" y="4375090"/>
                  </a:cubicBezTo>
                  <a:lnTo>
                    <a:pt x="0" y="4402459"/>
                  </a:lnTo>
                </a:path>
              </a:pathLst>
            </a:custGeom>
            <a:noFill/>
            <a:ln w="15875" cap="flat" cmpd="sng" algn="ctr">
              <a:solidFill>
                <a:schemeClr val="accent3">
                  <a:alpha val="10000"/>
                </a:scheme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mn-ea"/>
                <a:cs typeface="+mn-cs"/>
              </a:endParaRPr>
            </a:p>
          </p:txBody>
        </p:sp>
      </p:grpSp>
      <p:cxnSp>
        <p:nvCxnSpPr>
          <p:cNvPr id="10" name="Connecteur droit 9">
            <a:extLst>
              <a:ext uri="{FF2B5EF4-FFF2-40B4-BE49-F238E27FC236}">
                <a16:creationId xmlns:a16="http://schemas.microsoft.com/office/drawing/2014/main" xmlns="" id="{B64658B0-E926-4004-8D43-699F7C1E7EF6}"/>
              </a:ext>
            </a:extLst>
          </p:cNvPr>
          <p:cNvCxnSpPr>
            <a:cxnSpLocks/>
          </p:cNvCxnSpPr>
          <p:nvPr userDrawn="1"/>
        </p:nvCxnSpPr>
        <p:spPr>
          <a:xfrm>
            <a:off x="2057400" y="2739236"/>
            <a:ext cx="4352925"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xmlns="" id="{863F238C-BB2D-43FC-A0EA-C8FE2A108AED}"/>
              </a:ext>
            </a:extLst>
          </p:cNvPr>
          <p:cNvSpPr txBox="1"/>
          <p:nvPr userDrawn="1"/>
        </p:nvSpPr>
        <p:spPr>
          <a:xfrm>
            <a:off x="3416563" y="1580620"/>
            <a:ext cx="2564877" cy="778611"/>
          </a:xfrm>
          <a:prstGeom prst="rect">
            <a:avLst/>
          </a:prstGeom>
          <a:noFill/>
        </p:spPr>
        <p:txBody>
          <a:bodyPr wrap="square" lIns="0" tIns="0" rIns="0" bIns="0">
            <a:spAutoFit/>
          </a:bodyPr>
          <a:lstStyle/>
          <a:p>
            <a:pPr>
              <a:lnSpc>
                <a:spcPct val="90000"/>
              </a:lnSpc>
              <a:spcAft>
                <a:spcPts val="300"/>
              </a:spcAft>
            </a:pPr>
            <a:r>
              <a:rPr lang="fr-FR" sz="1400" b="1" kern="1200" dirty="0">
                <a:solidFill>
                  <a:schemeClr val="accent1"/>
                </a:solidFill>
                <a:latin typeface="+mj-lt"/>
                <a:ea typeface="+mj-ea"/>
                <a:cs typeface="+mj-cs"/>
              </a:rPr>
              <a:t>En savoir plus sur les investissements d’avenir</a:t>
            </a:r>
          </a:p>
          <a:p>
            <a:pPr>
              <a:lnSpc>
                <a:spcPct val="120000"/>
              </a:lnSpc>
            </a:pPr>
            <a:r>
              <a:rPr lang="fr-FR" sz="1000" b="1" kern="1200" dirty="0">
                <a:solidFill>
                  <a:schemeClr val="tx1"/>
                </a:solidFill>
                <a:latin typeface="+mj-lt"/>
                <a:ea typeface="+mj-ea"/>
                <a:cs typeface="+mj-cs"/>
                <a:hlinkClick r:id="rId2"/>
              </a:rPr>
              <a:t>https://www.gouvernement.fr/secretariat-general-pour-l-investissement-sgpi</a:t>
            </a:r>
            <a:endParaRPr lang="fr-FR" sz="1000" b="1" kern="1200" dirty="0">
              <a:solidFill>
                <a:schemeClr val="tx1"/>
              </a:solidFill>
              <a:latin typeface="+mj-lt"/>
              <a:ea typeface="+mj-ea"/>
              <a:cs typeface="+mj-cs"/>
            </a:endParaRPr>
          </a:p>
        </p:txBody>
      </p:sp>
      <p:cxnSp>
        <p:nvCxnSpPr>
          <p:cNvPr id="15" name="Connecteur droit 14">
            <a:extLst>
              <a:ext uri="{FF2B5EF4-FFF2-40B4-BE49-F238E27FC236}">
                <a16:creationId xmlns:a16="http://schemas.microsoft.com/office/drawing/2014/main" xmlns="" id="{B2031EE7-7D3B-4E57-8D70-110099EAE083}"/>
              </a:ext>
            </a:extLst>
          </p:cNvPr>
          <p:cNvCxnSpPr>
            <a:cxnSpLocks/>
          </p:cNvCxnSpPr>
          <p:nvPr userDrawn="1"/>
        </p:nvCxnSpPr>
        <p:spPr>
          <a:xfrm>
            <a:off x="2057400" y="4303183"/>
            <a:ext cx="4352925"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xmlns="" id="{DD3FF6FC-FFE1-4BCD-AC2B-AE153B246C70}"/>
              </a:ext>
            </a:extLst>
          </p:cNvPr>
          <p:cNvSpPr txBox="1"/>
          <p:nvPr userDrawn="1"/>
        </p:nvSpPr>
        <p:spPr>
          <a:xfrm>
            <a:off x="3416563" y="3238506"/>
            <a:ext cx="2594374" cy="649345"/>
          </a:xfrm>
          <a:prstGeom prst="rect">
            <a:avLst/>
          </a:prstGeom>
          <a:noFill/>
        </p:spPr>
        <p:txBody>
          <a:bodyPr wrap="square" lIns="0" tIns="0" rIns="0" bIns="0">
            <a:spAutoFit/>
          </a:bodyPr>
          <a:lstStyle/>
          <a:p>
            <a:pPr>
              <a:lnSpc>
                <a:spcPct val="120000"/>
              </a:lnSpc>
              <a:spcAft>
                <a:spcPts val="300"/>
              </a:spcAft>
            </a:pPr>
            <a:r>
              <a:rPr lang="fr-FR" sz="1400" b="1" kern="1200" dirty="0">
                <a:solidFill>
                  <a:schemeClr val="accent3"/>
                </a:solidFill>
                <a:latin typeface="+mj-lt"/>
                <a:ea typeface="+mj-ea"/>
                <a:cs typeface="+mj-cs"/>
              </a:rPr>
              <a:t>Suivre l’actualité du SGPI </a:t>
            </a:r>
          </a:p>
          <a:p>
            <a:pPr>
              <a:lnSpc>
                <a:spcPct val="120000"/>
              </a:lnSpc>
            </a:pPr>
            <a:r>
              <a:rPr lang="fr-FR" sz="1000" b="1" kern="1200" dirty="0">
                <a:solidFill>
                  <a:schemeClr val="tx1"/>
                </a:solidFill>
                <a:latin typeface="+mj-lt"/>
                <a:ea typeface="+mj-ea"/>
                <a:cs typeface="+mj-cs"/>
                <a:hlinkClick r:id="rId3"/>
              </a:rPr>
              <a:t>S’abonner à la newsletter #ImpactPIA</a:t>
            </a:r>
            <a:endParaRPr lang="fr-FR" sz="1000" b="1" kern="1200" dirty="0">
              <a:solidFill>
                <a:schemeClr val="tx1"/>
              </a:solidFill>
              <a:latin typeface="+mj-lt"/>
              <a:ea typeface="+mj-ea"/>
              <a:cs typeface="+mj-cs"/>
            </a:endParaRPr>
          </a:p>
          <a:p>
            <a:pPr>
              <a:lnSpc>
                <a:spcPct val="120000"/>
              </a:lnSpc>
            </a:pPr>
            <a:r>
              <a:rPr lang="fr-FR" sz="1000" b="1" kern="1200" dirty="0">
                <a:solidFill>
                  <a:schemeClr val="tx1"/>
                </a:solidFill>
                <a:latin typeface="+mj-lt"/>
                <a:ea typeface="+mj-ea"/>
                <a:cs typeface="+mj-cs"/>
                <a:hlinkClick r:id="rId4"/>
              </a:rPr>
              <a:t>Twitter</a:t>
            </a:r>
            <a:r>
              <a:rPr lang="fr-FR" sz="1000" b="1" kern="1200" dirty="0">
                <a:solidFill>
                  <a:schemeClr val="tx1"/>
                </a:solidFill>
                <a:latin typeface="+mj-lt"/>
                <a:ea typeface="+mj-ea"/>
                <a:cs typeface="+mj-cs"/>
              </a:rPr>
              <a:t> | </a:t>
            </a:r>
            <a:r>
              <a:rPr lang="fr-FR" sz="1000" b="1" kern="1200" dirty="0">
                <a:solidFill>
                  <a:schemeClr val="tx1"/>
                </a:solidFill>
                <a:latin typeface="+mj-lt"/>
                <a:ea typeface="+mj-ea"/>
                <a:cs typeface="+mj-cs"/>
                <a:hlinkClick r:id="rId5"/>
              </a:rPr>
              <a:t>LinkedIn</a:t>
            </a:r>
            <a:endParaRPr lang="fr-FR" sz="1000" b="1" kern="1200" dirty="0">
              <a:solidFill>
                <a:schemeClr val="tx1"/>
              </a:solidFill>
              <a:latin typeface="+mj-lt"/>
              <a:ea typeface="+mj-ea"/>
              <a:cs typeface="+mj-cs"/>
            </a:endParaRPr>
          </a:p>
        </p:txBody>
      </p:sp>
      <p:sp>
        <p:nvSpPr>
          <p:cNvPr id="17" name="ZoneTexte 16">
            <a:extLst>
              <a:ext uri="{FF2B5EF4-FFF2-40B4-BE49-F238E27FC236}">
                <a16:creationId xmlns:a16="http://schemas.microsoft.com/office/drawing/2014/main" xmlns="" id="{2BE311CF-115D-4A98-85F8-E990301B890C}"/>
              </a:ext>
            </a:extLst>
          </p:cNvPr>
          <p:cNvSpPr txBox="1"/>
          <p:nvPr userDrawn="1"/>
        </p:nvSpPr>
        <p:spPr>
          <a:xfrm>
            <a:off x="3416563" y="4894784"/>
            <a:ext cx="2119675" cy="464679"/>
          </a:xfrm>
          <a:prstGeom prst="rect">
            <a:avLst/>
          </a:prstGeom>
          <a:noFill/>
        </p:spPr>
        <p:txBody>
          <a:bodyPr wrap="square" lIns="0" tIns="0" rIns="0" bIns="0">
            <a:spAutoFit/>
          </a:bodyPr>
          <a:lstStyle/>
          <a:p>
            <a:pPr>
              <a:lnSpc>
                <a:spcPct val="120000"/>
              </a:lnSpc>
              <a:spcAft>
                <a:spcPts val="300"/>
              </a:spcAft>
            </a:pPr>
            <a:r>
              <a:rPr lang="fr-FR" sz="1400" b="1" kern="1200" dirty="0">
                <a:solidFill>
                  <a:schemeClr val="tx2"/>
                </a:solidFill>
                <a:latin typeface="+mj-lt"/>
                <a:ea typeface="+mj-ea"/>
                <a:cs typeface="+mj-cs"/>
              </a:rPr>
              <a:t>Nous contacter</a:t>
            </a:r>
          </a:p>
          <a:p>
            <a:pPr>
              <a:lnSpc>
                <a:spcPct val="120000"/>
              </a:lnSpc>
            </a:pPr>
            <a:r>
              <a:rPr lang="fr-FR" sz="1000" b="1" kern="1200" dirty="0">
                <a:solidFill>
                  <a:schemeClr val="tx1"/>
                </a:solidFill>
                <a:latin typeface="+mj-lt"/>
                <a:ea typeface="+mj-ea"/>
                <a:cs typeface="+mj-cs"/>
                <a:hlinkClick r:id="rId6"/>
              </a:rPr>
              <a:t>contact.sgpi@pm.gouv.fr</a:t>
            </a:r>
            <a:r>
              <a:rPr lang="fr-FR" sz="1000" b="1" kern="1200" dirty="0">
                <a:solidFill>
                  <a:schemeClr val="tx1"/>
                </a:solidFill>
                <a:latin typeface="+mj-lt"/>
                <a:ea typeface="+mj-ea"/>
                <a:cs typeface="+mj-cs"/>
              </a:rPr>
              <a:t> </a:t>
            </a:r>
          </a:p>
        </p:txBody>
      </p:sp>
      <p:grpSp>
        <p:nvGrpSpPr>
          <p:cNvPr id="18" name="Groupe 17">
            <a:extLst>
              <a:ext uri="{FF2B5EF4-FFF2-40B4-BE49-F238E27FC236}">
                <a16:creationId xmlns:a16="http://schemas.microsoft.com/office/drawing/2014/main" xmlns="" id="{406640CD-4857-4DED-A5AC-F427B6DAF2F7}"/>
              </a:ext>
            </a:extLst>
          </p:cNvPr>
          <p:cNvGrpSpPr/>
          <p:nvPr userDrawn="1"/>
        </p:nvGrpSpPr>
        <p:grpSpPr>
          <a:xfrm>
            <a:off x="2057400" y="3119241"/>
            <a:ext cx="803489" cy="803937"/>
            <a:chOff x="2057400" y="3119241"/>
            <a:chExt cx="803489" cy="803937"/>
          </a:xfrm>
        </p:grpSpPr>
        <p:sp>
          <p:nvSpPr>
            <p:cNvPr id="19" name="Rectangle 18">
              <a:extLst>
                <a:ext uri="{FF2B5EF4-FFF2-40B4-BE49-F238E27FC236}">
                  <a16:creationId xmlns:a16="http://schemas.microsoft.com/office/drawing/2014/main" xmlns="" id="{482AACC3-7BD6-44AB-A520-B18A53DD092C}"/>
                </a:ext>
              </a:extLst>
            </p:cNvPr>
            <p:cNvSpPr/>
            <p:nvPr/>
          </p:nvSpPr>
          <p:spPr>
            <a:xfrm>
              <a:off x="2140889" y="3203178"/>
              <a:ext cx="720000" cy="720000"/>
            </a:xfrm>
            <a:prstGeom prst="rect">
              <a:avLst/>
            </a:prstGeom>
            <a:solidFill>
              <a:schemeClr val="bg1"/>
            </a:solidFill>
            <a:ln>
              <a:noFill/>
            </a:ln>
            <a:effectLst>
              <a:outerShdw blurRad="635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144000" bIns="144000" rtlCol="0" anchor="t">
              <a:noAutofit/>
            </a:bodyPr>
            <a:lstStyle/>
            <a:p>
              <a:endParaRPr lang="fr-FR" b="1" dirty="0">
                <a:solidFill>
                  <a:schemeClr val="tx1"/>
                </a:solidFill>
                <a:latin typeface="Arial" panose="020B0604020202020204" pitchFamily="34" charset="0"/>
              </a:endParaRPr>
            </a:p>
          </p:txBody>
        </p:sp>
        <p:sp>
          <p:nvSpPr>
            <p:cNvPr id="20" name="Forme libre : forme 19">
              <a:extLst>
                <a:ext uri="{FF2B5EF4-FFF2-40B4-BE49-F238E27FC236}">
                  <a16:creationId xmlns:a16="http://schemas.microsoft.com/office/drawing/2014/main" xmlns="" id="{7BB05A2A-289C-4208-9440-A2B217506851}"/>
                </a:ext>
              </a:extLst>
            </p:cNvPr>
            <p:cNvSpPr>
              <a:spLocks noChangeAspect="1"/>
            </p:cNvSpPr>
            <p:nvPr/>
          </p:nvSpPr>
          <p:spPr>
            <a:xfrm flipH="1">
              <a:off x="2057400" y="3119241"/>
              <a:ext cx="464637" cy="170519"/>
            </a:xfrm>
            <a:custGeom>
              <a:avLst/>
              <a:gdLst>
                <a:gd name="connsiteX0" fmla="*/ 0 w 464637"/>
                <a:gd name="connsiteY0" fmla="*/ 0 h 170519"/>
                <a:gd name="connsiteX1" fmla="*/ 0 w 464637"/>
                <a:gd name="connsiteY1" fmla="*/ 82673 h 170519"/>
                <a:gd name="connsiteX2" fmla="*/ 381965 w 464637"/>
                <a:gd name="connsiteY2" fmla="*/ 82673 h 170519"/>
                <a:gd name="connsiteX3" fmla="*/ 381965 w 464637"/>
                <a:gd name="connsiteY3" fmla="*/ 170520 h 170519"/>
                <a:gd name="connsiteX4" fmla="*/ 464638 w 464637"/>
                <a:gd name="connsiteY4" fmla="*/ 170520 h 170519"/>
                <a:gd name="connsiteX5" fmla="*/ 464638 w 464637"/>
                <a:gd name="connsiteY5" fmla="*/ 0 h 170519"/>
                <a:gd name="connsiteX6" fmla="*/ 0 w 464637"/>
                <a:gd name="connsiteY6" fmla="*/ 0 h 17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637" h="170519">
                  <a:moveTo>
                    <a:pt x="0" y="0"/>
                  </a:moveTo>
                  <a:lnTo>
                    <a:pt x="0" y="82673"/>
                  </a:lnTo>
                  <a:lnTo>
                    <a:pt x="381965" y="82673"/>
                  </a:lnTo>
                  <a:lnTo>
                    <a:pt x="381965" y="170520"/>
                  </a:lnTo>
                  <a:lnTo>
                    <a:pt x="464638" y="170520"/>
                  </a:lnTo>
                  <a:lnTo>
                    <a:pt x="464638" y="0"/>
                  </a:lnTo>
                  <a:lnTo>
                    <a:pt x="0" y="0"/>
                  </a:lnTo>
                  <a:close/>
                </a:path>
              </a:pathLst>
            </a:custGeom>
            <a:solidFill>
              <a:schemeClr val="accent3"/>
            </a:solidFill>
            <a:ln w="12700" cap="flat">
              <a:noFill/>
              <a:prstDash val="solid"/>
              <a:miter/>
            </a:ln>
          </p:spPr>
          <p:txBody>
            <a:bodyPr rtlCol="0" anchor="ctr"/>
            <a:lstStyle/>
            <a:p>
              <a:endParaRPr lang="fr-FR"/>
            </a:p>
          </p:txBody>
        </p:sp>
        <p:grpSp>
          <p:nvGrpSpPr>
            <p:cNvPr id="21" name="Graphique 194">
              <a:extLst>
                <a:ext uri="{FF2B5EF4-FFF2-40B4-BE49-F238E27FC236}">
                  <a16:creationId xmlns:a16="http://schemas.microsoft.com/office/drawing/2014/main" xmlns="" id="{69F9A5A3-5C4B-49DC-A353-A29D464FB6F7}"/>
                </a:ext>
              </a:extLst>
            </p:cNvPr>
            <p:cNvGrpSpPr>
              <a:grpSpLocks noChangeAspect="1"/>
            </p:cNvGrpSpPr>
            <p:nvPr/>
          </p:nvGrpSpPr>
          <p:grpSpPr>
            <a:xfrm>
              <a:off x="2320889" y="3383178"/>
              <a:ext cx="360000" cy="360000"/>
              <a:chOff x="8382018" y="5302448"/>
              <a:chExt cx="360000" cy="360000"/>
            </a:xfrm>
            <a:solidFill>
              <a:schemeClr val="accent3"/>
            </a:solidFill>
          </p:grpSpPr>
          <p:sp>
            <p:nvSpPr>
              <p:cNvPr id="22" name="Forme libre : forme 21">
                <a:extLst>
                  <a:ext uri="{FF2B5EF4-FFF2-40B4-BE49-F238E27FC236}">
                    <a16:creationId xmlns:a16="http://schemas.microsoft.com/office/drawing/2014/main" xmlns="" id="{37DAB7DF-9520-4AAC-9EB4-20CD24C791F7}"/>
                  </a:ext>
                </a:extLst>
              </p:cNvPr>
              <p:cNvSpPr/>
              <p:nvPr/>
            </p:nvSpPr>
            <p:spPr>
              <a:xfrm>
                <a:off x="8382018" y="5305412"/>
                <a:ext cx="360000" cy="354000"/>
              </a:xfrm>
              <a:custGeom>
                <a:avLst/>
                <a:gdLst>
                  <a:gd name="connsiteX0" fmla="*/ 271344 w 360000"/>
                  <a:gd name="connsiteY0" fmla="*/ 0 h 354000"/>
                  <a:gd name="connsiteX1" fmla="*/ 154656 w 360000"/>
                  <a:gd name="connsiteY1" fmla="*/ 0 h 354000"/>
                  <a:gd name="connsiteX2" fmla="*/ 70278 w 360000"/>
                  <a:gd name="connsiteY2" fmla="*/ 61938 h 354000"/>
                  <a:gd name="connsiteX3" fmla="*/ 0 w 360000"/>
                  <a:gd name="connsiteY3" fmla="*/ 148656 h 354000"/>
                  <a:gd name="connsiteX4" fmla="*/ 0 w 360000"/>
                  <a:gd name="connsiteY4" fmla="*/ 216732 h 354000"/>
                  <a:gd name="connsiteX5" fmla="*/ 84000 w 360000"/>
                  <a:gd name="connsiteY5" fmla="*/ 305796 h 354000"/>
                  <a:gd name="connsiteX6" fmla="*/ 84000 w 360000"/>
                  <a:gd name="connsiteY6" fmla="*/ 344676 h 354000"/>
                  <a:gd name="connsiteX7" fmla="*/ 89358 w 360000"/>
                  <a:gd name="connsiteY7" fmla="*/ 353466 h 354000"/>
                  <a:gd name="connsiteX8" fmla="*/ 92382 w 360000"/>
                  <a:gd name="connsiteY8" fmla="*/ 354072 h 354000"/>
                  <a:gd name="connsiteX9" fmla="*/ 98682 w 360000"/>
                  <a:gd name="connsiteY9" fmla="*/ 351318 h 354000"/>
                  <a:gd name="connsiteX10" fmla="*/ 107808 w 360000"/>
                  <a:gd name="connsiteY10" fmla="*/ 342192 h 354000"/>
                  <a:gd name="connsiteX11" fmla="*/ 196686 w 360000"/>
                  <a:gd name="connsiteY11" fmla="*/ 306000 h 354000"/>
                  <a:gd name="connsiteX12" fmla="*/ 205344 w 360000"/>
                  <a:gd name="connsiteY12" fmla="*/ 306000 h 354000"/>
                  <a:gd name="connsiteX13" fmla="*/ 289884 w 360000"/>
                  <a:gd name="connsiteY13" fmla="*/ 243576 h 354000"/>
                  <a:gd name="connsiteX14" fmla="*/ 360000 w 360000"/>
                  <a:gd name="connsiteY14" fmla="*/ 156726 h 354000"/>
                  <a:gd name="connsiteX15" fmla="*/ 360000 w 360000"/>
                  <a:gd name="connsiteY15" fmla="*/ 88656 h 354000"/>
                  <a:gd name="connsiteX16" fmla="*/ 271344 w 360000"/>
                  <a:gd name="connsiteY16" fmla="*/ 0 h 354000"/>
                  <a:gd name="connsiteX17" fmla="*/ 205344 w 360000"/>
                  <a:gd name="connsiteY17" fmla="*/ 294000 h 354000"/>
                  <a:gd name="connsiteX18" fmla="*/ 196686 w 360000"/>
                  <a:gd name="connsiteY18" fmla="*/ 294000 h 354000"/>
                  <a:gd name="connsiteX19" fmla="*/ 99318 w 360000"/>
                  <a:gd name="connsiteY19" fmla="*/ 333708 h 354000"/>
                  <a:gd name="connsiteX20" fmla="*/ 96000 w 360000"/>
                  <a:gd name="connsiteY20" fmla="*/ 337032 h 354000"/>
                  <a:gd name="connsiteX21" fmla="*/ 96000 w 360000"/>
                  <a:gd name="connsiteY21" fmla="*/ 300000 h 354000"/>
                  <a:gd name="connsiteX22" fmla="*/ 96000 w 360000"/>
                  <a:gd name="connsiteY22" fmla="*/ 294000 h 354000"/>
                  <a:gd name="connsiteX23" fmla="*/ 96000 w 360000"/>
                  <a:gd name="connsiteY23" fmla="*/ 275070 h 354000"/>
                  <a:gd name="connsiteX24" fmla="*/ 90000 w 360000"/>
                  <a:gd name="connsiteY24" fmla="*/ 269070 h 354000"/>
                  <a:gd name="connsiteX25" fmla="*/ 84000 w 360000"/>
                  <a:gd name="connsiteY25" fmla="*/ 275070 h 354000"/>
                  <a:gd name="connsiteX26" fmla="*/ 84000 w 360000"/>
                  <a:gd name="connsiteY26" fmla="*/ 293688 h 354000"/>
                  <a:gd name="connsiteX27" fmla="*/ 12000 w 360000"/>
                  <a:gd name="connsiteY27" fmla="*/ 216726 h 354000"/>
                  <a:gd name="connsiteX28" fmla="*/ 12000 w 360000"/>
                  <a:gd name="connsiteY28" fmla="*/ 148656 h 354000"/>
                  <a:gd name="connsiteX29" fmla="*/ 72840 w 360000"/>
                  <a:gd name="connsiteY29" fmla="*/ 73662 h 354000"/>
                  <a:gd name="connsiteX30" fmla="*/ 75654 w 360000"/>
                  <a:gd name="connsiteY30" fmla="*/ 73188 h 354000"/>
                  <a:gd name="connsiteX31" fmla="*/ 76050 w 360000"/>
                  <a:gd name="connsiteY31" fmla="*/ 73128 h 354000"/>
                  <a:gd name="connsiteX32" fmla="*/ 82182 w 360000"/>
                  <a:gd name="connsiteY32" fmla="*/ 72330 h 354000"/>
                  <a:gd name="connsiteX33" fmla="*/ 88656 w 360000"/>
                  <a:gd name="connsiteY33" fmla="*/ 72000 h 354000"/>
                  <a:gd name="connsiteX34" fmla="*/ 205344 w 360000"/>
                  <a:gd name="connsiteY34" fmla="*/ 72000 h 354000"/>
                  <a:gd name="connsiteX35" fmla="*/ 282000 w 360000"/>
                  <a:gd name="connsiteY35" fmla="*/ 148656 h 354000"/>
                  <a:gd name="connsiteX36" fmla="*/ 282000 w 360000"/>
                  <a:gd name="connsiteY36" fmla="*/ 216732 h 354000"/>
                  <a:gd name="connsiteX37" fmla="*/ 281676 w 360000"/>
                  <a:gd name="connsiteY37" fmla="*/ 223158 h 354000"/>
                  <a:gd name="connsiteX38" fmla="*/ 281352 w 360000"/>
                  <a:gd name="connsiteY38" fmla="*/ 226254 h 354000"/>
                  <a:gd name="connsiteX39" fmla="*/ 281070 w 360000"/>
                  <a:gd name="connsiteY39" fmla="*/ 228132 h 354000"/>
                  <a:gd name="connsiteX40" fmla="*/ 279210 w 360000"/>
                  <a:gd name="connsiteY40" fmla="*/ 236994 h 354000"/>
                  <a:gd name="connsiteX41" fmla="*/ 278286 w 360000"/>
                  <a:gd name="connsiteY41" fmla="*/ 240408 h 354000"/>
                  <a:gd name="connsiteX42" fmla="*/ 205344 w 360000"/>
                  <a:gd name="connsiteY42" fmla="*/ 294000 h 354000"/>
                  <a:gd name="connsiteX43" fmla="*/ 348000 w 360000"/>
                  <a:gd name="connsiteY43" fmla="*/ 156726 h 354000"/>
                  <a:gd name="connsiteX44" fmla="*/ 292884 w 360000"/>
                  <a:gd name="connsiteY44" fmla="*/ 230430 h 354000"/>
                  <a:gd name="connsiteX45" fmla="*/ 293052 w 360000"/>
                  <a:gd name="connsiteY45" fmla="*/ 229032 h 354000"/>
                  <a:gd name="connsiteX46" fmla="*/ 293610 w 360000"/>
                  <a:gd name="connsiteY46" fmla="*/ 224448 h 354000"/>
                  <a:gd name="connsiteX47" fmla="*/ 294000 w 360000"/>
                  <a:gd name="connsiteY47" fmla="*/ 216726 h 354000"/>
                  <a:gd name="connsiteX48" fmla="*/ 294000 w 360000"/>
                  <a:gd name="connsiteY48" fmla="*/ 148656 h 354000"/>
                  <a:gd name="connsiteX49" fmla="*/ 205344 w 360000"/>
                  <a:gd name="connsiteY49" fmla="*/ 60006 h 354000"/>
                  <a:gd name="connsiteX50" fmla="*/ 88656 w 360000"/>
                  <a:gd name="connsiteY50" fmla="*/ 60006 h 354000"/>
                  <a:gd name="connsiteX51" fmla="*/ 83568 w 360000"/>
                  <a:gd name="connsiteY51" fmla="*/ 60174 h 354000"/>
                  <a:gd name="connsiteX52" fmla="*/ 154656 w 360000"/>
                  <a:gd name="connsiteY52" fmla="*/ 12006 h 354000"/>
                  <a:gd name="connsiteX53" fmla="*/ 271344 w 360000"/>
                  <a:gd name="connsiteY53" fmla="*/ 12006 h 354000"/>
                  <a:gd name="connsiteX54" fmla="*/ 348000 w 360000"/>
                  <a:gd name="connsiteY54" fmla="*/ 88656 h 354000"/>
                  <a:gd name="connsiteX55" fmla="*/ 348000 w 360000"/>
                  <a:gd name="connsiteY55" fmla="*/ 156726 h 3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60000" h="354000">
                    <a:moveTo>
                      <a:pt x="271344" y="0"/>
                    </a:moveTo>
                    <a:lnTo>
                      <a:pt x="154656" y="0"/>
                    </a:lnTo>
                    <a:cubicBezTo>
                      <a:pt x="115968" y="0"/>
                      <a:pt x="81864" y="25296"/>
                      <a:pt x="70278" y="61938"/>
                    </a:cubicBezTo>
                    <a:cubicBezTo>
                      <a:pt x="30186" y="70428"/>
                      <a:pt x="0" y="106068"/>
                      <a:pt x="0" y="148656"/>
                    </a:cubicBezTo>
                    <a:lnTo>
                      <a:pt x="0" y="216732"/>
                    </a:lnTo>
                    <a:cubicBezTo>
                      <a:pt x="0" y="263124"/>
                      <a:pt x="37878" y="302616"/>
                      <a:pt x="84000" y="305796"/>
                    </a:cubicBezTo>
                    <a:lnTo>
                      <a:pt x="84000" y="344676"/>
                    </a:lnTo>
                    <a:cubicBezTo>
                      <a:pt x="84000" y="348726"/>
                      <a:pt x="86052" y="352092"/>
                      <a:pt x="89358" y="353466"/>
                    </a:cubicBezTo>
                    <a:cubicBezTo>
                      <a:pt x="90336" y="353868"/>
                      <a:pt x="91356" y="354072"/>
                      <a:pt x="92382" y="354072"/>
                    </a:cubicBezTo>
                    <a:cubicBezTo>
                      <a:pt x="94626" y="354072"/>
                      <a:pt x="96876" y="353124"/>
                      <a:pt x="98682" y="351318"/>
                    </a:cubicBezTo>
                    <a:lnTo>
                      <a:pt x="107808" y="342192"/>
                    </a:lnTo>
                    <a:cubicBezTo>
                      <a:pt x="131148" y="318852"/>
                      <a:pt x="162714" y="306000"/>
                      <a:pt x="196686" y="306000"/>
                    </a:cubicBezTo>
                    <a:lnTo>
                      <a:pt x="205344" y="306000"/>
                    </a:lnTo>
                    <a:cubicBezTo>
                      <a:pt x="244938" y="306000"/>
                      <a:pt x="278538" y="279720"/>
                      <a:pt x="289884" y="243576"/>
                    </a:cubicBezTo>
                    <a:cubicBezTo>
                      <a:pt x="330102" y="234282"/>
                      <a:pt x="360000" y="197670"/>
                      <a:pt x="360000" y="156726"/>
                    </a:cubicBezTo>
                    <a:lnTo>
                      <a:pt x="360000" y="88656"/>
                    </a:lnTo>
                    <a:cubicBezTo>
                      <a:pt x="360000" y="39768"/>
                      <a:pt x="320232" y="0"/>
                      <a:pt x="271344" y="0"/>
                    </a:cubicBezTo>
                    <a:close/>
                    <a:moveTo>
                      <a:pt x="205344" y="294000"/>
                    </a:moveTo>
                    <a:lnTo>
                      <a:pt x="196686" y="294000"/>
                    </a:lnTo>
                    <a:cubicBezTo>
                      <a:pt x="159504" y="294000"/>
                      <a:pt x="124926" y="308106"/>
                      <a:pt x="99318" y="333708"/>
                    </a:cubicBezTo>
                    <a:lnTo>
                      <a:pt x="96000" y="337032"/>
                    </a:lnTo>
                    <a:lnTo>
                      <a:pt x="96000" y="300000"/>
                    </a:lnTo>
                    <a:lnTo>
                      <a:pt x="96000" y="294000"/>
                    </a:lnTo>
                    <a:lnTo>
                      <a:pt x="96000" y="275070"/>
                    </a:lnTo>
                    <a:cubicBezTo>
                      <a:pt x="96000" y="271752"/>
                      <a:pt x="93312" y="269070"/>
                      <a:pt x="90000" y="269070"/>
                    </a:cubicBezTo>
                    <a:cubicBezTo>
                      <a:pt x="86688" y="269070"/>
                      <a:pt x="84000" y="271752"/>
                      <a:pt x="84000" y="275070"/>
                    </a:cubicBezTo>
                    <a:lnTo>
                      <a:pt x="84000" y="293688"/>
                    </a:lnTo>
                    <a:cubicBezTo>
                      <a:pt x="44400" y="290532"/>
                      <a:pt x="12000" y="256614"/>
                      <a:pt x="12000" y="216726"/>
                    </a:cubicBezTo>
                    <a:lnTo>
                      <a:pt x="12000" y="148656"/>
                    </a:lnTo>
                    <a:cubicBezTo>
                      <a:pt x="12000" y="111816"/>
                      <a:pt x="38136" y="80976"/>
                      <a:pt x="72840" y="73662"/>
                    </a:cubicBezTo>
                    <a:lnTo>
                      <a:pt x="75654" y="73188"/>
                    </a:lnTo>
                    <a:cubicBezTo>
                      <a:pt x="75786" y="73164"/>
                      <a:pt x="75918" y="73152"/>
                      <a:pt x="76050" y="73128"/>
                    </a:cubicBezTo>
                    <a:cubicBezTo>
                      <a:pt x="78180" y="72774"/>
                      <a:pt x="80214" y="72516"/>
                      <a:pt x="82182" y="72330"/>
                    </a:cubicBezTo>
                    <a:cubicBezTo>
                      <a:pt x="84324" y="72150"/>
                      <a:pt x="86472" y="72000"/>
                      <a:pt x="88656" y="72000"/>
                    </a:cubicBezTo>
                    <a:lnTo>
                      <a:pt x="205344" y="72000"/>
                    </a:lnTo>
                    <a:cubicBezTo>
                      <a:pt x="247614" y="72000"/>
                      <a:pt x="282000" y="106392"/>
                      <a:pt x="282000" y="148656"/>
                    </a:cubicBezTo>
                    <a:lnTo>
                      <a:pt x="282000" y="216732"/>
                    </a:lnTo>
                    <a:cubicBezTo>
                      <a:pt x="282000" y="218904"/>
                      <a:pt x="281850" y="221034"/>
                      <a:pt x="281676" y="223158"/>
                    </a:cubicBezTo>
                    <a:cubicBezTo>
                      <a:pt x="281586" y="224190"/>
                      <a:pt x="281490" y="225216"/>
                      <a:pt x="281352" y="226254"/>
                    </a:cubicBezTo>
                    <a:cubicBezTo>
                      <a:pt x="281274" y="226884"/>
                      <a:pt x="281160" y="227502"/>
                      <a:pt x="281070" y="228132"/>
                    </a:cubicBezTo>
                    <a:cubicBezTo>
                      <a:pt x="280614" y="231078"/>
                      <a:pt x="280014" y="234036"/>
                      <a:pt x="279210" y="236994"/>
                    </a:cubicBezTo>
                    <a:lnTo>
                      <a:pt x="278286" y="240408"/>
                    </a:lnTo>
                    <a:cubicBezTo>
                      <a:pt x="268338" y="271458"/>
                      <a:pt x="239418" y="294000"/>
                      <a:pt x="205344" y="294000"/>
                    </a:cubicBezTo>
                    <a:close/>
                    <a:moveTo>
                      <a:pt x="348000" y="156726"/>
                    </a:moveTo>
                    <a:cubicBezTo>
                      <a:pt x="348000" y="190200"/>
                      <a:pt x="324870" y="220410"/>
                      <a:pt x="292884" y="230430"/>
                    </a:cubicBezTo>
                    <a:cubicBezTo>
                      <a:pt x="292962" y="229962"/>
                      <a:pt x="292986" y="229500"/>
                      <a:pt x="293052" y="229032"/>
                    </a:cubicBezTo>
                    <a:cubicBezTo>
                      <a:pt x="293262" y="227508"/>
                      <a:pt x="293472" y="225996"/>
                      <a:pt x="293610" y="224448"/>
                    </a:cubicBezTo>
                    <a:cubicBezTo>
                      <a:pt x="293850" y="221862"/>
                      <a:pt x="294000" y="219282"/>
                      <a:pt x="294000" y="216726"/>
                    </a:cubicBezTo>
                    <a:lnTo>
                      <a:pt x="294000" y="148656"/>
                    </a:lnTo>
                    <a:cubicBezTo>
                      <a:pt x="294000" y="99774"/>
                      <a:pt x="254232" y="60006"/>
                      <a:pt x="205344" y="60006"/>
                    </a:cubicBezTo>
                    <a:lnTo>
                      <a:pt x="88656" y="60006"/>
                    </a:lnTo>
                    <a:cubicBezTo>
                      <a:pt x="86988" y="60006"/>
                      <a:pt x="85296" y="60060"/>
                      <a:pt x="83568" y="60174"/>
                    </a:cubicBezTo>
                    <a:cubicBezTo>
                      <a:pt x="95070" y="31410"/>
                      <a:pt x="123132" y="12006"/>
                      <a:pt x="154656" y="12006"/>
                    </a:cubicBezTo>
                    <a:lnTo>
                      <a:pt x="271344" y="12006"/>
                    </a:lnTo>
                    <a:cubicBezTo>
                      <a:pt x="313614" y="12000"/>
                      <a:pt x="348000" y="46392"/>
                      <a:pt x="348000" y="88656"/>
                    </a:cubicBezTo>
                    <a:lnTo>
                      <a:pt x="348000" y="156726"/>
                    </a:lnTo>
                    <a:close/>
                  </a:path>
                </a:pathLst>
              </a:custGeom>
              <a:grpFill/>
              <a:ln w="5874" cap="flat">
                <a:noFill/>
                <a:prstDash val="solid"/>
                <a:miter/>
              </a:ln>
            </p:spPr>
            <p:txBody>
              <a:bodyPr rtlCol="0" anchor="ctr"/>
              <a:lstStyle/>
              <a:p>
                <a:endParaRPr lang="fr-FR" dirty="0">
                  <a:latin typeface="+mj-lt"/>
                </a:endParaRPr>
              </a:p>
            </p:txBody>
          </p:sp>
          <p:sp>
            <p:nvSpPr>
              <p:cNvPr id="23" name="Forme libre : forme 22">
                <a:extLst>
                  <a:ext uri="{FF2B5EF4-FFF2-40B4-BE49-F238E27FC236}">
                    <a16:creationId xmlns:a16="http://schemas.microsoft.com/office/drawing/2014/main" xmlns="" id="{D3E343A4-7F4C-47C9-86A1-3CB8FDB27054}"/>
                  </a:ext>
                </a:extLst>
              </p:cNvPr>
              <p:cNvSpPr/>
              <p:nvPr/>
            </p:nvSpPr>
            <p:spPr>
              <a:xfrm>
                <a:off x="8436018" y="5467412"/>
                <a:ext cx="48000" cy="48000"/>
              </a:xfrm>
              <a:custGeom>
                <a:avLst/>
                <a:gdLst>
                  <a:gd name="connsiteX0" fmla="*/ 24000 w 48000"/>
                  <a:gd name="connsiteY0" fmla="*/ 0 h 48000"/>
                  <a:gd name="connsiteX1" fmla="*/ 0 w 48000"/>
                  <a:gd name="connsiteY1" fmla="*/ 24000 h 48000"/>
                  <a:gd name="connsiteX2" fmla="*/ 24000 w 48000"/>
                  <a:gd name="connsiteY2" fmla="*/ 48000 h 48000"/>
                  <a:gd name="connsiteX3" fmla="*/ 48000 w 48000"/>
                  <a:gd name="connsiteY3" fmla="*/ 24000 h 48000"/>
                  <a:gd name="connsiteX4" fmla="*/ 24000 w 48000"/>
                  <a:gd name="connsiteY4" fmla="*/ 0 h 48000"/>
                  <a:gd name="connsiteX5" fmla="*/ 24000 w 48000"/>
                  <a:gd name="connsiteY5" fmla="*/ 36000 h 48000"/>
                  <a:gd name="connsiteX6" fmla="*/ 12000 w 48000"/>
                  <a:gd name="connsiteY6" fmla="*/ 24000 h 48000"/>
                  <a:gd name="connsiteX7" fmla="*/ 24000 w 48000"/>
                  <a:gd name="connsiteY7" fmla="*/ 12000 h 48000"/>
                  <a:gd name="connsiteX8" fmla="*/ 36000 w 48000"/>
                  <a:gd name="connsiteY8" fmla="*/ 24000 h 48000"/>
                  <a:gd name="connsiteX9" fmla="*/ 24000 w 48000"/>
                  <a:gd name="connsiteY9" fmla="*/ 36000 h 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00" h="48000">
                    <a:moveTo>
                      <a:pt x="24000" y="0"/>
                    </a:moveTo>
                    <a:cubicBezTo>
                      <a:pt x="10764" y="0"/>
                      <a:pt x="0" y="10764"/>
                      <a:pt x="0" y="24000"/>
                    </a:cubicBezTo>
                    <a:cubicBezTo>
                      <a:pt x="0" y="37236"/>
                      <a:pt x="10764" y="48000"/>
                      <a:pt x="24000" y="48000"/>
                    </a:cubicBezTo>
                    <a:cubicBezTo>
                      <a:pt x="37236" y="48000"/>
                      <a:pt x="48000" y="37236"/>
                      <a:pt x="48000" y="24000"/>
                    </a:cubicBezTo>
                    <a:cubicBezTo>
                      <a:pt x="48000" y="10764"/>
                      <a:pt x="37236" y="0"/>
                      <a:pt x="24000" y="0"/>
                    </a:cubicBezTo>
                    <a:close/>
                    <a:moveTo>
                      <a:pt x="24000" y="36000"/>
                    </a:moveTo>
                    <a:cubicBezTo>
                      <a:pt x="17382" y="36000"/>
                      <a:pt x="12000" y="30618"/>
                      <a:pt x="12000" y="24000"/>
                    </a:cubicBezTo>
                    <a:cubicBezTo>
                      <a:pt x="12000" y="17382"/>
                      <a:pt x="17382" y="12000"/>
                      <a:pt x="24000" y="12000"/>
                    </a:cubicBezTo>
                    <a:cubicBezTo>
                      <a:pt x="30618" y="12000"/>
                      <a:pt x="36000" y="17382"/>
                      <a:pt x="36000" y="24000"/>
                    </a:cubicBezTo>
                    <a:cubicBezTo>
                      <a:pt x="36000" y="30618"/>
                      <a:pt x="30618" y="36000"/>
                      <a:pt x="24000" y="36000"/>
                    </a:cubicBezTo>
                    <a:close/>
                  </a:path>
                </a:pathLst>
              </a:custGeom>
              <a:grpFill/>
              <a:ln w="5874" cap="flat">
                <a:noFill/>
                <a:prstDash val="solid"/>
                <a:miter/>
              </a:ln>
            </p:spPr>
            <p:txBody>
              <a:bodyPr rtlCol="0" anchor="ctr"/>
              <a:lstStyle/>
              <a:p>
                <a:endParaRPr lang="fr-FR">
                  <a:latin typeface="+mj-lt"/>
                </a:endParaRPr>
              </a:p>
            </p:txBody>
          </p:sp>
          <p:sp>
            <p:nvSpPr>
              <p:cNvPr id="24" name="Forme libre : forme 23">
                <a:extLst>
                  <a:ext uri="{FF2B5EF4-FFF2-40B4-BE49-F238E27FC236}">
                    <a16:creationId xmlns:a16="http://schemas.microsoft.com/office/drawing/2014/main" xmlns="" id="{79144058-9121-4DB7-B8E3-A2D32730B669}"/>
                  </a:ext>
                </a:extLst>
              </p:cNvPr>
              <p:cNvSpPr/>
              <p:nvPr/>
            </p:nvSpPr>
            <p:spPr>
              <a:xfrm>
                <a:off x="8508018" y="5467412"/>
                <a:ext cx="48000" cy="48000"/>
              </a:xfrm>
              <a:custGeom>
                <a:avLst/>
                <a:gdLst>
                  <a:gd name="connsiteX0" fmla="*/ 24000 w 48000"/>
                  <a:gd name="connsiteY0" fmla="*/ 0 h 48000"/>
                  <a:gd name="connsiteX1" fmla="*/ 0 w 48000"/>
                  <a:gd name="connsiteY1" fmla="*/ 24000 h 48000"/>
                  <a:gd name="connsiteX2" fmla="*/ 24000 w 48000"/>
                  <a:gd name="connsiteY2" fmla="*/ 48000 h 48000"/>
                  <a:gd name="connsiteX3" fmla="*/ 48000 w 48000"/>
                  <a:gd name="connsiteY3" fmla="*/ 24000 h 48000"/>
                  <a:gd name="connsiteX4" fmla="*/ 24000 w 48000"/>
                  <a:gd name="connsiteY4" fmla="*/ 0 h 48000"/>
                  <a:gd name="connsiteX5" fmla="*/ 24000 w 48000"/>
                  <a:gd name="connsiteY5" fmla="*/ 36000 h 48000"/>
                  <a:gd name="connsiteX6" fmla="*/ 12000 w 48000"/>
                  <a:gd name="connsiteY6" fmla="*/ 24000 h 48000"/>
                  <a:gd name="connsiteX7" fmla="*/ 24000 w 48000"/>
                  <a:gd name="connsiteY7" fmla="*/ 12000 h 48000"/>
                  <a:gd name="connsiteX8" fmla="*/ 36000 w 48000"/>
                  <a:gd name="connsiteY8" fmla="*/ 24000 h 48000"/>
                  <a:gd name="connsiteX9" fmla="*/ 24000 w 48000"/>
                  <a:gd name="connsiteY9" fmla="*/ 36000 h 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00" h="48000">
                    <a:moveTo>
                      <a:pt x="24000" y="0"/>
                    </a:moveTo>
                    <a:cubicBezTo>
                      <a:pt x="10764" y="0"/>
                      <a:pt x="0" y="10764"/>
                      <a:pt x="0" y="24000"/>
                    </a:cubicBezTo>
                    <a:cubicBezTo>
                      <a:pt x="0" y="37236"/>
                      <a:pt x="10764" y="48000"/>
                      <a:pt x="24000" y="48000"/>
                    </a:cubicBezTo>
                    <a:cubicBezTo>
                      <a:pt x="37236" y="48000"/>
                      <a:pt x="48000" y="37236"/>
                      <a:pt x="48000" y="24000"/>
                    </a:cubicBezTo>
                    <a:cubicBezTo>
                      <a:pt x="48000" y="10764"/>
                      <a:pt x="37236" y="0"/>
                      <a:pt x="24000" y="0"/>
                    </a:cubicBezTo>
                    <a:close/>
                    <a:moveTo>
                      <a:pt x="24000" y="36000"/>
                    </a:moveTo>
                    <a:cubicBezTo>
                      <a:pt x="17382" y="36000"/>
                      <a:pt x="12000" y="30618"/>
                      <a:pt x="12000" y="24000"/>
                    </a:cubicBezTo>
                    <a:cubicBezTo>
                      <a:pt x="12000" y="17382"/>
                      <a:pt x="17382" y="12000"/>
                      <a:pt x="24000" y="12000"/>
                    </a:cubicBezTo>
                    <a:cubicBezTo>
                      <a:pt x="30618" y="12000"/>
                      <a:pt x="36000" y="17382"/>
                      <a:pt x="36000" y="24000"/>
                    </a:cubicBezTo>
                    <a:cubicBezTo>
                      <a:pt x="36000" y="30618"/>
                      <a:pt x="30618" y="36000"/>
                      <a:pt x="24000" y="36000"/>
                    </a:cubicBezTo>
                    <a:close/>
                  </a:path>
                </a:pathLst>
              </a:custGeom>
              <a:grpFill/>
              <a:ln w="5874" cap="flat">
                <a:noFill/>
                <a:prstDash val="solid"/>
                <a:miter/>
              </a:ln>
            </p:spPr>
            <p:txBody>
              <a:bodyPr rtlCol="0" anchor="ctr"/>
              <a:lstStyle/>
              <a:p>
                <a:endParaRPr lang="fr-FR">
                  <a:latin typeface="+mj-lt"/>
                </a:endParaRPr>
              </a:p>
            </p:txBody>
          </p:sp>
          <p:sp>
            <p:nvSpPr>
              <p:cNvPr id="25" name="Forme libre : forme 24">
                <a:extLst>
                  <a:ext uri="{FF2B5EF4-FFF2-40B4-BE49-F238E27FC236}">
                    <a16:creationId xmlns:a16="http://schemas.microsoft.com/office/drawing/2014/main" xmlns="" id="{8E0F105F-C0C1-43CA-835A-2EA10CB182B0}"/>
                  </a:ext>
                </a:extLst>
              </p:cNvPr>
              <p:cNvSpPr/>
              <p:nvPr/>
            </p:nvSpPr>
            <p:spPr>
              <a:xfrm>
                <a:off x="8580018" y="5467412"/>
                <a:ext cx="48000" cy="48000"/>
              </a:xfrm>
              <a:custGeom>
                <a:avLst/>
                <a:gdLst>
                  <a:gd name="connsiteX0" fmla="*/ 24000 w 48000"/>
                  <a:gd name="connsiteY0" fmla="*/ 0 h 48000"/>
                  <a:gd name="connsiteX1" fmla="*/ 0 w 48000"/>
                  <a:gd name="connsiteY1" fmla="*/ 24000 h 48000"/>
                  <a:gd name="connsiteX2" fmla="*/ 24000 w 48000"/>
                  <a:gd name="connsiteY2" fmla="*/ 48000 h 48000"/>
                  <a:gd name="connsiteX3" fmla="*/ 48000 w 48000"/>
                  <a:gd name="connsiteY3" fmla="*/ 24000 h 48000"/>
                  <a:gd name="connsiteX4" fmla="*/ 24000 w 48000"/>
                  <a:gd name="connsiteY4" fmla="*/ 0 h 48000"/>
                  <a:gd name="connsiteX5" fmla="*/ 24000 w 48000"/>
                  <a:gd name="connsiteY5" fmla="*/ 36000 h 48000"/>
                  <a:gd name="connsiteX6" fmla="*/ 12000 w 48000"/>
                  <a:gd name="connsiteY6" fmla="*/ 24000 h 48000"/>
                  <a:gd name="connsiteX7" fmla="*/ 24000 w 48000"/>
                  <a:gd name="connsiteY7" fmla="*/ 12000 h 48000"/>
                  <a:gd name="connsiteX8" fmla="*/ 36000 w 48000"/>
                  <a:gd name="connsiteY8" fmla="*/ 24000 h 48000"/>
                  <a:gd name="connsiteX9" fmla="*/ 24000 w 48000"/>
                  <a:gd name="connsiteY9" fmla="*/ 36000 h 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00" h="48000">
                    <a:moveTo>
                      <a:pt x="24000" y="0"/>
                    </a:moveTo>
                    <a:cubicBezTo>
                      <a:pt x="10764" y="0"/>
                      <a:pt x="0" y="10764"/>
                      <a:pt x="0" y="24000"/>
                    </a:cubicBezTo>
                    <a:cubicBezTo>
                      <a:pt x="0" y="37236"/>
                      <a:pt x="10764" y="48000"/>
                      <a:pt x="24000" y="48000"/>
                    </a:cubicBezTo>
                    <a:cubicBezTo>
                      <a:pt x="37236" y="48000"/>
                      <a:pt x="48000" y="37236"/>
                      <a:pt x="48000" y="24000"/>
                    </a:cubicBezTo>
                    <a:cubicBezTo>
                      <a:pt x="48000" y="10764"/>
                      <a:pt x="37236" y="0"/>
                      <a:pt x="24000" y="0"/>
                    </a:cubicBezTo>
                    <a:close/>
                    <a:moveTo>
                      <a:pt x="24000" y="36000"/>
                    </a:moveTo>
                    <a:cubicBezTo>
                      <a:pt x="17382" y="36000"/>
                      <a:pt x="12000" y="30618"/>
                      <a:pt x="12000" y="24000"/>
                    </a:cubicBezTo>
                    <a:cubicBezTo>
                      <a:pt x="12000" y="17382"/>
                      <a:pt x="17382" y="12000"/>
                      <a:pt x="24000" y="12000"/>
                    </a:cubicBezTo>
                    <a:cubicBezTo>
                      <a:pt x="30618" y="12000"/>
                      <a:pt x="36000" y="17382"/>
                      <a:pt x="36000" y="24000"/>
                    </a:cubicBezTo>
                    <a:cubicBezTo>
                      <a:pt x="36000" y="30618"/>
                      <a:pt x="30618" y="36000"/>
                      <a:pt x="24000" y="36000"/>
                    </a:cubicBezTo>
                    <a:close/>
                  </a:path>
                </a:pathLst>
              </a:custGeom>
              <a:grpFill/>
              <a:ln w="5874" cap="flat">
                <a:noFill/>
                <a:prstDash val="solid"/>
                <a:miter/>
              </a:ln>
            </p:spPr>
            <p:txBody>
              <a:bodyPr rtlCol="0" anchor="ctr"/>
              <a:lstStyle/>
              <a:p>
                <a:endParaRPr lang="fr-FR">
                  <a:latin typeface="+mj-lt"/>
                </a:endParaRPr>
              </a:p>
            </p:txBody>
          </p:sp>
        </p:grpSp>
      </p:grpSp>
      <p:grpSp>
        <p:nvGrpSpPr>
          <p:cNvPr id="26" name="Groupe 25">
            <a:extLst>
              <a:ext uri="{FF2B5EF4-FFF2-40B4-BE49-F238E27FC236}">
                <a16:creationId xmlns:a16="http://schemas.microsoft.com/office/drawing/2014/main" xmlns="" id="{AA9C2FF6-0B56-44E0-BBA7-1C96F9BF3327}"/>
              </a:ext>
            </a:extLst>
          </p:cNvPr>
          <p:cNvGrpSpPr/>
          <p:nvPr userDrawn="1"/>
        </p:nvGrpSpPr>
        <p:grpSpPr>
          <a:xfrm>
            <a:off x="2057400" y="4683187"/>
            <a:ext cx="803489" cy="803937"/>
            <a:chOff x="2057400" y="4683187"/>
            <a:chExt cx="803489" cy="803937"/>
          </a:xfrm>
        </p:grpSpPr>
        <p:sp>
          <p:nvSpPr>
            <p:cNvPr id="27" name="Rectangle 26">
              <a:extLst>
                <a:ext uri="{FF2B5EF4-FFF2-40B4-BE49-F238E27FC236}">
                  <a16:creationId xmlns:a16="http://schemas.microsoft.com/office/drawing/2014/main" xmlns="" id="{764C6D98-1113-4C69-894C-7E9ED1BCC0A8}"/>
                </a:ext>
              </a:extLst>
            </p:cNvPr>
            <p:cNvSpPr/>
            <p:nvPr/>
          </p:nvSpPr>
          <p:spPr>
            <a:xfrm>
              <a:off x="2140889" y="4767124"/>
              <a:ext cx="720000" cy="720000"/>
            </a:xfrm>
            <a:prstGeom prst="rect">
              <a:avLst/>
            </a:prstGeom>
            <a:solidFill>
              <a:schemeClr val="bg1"/>
            </a:solidFill>
            <a:ln>
              <a:noFill/>
            </a:ln>
            <a:effectLst>
              <a:outerShdw blurRad="635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144000" bIns="144000" rtlCol="0" anchor="t">
              <a:noAutofit/>
            </a:bodyPr>
            <a:lstStyle/>
            <a:p>
              <a:endParaRPr lang="fr-FR" b="1" dirty="0">
                <a:solidFill>
                  <a:schemeClr val="tx1"/>
                </a:solidFill>
                <a:latin typeface="Arial" panose="020B0604020202020204" pitchFamily="34" charset="0"/>
              </a:endParaRPr>
            </a:p>
          </p:txBody>
        </p:sp>
        <p:sp>
          <p:nvSpPr>
            <p:cNvPr id="28" name="Forme libre : forme 27">
              <a:extLst>
                <a:ext uri="{FF2B5EF4-FFF2-40B4-BE49-F238E27FC236}">
                  <a16:creationId xmlns:a16="http://schemas.microsoft.com/office/drawing/2014/main" xmlns="" id="{D0A96724-D66D-403E-8C02-5ABC8F17454F}"/>
                </a:ext>
              </a:extLst>
            </p:cNvPr>
            <p:cNvSpPr>
              <a:spLocks noChangeAspect="1"/>
            </p:cNvSpPr>
            <p:nvPr/>
          </p:nvSpPr>
          <p:spPr>
            <a:xfrm flipH="1">
              <a:off x="2057400" y="4683187"/>
              <a:ext cx="464637" cy="170519"/>
            </a:xfrm>
            <a:custGeom>
              <a:avLst/>
              <a:gdLst>
                <a:gd name="connsiteX0" fmla="*/ 0 w 464637"/>
                <a:gd name="connsiteY0" fmla="*/ 0 h 170519"/>
                <a:gd name="connsiteX1" fmla="*/ 0 w 464637"/>
                <a:gd name="connsiteY1" fmla="*/ 82673 h 170519"/>
                <a:gd name="connsiteX2" fmla="*/ 381965 w 464637"/>
                <a:gd name="connsiteY2" fmla="*/ 82673 h 170519"/>
                <a:gd name="connsiteX3" fmla="*/ 381965 w 464637"/>
                <a:gd name="connsiteY3" fmla="*/ 170520 h 170519"/>
                <a:gd name="connsiteX4" fmla="*/ 464638 w 464637"/>
                <a:gd name="connsiteY4" fmla="*/ 170520 h 170519"/>
                <a:gd name="connsiteX5" fmla="*/ 464638 w 464637"/>
                <a:gd name="connsiteY5" fmla="*/ 0 h 170519"/>
                <a:gd name="connsiteX6" fmla="*/ 0 w 464637"/>
                <a:gd name="connsiteY6" fmla="*/ 0 h 17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637" h="170519">
                  <a:moveTo>
                    <a:pt x="0" y="0"/>
                  </a:moveTo>
                  <a:lnTo>
                    <a:pt x="0" y="82673"/>
                  </a:lnTo>
                  <a:lnTo>
                    <a:pt x="381965" y="82673"/>
                  </a:lnTo>
                  <a:lnTo>
                    <a:pt x="381965" y="170520"/>
                  </a:lnTo>
                  <a:lnTo>
                    <a:pt x="464638" y="170520"/>
                  </a:lnTo>
                  <a:lnTo>
                    <a:pt x="464638" y="0"/>
                  </a:lnTo>
                  <a:lnTo>
                    <a:pt x="0" y="0"/>
                  </a:lnTo>
                  <a:close/>
                </a:path>
              </a:pathLst>
            </a:custGeom>
            <a:solidFill>
              <a:schemeClr val="tx2"/>
            </a:solidFill>
            <a:ln w="12700" cap="flat">
              <a:noFill/>
              <a:prstDash val="solid"/>
              <a:miter/>
            </a:ln>
          </p:spPr>
          <p:txBody>
            <a:bodyPr rtlCol="0" anchor="ctr"/>
            <a:lstStyle/>
            <a:p>
              <a:endParaRPr lang="fr-FR"/>
            </a:p>
          </p:txBody>
        </p:sp>
        <p:grpSp>
          <p:nvGrpSpPr>
            <p:cNvPr id="29" name="Graphique 72">
              <a:extLst>
                <a:ext uri="{FF2B5EF4-FFF2-40B4-BE49-F238E27FC236}">
                  <a16:creationId xmlns:a16="http://schemas.microsoft.com/office/drawing/2014/main" xmlns="" id="{63204FAE-1EF2-476E-8F9B-62CBC85056DC}"/>
                </a:ext>
              </a:extLst>
            </p:cNvPr>
            <p:cNvGrpSpPr>
              <a:grpSpLocks noChangeAspect="1"/>
            </p:cNvGrpSpPr>
            <p:nvPr/>
          </p:nvGrpSpPr>
          <p:grpSpPr>
            <a:xfrm>
              <a:off x="2320889" y="4947124"/>
              <a:ext cx="360000" cy="360000"/>
              <a:chOff x="8056856" y="2434780"/>
              <a:chExt cx="360000" cy="360000"/>
            </a:xfrm>
            <a:solidFill>
              <a:schemeClr val="tx2"/>
            </a:solidFill>
          </p:grpSpPr>
          <p:sp>
            <p:nvSpPr>
              <p:cNvPr id="30" name="Forme libre : forme 29">
                <a:extLst>
                  <a:ext uri="{FF2B5EF4-FFF2-40B4-BE49-F238E27FC236}">
                    <a16:creationId xmlns:a16="http://schemas.microsoft.com/office/drawing/2014/main" xmlns="" id="{EA0AC6C3-382D-4D41-80EF-248975CA8A2A}"/>
                  </a:ext>
                </a:extLst>
              </p:cNvPr>
              <p:cNvSpPr/>
              <p:nvPr/>
            </p:nvSpPr>
            <p:spPr>
              <a:xfrm>
                <a:off x="8056856" y="2485780"/>
                <a:ext cx="360000" cy="258000"/>
              </a:xfrm>
              <a:custGeom>
                <a:avLst/>
                <a:gdLst>
                  <a:gd name="connsiteX0" fmla="*/ 0 w 360000"/>
                  <a:gd name="connsiteY0" fmla="*/ 0 h 258000"/>
                  <a:gd name="connsiteX1" fmla="*/ 0 w 360000"/>
                  <a:gd name="connsiteY1" fmla="*/ 13746 h 258000"/>
                  <a:gd name="connsiteX2" fmla="*/ 0 w 360000"/>
                  <a:gd name="connsiteY2" fmla="*/ 244254 h 258000"/>
                  <a:gd name="connsiteX3" fmla="*/ 0 w 360000"/>
                  <a:gd name="connsiteY3" fmla="*/ 258000 h 258000"/>
                  <a:gd name="connsiteX4" fmla="*/ 360000 w 360000"/>
                  <a:gd name="connsiteY4" fmla="*/ 258000 h 258000"/>
                  <a:gd name="connsiteX5" fmla="*/ 360000 w 360000"/>
                  <a:gd name="connsiteY5" fmla="*/ 244254 h 258000"/>
                  <a:gd name="connsiteX6" fmla="*/ 360000 w 360000"/>
                  <a:gd name="connsiteY6" fmla="*/ 13746 h 258000"/>
                  <a:gd name="connsiteX7" fmla="*/ 360000 w 360000"/>
                  <a:gd name="connsiteY7" fmla="*/ 0 h 258000"/>
                  <a:gd name="connsiteX8" fmla="*/ 0 w 360000"/>
                  <a:gd name="connsiteY8" fmla="*/ 0 h 258000"/>
                  <a:gd name="connsiteX9" fmla="*/ 219750 w 360000"/>
                  <a:gd name="connsiteY9" fmla="*/ 132384 h 258000"/>
                  <a:gd name="connsiteX10" fmla="*/ 187074 w 360000"/>
                  <a:gd name="connsiteY10" fmla="*/ 165216 h 258000"/>
                  <a:gd name="connsiteX11" fmla="*/ 173082 w 360000"/>
                  <a:gd name="connsiteY11" fmla="*/ 165372 h 258000"/>
                  <a:gd name="connsiteX12" fmla="*/ 140244 w 360000"/>
                  <a:gd name="connsiteY12" fmla="*/ 132384 h 258000"/>
                  <a:gd name="connsiteX13" fmla="*/ 140532 w 360000"/>
                  <a:gd name="connsiteY13" fmla="*/ 132102 h 258000"/>
                  <a:gd name="connsiteX14" fmla="*/ 21882 w 360000"/>
                  <a:gd name="connsiteY14" fmla="*/ 12000 h 258000"/>
                  <a:gd name="connsiteX15" fmla="*/ 338196 w 360000"/>
                  <a:gd name="connsiteY15" fmla="*/ 12000 h 258000"/>
                  <a:gd name="connsiteX16" fmla="*/ 219462 w 360000"/>
                  <a:gd name="connsiteY16" fmla="*/ 132108 h 258000"/>
                  <a:gd name="connsiteX17" fmla="*/ 219750 w 360000"/>
                  <a:gd name="connsiteY17" fmla="*/ 132384 h 258000"/>
                  <a:gd name="connsiteX18" fmla="*/ 123144 w 360000"/>
                  <a:gd name="connsiteY18" fmla="*/ 132198 h 258000"/>
                  <a:gd name="connsiteX19" fmla="*/ 12000 w 360000"/>
                  <a:gd name="connsiteY19" fmla="*/ 239130 h 258000"/>
                  <a:gd name="connsiteX20" fmla="*/ 12000 w 360000"/>
                  <a:gd name="connsiteY20" fmla="*/ 20538 h 258000"/>
                  <a:gd name="connsiteX21" fmla="*/ 123144 w 360000"/>
                  <a:gd name="connsiteY21" fmla="*/ 132198 h 258000"/>
                  <a:gd name="connsiteX22" fmla="*/ 131604 w 360000"/>
                  <a:gd name="connsiteY22" fmla="*/ 140700 h 258000"/>
                  <a:gd name="connsiteX23" fmla="*/ 164742 w 360000"/>
                  <a:gd name="connsiteY23" fmla="*/ 173994 h 258000"/>
                  <a:gd name="connsiteX24" fmla="*/ 179940 w 360000"/>
                  <a:gd name="connsiteY24" fmla="*/ 179952 h 258000"/>
                  <a:gd name="connsiteX25" fmla="*/ 195426 w 360000"/>
                  <a:gd name="connsiteY25" fmla="*/ 173832 h 258000"/>
                  <a:gd name="connsiteX26" fmla="*/ 228402 w 360000"/>
                  <a:gd name="connsiteY26" fmla="*/ 140700 h 258000"/>
                  <a:gd name="connsiteX27" fmla="*/ 337824 w 360000"/>
                  <a:gd name="connsiteY27" fmla="*/ 246000 h 258000"/>
                  <a:gd name="connsiteX28" fmla="*/ 22116 w 360000"/>
                  <a:gd name="connsiteY28" fmla="*/ 246000 h 258000"/>
                  <a:gd name="connsiteX29" fmla="*/ 131604 w 360000"/>
                  <a:gd name="connsiteY29" fmla="*/ 140700 h 258000"/>
                  <a:gd name="connsiteX30" fmla="*/ 236862 w 360000"/>
                  <a:gd name="connsiteY30" fmla="*/ 132204 h 258000"/>
                  <a:gd name="connsiteX31" fmla="*/ 348000 w 360000"/>
                  <a:gd name="connsiteY31" fmla="*/ 20532 h 258000"/>
                  <a:gd name="connsiteX32" fmla="*/ 348000 w 360000"/>
                  <a:gd name="connsiteY32" fmla="*/ 239130 h 258000"/>
                  <a:gd name="connsiteX33" fmla="*/ 236862 w 360000"/>
                  <a:gd name="connsiteY33" fmla="*/ 132204 h 2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0000" h="258000">
                    <a:moveTo>
                      <a:pt x="0" y="0"/>
                    </a:moveTo>
                    <a:lnTo>
                      <a:pt x="0" y="13746"/>
                    </a:lnTo>
                    <a:lnTo>
                      <a:pt x="0" y="244254"/>
                    </a:lnTo>
                    <a:lnTo>
                      <a:pt x="0" y="258000"/>
                    </a:lnTo>
                    <a:lnTo>
                      <a:pt x="360000" y="258000"/>
                    </a:lnTo>
                    <a:lnTo>
                      <a:pt x="360000" y="244254"/>
                    </a:lnTo>
                    <a:lnTo>
                      <a:pt x="360000" y="13746"/>
                    </a:lnTo>
                    <a:lnTo>
                      <a:pt x="360000" y="0"/>
                    </a:lnTo>
                    <a:lnTo>
                      <a:pt x="0" y="0"/>
                    </a:lnTo>
                    <a:close/>
                    <a:moveTo>
                      <a:pt x="219750" y="132384"/>
                    </a:moveTo>
                    <a:lnTo>
                      <a:pt x="187074" y="165216"/>
                    </a:lnTo>
                    <a:cubicBezTo>
                      <a:pt x="183102" y="168906"/>
                      <a:pt x="176886" y="168900"/>
                      <a:pt x="173082" y="165372"/>
                    </a:cubicBezTo>
                    <a:lnTo>
                      <a:pt x="140244" y="132384"/>
                    </a:lnTo>
                    <a:lnTo>
                      <a:pt x="140532" y="132102"/>
                    </a:lnTo>
                    <a:lnTo>
                      <a:pt x="21882" y="12000"/>
                    </a:lnTo>
                    <a:lnTo>
                      <a:pt x="338196" y="12000"/>
                    </a:lnTo>
                    <a:lnTo>
                      <a:pt x="219462" y="132108"/>
                    </a:lnTo>
                    <a:lnTo>
                      <a:pt x="219750" y="132384"/>
                    </a:lnTo>
                    <a:close/>
                    <a:moveTo>
                      <a:pt x="123144" y="132198"/>
                    </a:moveTo>
                    <a:lnTo>
                      <a:pt x="12000" y="239130"/>
                    </a:lnTo>
                    <a:lnTo>
                      <a:pt x="12000" y="20538"/>
                    </a:lnTo>
                    <a:lnTo>
                      <a:pt x="123144" y="132198"/>
                    </a:lnTo>
                    <a:close/>
                    <a:moveTo>
                      <a:pt x="131604" y="140700"/>
                    </a:moveTo>
                    <a:lnTo>
                      <a:pt x="164742" y="173994"/>
                    </a:lnTo>
                    <a:cubicBezTo>
                      <a:pt x="168996" y="177960"/>
                      <a:pt x="174456" y="179952"/>
                      <a:pt x="179940" y="179952"/>
                    </a:cubicBezTo>
                    <a:cubicBezTo>
                      <a:pt x="185478" y="179952"/>
                      <a:pt x="191040" y="177918"/>
                      <a:pt x="195426" y="173832"/>
                    </a:cubicBezTo>
                    <a:lnTo>
                      <a:pt x="228402" y="140700"/>
                    </a:lnTo>
                    <a:lnTo>
                      <a:pt x="337824" y="246000"/>
                    </a:lnTo>
                    <a:lnTo>
                      <a:pt x="22116" y="246000"/>
                    </a:lnTo>
                    <a:lnTo>
                      <a:pt x="131604" y="140700"/>
                    </a:lnTo>
                    <a:close/>
                    <a:moveTo>
                      <a:pt x="236862" y="132204"/>
                    </a:moveTo>
                    <a:lnTo>
                      <a:pt x="348000" y="20532"/>
                    </a:lnTo>
                    <a:lnTo>
                      <a:pt x="348000" y="239130"/>
                    </a:lnTo>
                    <a:lnTo>
                      <a:pt x="236862" y="132204"/>
                    </a:lnTo>
                    <a:close/>
                  </a:path>
                </a:pathLst>
              </a:custGeom>
              <a:grpFill/>
              <a:ln w="5874" cap="flat">
                <a:noFill/>
                <a:prstDash val="solid"/>
                <a:miter/>
              </a:ln>
            </p:spPr>
            <p:txBody>
              <a:bodyPr rtlCol="0" anchor="ctr"/>
              <a:lstStyle/>
              <a:p>
                <a:endParaRPr lang="fr-FR">
                  <a:latin typeface="+mj-lt"/>
                </a:endParaRPr>
              </a:p>
            </p:txBody>
          </p:sp>
        </p:grpSp>
      </p:grpSp>
      <p:grpSp>
        <p:nvGrpSpPr>
          <p:cNvPr id="31" name="Groupe 30">
            <a:extLst>
              <a:ext uri="{FF2B5EF4-FFF2-40B4-BE49-F238E27FC236}">
                <a16:creationId xmlns:a16="http://schemas.microsoft.com/office/drawing/2014/main" xmlns="" id="{3E424B0F-B0C8-415F-8166-EDAA7D43672B}"/>
              </a:ext>
            </a:extLst>
          </p:cNvPr>
          <p:cNvGrpSpPr/>
          <p:nvPr userDrawn="1"/>
        </p:nvGrpSpPr>
        <p:grpSpPr>
          <a:xfrm>
            <a:off x="2057400" y="1525989"/>
            <a:ext cx="803489" cy="803937"/>
            <a:chOff x="2057400" y="1525989"/>
            <a:chExt cx="803489" cy="803937"/>
          </a:xfrm>
        </p:grpSpPr>
        <p:sp>
          <p:nvSpPr>
            <p:cNvPr id="32" name="Rectangle 31">
              <a:extLst>
                <a:ext uri="{FF2B5EF4-FFF2-40B4-BE49-F238E27FC236}">
                  <a16:creationId xmlns:a16="http://schemas.microsoft.com/office/drawing/2014/main" xmlns="" id="{3213814E-3F73-455D-98A3-87C4A9A0668C}"/>
                </a:ext>
              </a:extLst>
            </p:cNvPr>
            <p:cNvSpPr/>
            <p:nvPr/>
          </p:nvSpPr>
          <p:spPr>
            <a:xfrm>
              <a:off x="2140889" y="1609926"/>
              <a:ext cx="720000" cy="720000"/>
            </a:xfrm>
            <a:prstGeom prst="rect">
              <a:avLst/>
            </a:prstGeom>
            <a:solidFill>
              <a:schemeClr val="bg1"/>
            </a:solidFill>
            <a:ln>
              <a:noFill/>
            </a:ln>
            <a:effectLst>
              <a:outerShdw blurRad="635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144000" bIns="144000" rtlCol="0" anchor="t">
              <a:noAutofit/>
            </a:bodyPr>
            <a:lstStyle/>
            <a:p>
              <a:endParaRPr lang="fr-FR" b="1" dirty="0">
                <a:solidFill>
                  <a:schemeClr val="tx1"/>
                </a:solidFill>
                <a:latin typeface="Arial" panose="020B0604020202020204" pitchFamily="34" charset="0"/>
              </a:endParaRPr>
            </a:p>
          </p:txBody>
        </p:sp>
        <p:sp>
          <p:nvSpPr>
            <p:cNvPr id="33" name="Forme libre : forme 32">
              <a:extLst>
                <a:ext uri="{FF2B5EF4-FFF2-40B4-BE49-F238E27FC236}">
                  <a16:creationId xmlns:a16="http://schemas.microsoft.com/office/drawing/2014/main" xmlns="" id="{91977FF7-AB36-4367-993E-6E182FB1BD49}"/>
                </a:ext>
              </a:extLst>
            </p:cNvPr>
            <p:cNvSpPr>
              <a:spLocks noChangeAspect="1"/>
            </p:cNvSpPr>
            <p:nvPr/>
          </p:nvSpPr>
          <p:spPr>
            <a:xfrm flipH="1">
              <a:off x="2057400" y="1525989"/>
              <a:ext cx="464637" cy="170519"/>
            </a:xfrm>
            <a:custGeom>
              <a:avLst/>
              <a:gdLst>
                <a:gd name="connsiteX0" fmla="*/ 0 w 464637"/>
                <a:gd name="connsiteY0" fmla="*/ 0 h 170519"/>
                <a:gd name="connsiteX1" fmla="*/ 0 w 464637"/>
                <a:gd name="connsiteY1" fmla="*/ 82673 h 170519"/>
                <a:gd name="connsiteX2" fmla="*/ 381965 w 464637"/>
                <a:gd name="connsiteY2" fmla="*/ 82673 h 170519"/>
                <a:gd name="connsiteX3" fmla="*/ 381965 w 464637"/>
                <a:gd name="connsiteY3" fmla="*/ 170520 h 170519"/>
                <a:gd name="connsiteX4" fmla="*/ 464638 w 464637"/>
                <a:gd name="connsiteY4" fmla="*/ 170520 h 170519"/>
                <a:gd name="connsiteX5" fmla="*/ 464638 w 464637"/>
                <a:gd name="connsiteY5" fmla="*/ 0 h 170519"/>
                <a:gd name="connsiteX6" fmla="*/ 0 w 464637"/>
                <a:gd name="connsiteY6" fmla="*/ 0 h 17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637" h="170519">
                  <a:moveTo>
                    <a:pt x="0" y="0"/>
                  </a:moveTo>
                  <a:lnTo>
                    <a:pt x="0" y="82673"/>
                  </a:lnTo>
                  <a:lnTo>
                    <a:pt x="381965" y="82673"/>
                  </a:lnTo>
                  <a:lnTo>
                    <a:pt x="381965" y="170520"/>
                  </a:lnTo>
                  <a:lnTo>
                    <a:pt x="464638" y="170520"/>
                  </a:lnTo>
                  <a:lnTo>
                    <a:pt x="464638" y="0"/>
                  </a:lnTo>
                  <a:lnTo>
                    <a:pt x="0" y="0"/>
                  </a:lnTo>
                  <a:close/>
                </a:path>
              </a:pathLst>
            </a:custGeom>
            <a:solidFill>
              <a:schemeClr val="accent1"/>
            </a:solidFill>
            <a:ln w="12700" cap="flat">
              <a:noFill/>
              <a:prstDash val="solid"/>
              <a:miter/>
            </a:ln>
          </p:spPr>
          <p:txBody>
            <a:bodyPr rtlCol="0" anchor="ctr"/>
            <a:lstStyle/>
            <a:p>
              <a:endParaRPr lang="fr-FR"/>
            </a:p>
          </p:txBody>
        </p:sp>
        <p:grpSp>
          <p:nvGrpSpPr>
            <p:cNvPr id="34" name="Graphique 44">
              <a:extLst>
                <a:ext uri="{FF2B5EF4-FFF2-40B4-BE49-F238E27FC236}">
                  <a16:creationId xmlns:a16="http://schemas.microsoft.com/office/drawing/2014/main" xmlns="" id="{43C55475-980C-4EDE-BC71-89B0E3396AF6}"/>
                </a:ext>
              </a:extLst>
            </p:cNvPr>
            <p:cNvGrpSpPr>
              <a:grpSpLocks noChangeAspect="1"/>
            </p:cNvGrpSpPr>
            <p:nvPr/>
          </p:nvGrpSpPr>
          <p:grpSpPr>
            <a:xfrm>
              <a:off x="2320889" y="1789926"/>
              <a:ext cx="360000" cy="360000"/>
              <a:chOff x="3657600" y="990600"/>
              <a:chExt cx="4876800" cy="4876800"/>
            </a:xfrm>
            <a:solidFill>
              <a:schemeClr val="accent1"/>
            </a:solidFill>
          </p:grpSpPr>
          <p:sp>
            <p:nvSpPr>
              <p:cNvPr id="35" name="Forme libre : forme 34">
                <a:extLst>
                  <a:ext uri="{FF2B5EF4-FFF2-40B4-BE49-F238E27FC236}">
                    <a16:creationId xmlns:a16="http://schemas.microsoft.com/office/drawing/2014/main" xmlns="" id="{93E3DF60-4F02-4ED1-A7DB-94B8CB956CB0}"/>
                  </a:ext>
                </a:extLst>
              </p:cNvPr>
              <p:cNvSpPr/>
              <p:nvPr/>
            </p:nvSpPr>
            <p:spPr>
              <a:xfrm>
                <a:off x="3754983" y="990600"/>
                <a:ext cx="4682051" cy="4876809"/>
              </a:xfrm>
              <a:custGeom>
                <a:avLst/>
                <a:gdLst>
                  <a:gd name="connsiteX0" fmla="*/ 2341017 w 4682051"/>
                  <a:gd name="connsiteY0" fmla="*/ 0 h 4876809"/>
                  <a:gd name="connsiteX1" fmla="*/ 0 w 4682051"/>
                  <a:gd name="connsiteY1" fmla="*/ 2341036 h 4876809"/>
                  <a:gd name="connsiteX2" fmla="*/ 621087 w 4682051"/>
                  <a:gd name="connsiteY2" fmla="*/ 3929091 h 4876809"/>
                  <a:gd name="connsiteX3" fmla="*/ 490528 w 4682051"/>
                  <a:gd name="connsiteY3" fmla="*/ 4770549 h 4876809"/>
                  <a:gd name="connsiteX4" fmla="*/ 527771 w 4682051"/>
                  <a:gd name="connsiteY4" fmla="*/ 4859474 h 4876809"/>
                  <a:gd name="connsiteX5" fmla="*/ 581558 w 4682051"/>
                  <a:gd name="connsiteY5" fmla="*/ 4876810 h 4876809"/>
                  <a:gd name="connsiteX6" fmla="*/ 623916 w 4682051"/>
                  <a:gd name="connsiteY6" fmla="*/ 4866494 h 4876809"/>
                  <a:gd name="connsiteX7" fmla="*/ 1378687 w 4682051"/>
                  <a:gd name="connsiteY7" fmla="*/ 4475626 h 4876809"/>
                  <a:gd name="connsiteX8" fmla="*/ 2341017 w 4682051"/>
                  <a:gd name="connsiteY8" fmla="*/ 4682081 h 4876809"/>
                  <a:gd name="connsiteX9" fmla="*/ 4682052 w 4682051"/>
                  <a:gd name="connsiteY9" fmla="*/ 2341045 h 4876809"/>
                  <a:gd name="connsiteX10" fmla="*/ 2341017 w 4682051"/>
                  <a:gd name="connsiteY10" fmla="*/ 0 h 4876809"/>
                  <a:gd name="connsiteX11" fmla="*/ 2341017 w 4682051"/>
                  <a:gd name="connsiteY11" fmla="*/ 4497810 h 4876809"/>
                  <a:gd name="connsiteX12" fmla="*/ 1416006 w 4682051"/>
                  <a:gd name="connsiteY12" fmla="*/ 4289832 h 4876809"/>
                  <a:gd name="connsiteX13" fmla="*/ 1334081 w 4682051"/>
                  <a:gd name="connsiteY13" fmla="*/ 4291222 h 4876809"/>
                  <a:gd name="connsiteX14" fmla="*/ 700440 w 4682051"/>
                  <a:gd name="connsiteY14" fmla="*/ 4619358 h 4876809"/>
                  <a:gd name="connsiteX15" fmla="*/ 810073 w 4682051"/>
                  <a:gd name="connsiteY15" fmla="*/ 3912823 h 4876809"/>
                  <a:gd name="connsiteX16" fmla="*/ 785479 w 4682051"/>
                  <a:gd name="connsiteY16" fmla="*/ 3834870 h 4876809"/>
                  <a:gd name="connsiteX17" fmla="*/ 184252 w 4682051"/>
                  <a:gd name="connsiteY17" fmla="*/ 2341017 h 4876809"/>
                  <a:gd name="connsiteX18" fmla="*/ 2341017 w 4682051"/>
                  <a:gd name="connsiteY18" fmla="*/ 184252 h 4876809"/>
                  <a:gd name="connsiteX19" fmla="*/ 4497791 w 4682051"/>
                  <a:gd name="connsiteY19" fmla="*/ 2341026 h 4876809"/>
                  <a:gd name="connsiteX20" fmla="*/ 2341017 w 4682051"/>
                  <a:gd name="connsiteY20" fmla="*/ 4497810 h 487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82051" h="4876809">
                    <a:moveTo>
                      <a:pt x="2341017" y="0"/>
                    </a:moveTo>
                    <a:cubicBezTo>
                      <a:pt x="1050160" y="0"/>
                      <a:pt x="0" y="1050179"/>
                      <a:pt x="0" y="2341036"/>
                    </a:cubicBezTo>
                    <a:cubicBezTo>
                      <a:pt x="0" y="2933214"/>
                      <a:pt x="220218" y="3495332"/>
                      <a:pt x="621087" y="3929091"/>
                    </a:cubicBezTo>
                    <a:lnTo>
                      <a:pt x="490528" y="4770549"/>
                    </a:lnTo>
                    <a:cubicBezTo>
                      <a:pt x="485213" y="4804849"/>
                      <a:pt x="499605" y="4839205"/>
                      <a:pt x="527771" y="4859474"/>
                    </a:cubicBezTo>
                    <a:cubicBezTo>
                      <a:pt x="543744" y="4870971"/>
                      <a:pt x="562604" y="4876810"/>
                      <a:pt x="581558" y="4876810"/>
                    </a:cubicBezTo>
                    <a:cubicBezTo>
                      <a:pt x="596036" y="4876810"/>
                      <a:pt x="610572" y="4873409"/>
                      <a:pt x="623916" y="4866494"/>
                    </a:cubicBezTo>
                    <a:lnTo>
                      <a:pt x="1378687" y="4475626"/>
                    </a:lnTo>
                    <a:cubicBezTo>
                      <a:pt x="1681820" y="4612653"/>
                      <a:pt x="2005317" y="4682081"/>
                      <a:pt x="2341017" y="4682081"/>
                    </a:cubicBezTo>
                    <a:cubicBezTo>
                      <a:pt x="3631854" y="4682081"/>
                      <a:pt x="4682052" y="3631902"/>
                      <a:pt x="4682052" y="2341045"/>
                    </a:cubicBezTo>
                    <a:cubicBezTo>
                      <a:pt x="4682052" y="1050179"/>
                      <a:pt x="3631873" y="0"/>
                      <a:pt x="2341017" y="0"/>
                    </a:cubicBezTo>
                    <a:close/>
                    <a:moveTo>
                      <a:pt x="2341017" y="4497810"/>
                    </a:moveTo>
                    <a:cubicBezTo>
                      <a:pt x="2017424" y="4497810"/>
                      <a:pt x="1706213" y="4427830"/>
                      <a:pt x="1416006" y="4289832"/>
                    </a:cubicBezTo>
                    <a:cubicBezTo>
                      <a:pt x="1389993" y="4277449"/>
                      <a:pt x="1359675" y="4277973"/>
                      <a:pt x="1334081" y="4291222"/>
                    </a:cubicBezTo>
                    <a:lnTo>
                      <a:pt x="700440" y="4619358"/>
                    </a:lnTo>
                    <a:lnTo>
                      <a:pt x="810073" y="3912823"/>
                    </a:lnTo>
                    <a:cubicBezTo>
                      <a:pt x="814483" y="3884419"/>
                      <a:pt x="805377" y="3855606"/>
                      <a:pt x="785479" y="3834870"/>
                    </a:cubicBezTo>
                    <a:cubicBezTo>
                      <a:pt x="397774" y="3431267"/>
                      <a:pt x="184252" y="2900734"/>
                      <a:pt x="184252" y="2341017"/>
                    </a:cubicBezTo>
                    <a:cubicBezTo>
                      <a:pt x="184252" y="1151782"/>
                      <a:pt x="1151773" y="184252"/>
                      <a:pt x="2341017" y="184252"/>
                    </a:cubicBezTo>
                    <a:cubicBezTo>
                      <a:pt x="3530261" y="184252"/>
                      <a:pt x="4497791" y="1151773"/>
                      <a:pt x="4497791" y="2341026"/>
                    </a:cubicBezTo>
                    <a:cubicBezTo>
                      <a:pt x="4497791" y="3530279"/>
                      <a:pt x="3530270" y="4497810"/>
                      <a:pt x="2341017" y="4497810"/>
                    </a:cubicBezTo>
                    <a:close/>
                  </a:path>
                </a:pathLst>
              </a:custGeom>
              <a:grpFill/>
              <a:ln w="9525" cap="flat">
                <a:noFill/>
                <a:prstDash val="solid"/>
                <a:miter/>
              </a:ln>
            </p:spPr>
            <p:txBody>
              <a:bodyPr rtlCol="0" anchor="ctr"/>
              <a:lstStyle/>
              <a:p>
                <a:endParaRPr lang="fr-FR"/>
              </a:p>
            </p:txBody>
          </p:sp>
          <p:sp>
            <p:nvSpPr>
              <p:cNvPr id="36" name="Forme libre : forme 35">
                <a:extLst>
                  <a:ext uri="{FF2B5EF4-FFF2-40B4-BE49-F238E27FC236}">
                    <a16:creationId xmlns:a16="http://schemas.microsoft.com/office/drawing/2014/main" xmlns="" id="{F84D6493-1905-48BD-AC88-4412AECF5FB8}"/>
                  </a:ext>
                </a:extLst>
              </p:cNvPr>
              <p:cNvSpPr/>
              <p:nvPr/>
            </p:nvSpPr>
            <p:spPr>
              <a:xfrm>
                <a:off x="5608243" y="1664093"/>
                <a:ext cx="975512" cy="975512"/>
              </a:xfrm>
              <a:custGeom>
                <a:avLst/>
                <a:gdLst>
                  <a:gd name="connsiteX0" fmla="*/ 487756 w 975512"/>
                  <a:gd name="connsiteY0" fmla="*/ 0 h 975512"/>
                  <a:gd name="connsiteX1" fmla="*/ 0 w 975512"/>
                  <a:gd name="connsiteY1" fmla="*/ 487756 h 975512"/>
                  <a:gd name="connsiteX2" fmla="*/ 487756 w 975512"/>
                  <a:gd name="connsiteY2" fmla="*/ 975512 h 975512"/>
                  <a:gd name="connsiteX3" fmla="*/ 975512 w 975512"/>
                  <a:gd name="connsiteY3" fmla="*/ 487756 h 975512"/>
                  <a:gd name="connsiteX4" fmla="*/ 487756 w 975512"/>
                  <a:gd name="connsiteY4" fmla="*/ 0 h 975512"/>
                  <a:gd name="connsiteX5" fmla="*/ 487756 w 975512"/>
                  <a:gd name="connsiteY5" fmla="*/ 791261 h 975512"/>
                  <a:gd name="connsiteX6" fmla="*/ 184252 w 975512"/>
                  <a:gd name="connsiteY6" fmla="*/ 487756 h 975512"/>
                  <a:gd name="connsiteX7" fmla="*/ 487756 w 975512"/>
                  <a:gd name="connsiteY7" fmla="*/ 184252 h 975512"/>
                  <a:gd name="connsiteX8" fmla="*/ 791261 w 975512"/>
                  <a:gd name="connsiteY8" fmla="*/ 487756 h 975512"/>
                  <a:gd name="connsiteX9" fmla="*/ 487756 w 975512"/>
                  <a:gd name="connsiteY9" fmla="*/ 791261 h 97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12" h="975512">
                    <a:moveTo>
                      <a:pt x="487756" y="0"/>
                    </a:moveTo>
                    <a:cubicBezTo>
                      <a:pt x="218808" y="0"/>
                      <a:pt x="0" y="218808"/>
                      <a:pt x="0" y="487756"/>
                    </a:cubicBezTo>
                    <a:cubicBezTo>
                      <a:pt x="0" y="756704"/>
                      <a:pt x="218808" y="975512"/>
                      <a:pt x="487756" y="975512"/>
                    </a:cubicBezTo>
                    <a:cubicBezTo>
                      <a:pt x="756723" y="975512"/>
                      <a:pt x="975512" y="756704"/>
                      <a:pt x="975512" y="487756"/>
                    </a:cubicBezTo>
                    <a:cubicBezTo>
                      <a:pt x="975512" y="218789"/>
                      <a:pt x="756704" y="0"/>
                      <a:pt x="487756" y="0"/>
                    </a:cubicBezTo>
                    <a:close/>
                    <a:moveTo>
                      <a:pt x="487756" y="791261"/>
                    </a:moveTo>
                    <a:cubicBezTo>
                      <a:pt x="320402" y="791261"/>
                      <a:pt x="184252" y="655110"/>
                      <a:pt x="184252" y="487756"/>
                    </a:cubicBezTo>
                    <a:cubicBezTo>
                      <a:pt x="184252" y="320402"/>
                      <a:pt x="320402" y="184252"/>
                      <a:pt x="487756" y="184252"/>
                    </a:cubicBezTo>
                    <a:cubicBezTo>
                      <a:pt x="655120" y="184252"/>
                      <a:pt x="791261" y="320402"/>
                      <a:pt x="791261" y="487756"/>
                    </a:cubicBezTo>
                    <a:cubicBezTo>
                      <a:pt x="791261" y="655110"/>
                      <a:pt x="655110" y="791261"/>
                      <a:pt x="487756" y="791261"/>
                    </a:cubicBezTo>
                    <a:close/>
                  </a:path>
                </a:pathLst>
              </a:custGeom>
              <a:grpFill/>
              <a:ln w="9525" cap="flat">
                <a:noFill/>
                <a:prstDash val="solid"/>
                <a:miter/>
              </a:ln>
            </p:spPr>
            <p:txBody>
              <a:bodyPr rtlCol="0" anchor="ctr"/>
              <a:lstStyle/>
              <a:p>
                <a:endParaRPr lang="fr-FR"/>
              </a:p>
            </p:txBody>
          </p:sp>
          <p:sp>
            <p:nvSpPr>
              <p:cNvPr id="37" name="Forme libre : forme 36">
                <a:extLst>
                  <a:ext uri="{FF2B5EF4-FFF2-40B4-BE49-F238E27FC236}">
                    <a16:creationId xmlns:a16="http://schemas.microsoft.com/office/drawing/2014/main" xmlns="" id="{534E025E-1704-405B-9879-E01865388E1A}"/>
                  </a:ext>
                </a:extLst>
              </p:cNvPr>
              <p:cNvSpPr/>
              <p:nvPr/>
            </p:nvSpPr>
            <p:spPr>
              <a:xfrm>
                <a:off x="5463282" y="2795358"/>
                <a:ext cx="1265472" cy="2093137"/>
              </a:xfrm>
              <a:custGeom>
                <a:avLst/>
                <a:gdLst>
                  <a:gd name="connsiteX0" fmla="*/ 1173337 w 1265472"/>
                  <a:gd name="connsiteY0" fmla="*/ 1602715 h 2093137"/>
                  <a:gd name="connsiteX1" fmla="*/ 1068438 w 1265472"/>
                  <a:gd name="connsiteY1" fmla="*/ 1602715 h 2093137"/>
                  <a:gd name="connsiteX2" fmla="*/ 1068438 w 1265472"/>
                  <a:gd name="connsiteY2" fmla="*/ 92126 h 2093137"/>
                  <a:gd name="connsiteX3" fmla="*/ 976313 w 1265472"/>
                  <a:gd name="connsiteY3" fmla="*/ 0 h 2093137"/>
                  <a:gd name="connsiteX4" fmla="*/ 92126 w 1265472"/>
                  <a:gd name="connsiteY4" fmla="*/ 0 h 2093137"/>
                  <a:gd name="connsiteX5" fmla="*/ 0 w 1265472"/>
                  <a:gd name="connsiteY5" fmla="*/ 92126 h 2093137"/>
                  <a:gd name="connsiteX6" fmla="*/ 0 w 1265472"/>
                  <a:gd name="connsiteY6" fmla="*/ 398288 h 2093137"/>
                  <a:gd name="connsiteX7" fmla="*/ 92126 w 1265472"/>
                  <a:gd name="connsiteY7" fmla="*/ 490414 h 2093137"/>
                  <a:gd name="connsiteX8" fmla="*/ 197025 w 1265472"/>
                  <a:gd name="connsiteY8" fmla="*/ 490414 h 2093137"/>
                  <a:gd name="connsiteX9" fmla="*/ 197025 w 1265472"/>
                  <a:gd name="connsiteY9" fmla="*/ 1602715 h 2093137"/>
                  <a:gd name="connsiteX10" fmla="*/ 92126 w 1265472"/>
                  <a:gd name="connsiteY10" fmla="*/ 1602715 h 2093137"/>
                  <a:gd name="connsiteX11" fmla="*/ 0 w 1265472"/>
                  <a:gd name="connsiteY11" fmla="*/ 1694840 h 2093137"/>
                  <a:gd name="connsiteX12" fmla="*/ 0 w 1265472"/>
                  <a:gd name="connsiteY12" fmla="*/ 2001002 h 2093137"/>
                  <a:gd name="connsiteX13" fmla="*/ 92126 w 1265472"/>
                  <a:gd name="connsiteY13" fmla="*/ 2093138 h 2093137"/>
                  <a:gd name="connsiteX14" fmla="*/ 1173347 w 1265472"/>
                  <a:gd name="connsiteY14" fmla="*/ 2093138 h 2093137"/>
                  <a:gd name="connsiteX15" fmla="*/ 1265473 w 1265472"/>
                  <a:gd name="connsiteY15" fmla="*/ 2001012 h 2093137"/>
                  <a:gd name="connsiteX16" fmla="*/ 1265473 w 1265472"/>
                  <a:gd name="connsiteY16" fmla="*/ 1694850 h 2093137"/>
                  <a:gd name="connsiteX17" fmla="*/ 1173337 w 1265472"/>
                  <a:gd name="connsiteY17" fmla="*/ 1602715 h 2093137"/>
                  <a:gd name="connsiteX18" fmla="*/ 1081202 w 1265472"/>
                  <a:gd name="connsiteY18" fmla="*/ 1908886 h 2093137"/>
                  <a:gd name="connsiteX19" fmla="*/ 184233 w 1265472"/>
                  <a:gd name="connsiteY19" fmla="*/ 1908886 h 2093137"/>
                  <a:gd name="connsiteX20" fmla="*/ 184233 w 1265472"/>
                  <a:gd name="connsiteY20" fmla="*/ 1786966 h 2093137"/>
                  <a:gd name="connsiteX21" fmla="*/ 289131 w 1265472"/>
                  <a:gd name="connsiteY21" fmla="*/ 1786966 h 2093137"/>
                  <a:gd name="connsiteX22" fmla="*/ 381257 w 1265472"/>
                  <a:gd name="connsiteY22" fmla="*/ 1694840 h 2093137"/>
                  <a:gd name="connsiteX23" fmla="*/ 381257 w 1265472"/>
                  <a:gd name="connsiteY23" fmla="*/ 398288 h 2093137"/>
                  <a:gd name="connsiteX24" fmla="*/ 289131 w 1265472"/>
                  <a:gd name="connsiteY24" fmla="*/ 306162 h 2093137"/>
                  <a:gd name="connsiteX25" fmla="*/ 184233 w 1265472"/>
                  <a:gd name="connsiteY25" fmla="*/ 306162 h 2093137"/>
                  <a:gd name="connsiteX26" fmla="*/ 184233 w 1265472"/>
                  <a:gd name="connsiteY26" fmla="*/ 184261 h 2093137"/>
                  <a:gd name="connsiteX27" fmla="*/ 884177 w 1265472"/>
                  <a:gd name="connsiteY27" fmla="*/ 184261 h 2093137"/>
                  <a:gd name="connsiteX28" fmla="*/ 884177 w 1265472"/>
                  <a:gd name="connsiteY28" fmla="*/ 1694860 h 2093137"/>
                  <a:gd name="connsiteX29" fmla="*/ 976303 w 1265472"/>
                  <a:gd name="connsiteY29" fmla="*/ 1786985 h 2093137"/>
                  <a:gd name="connsiteX30" fmla="*/ 1081202 w 1265472"/>
                  <a:gd name="connsiteY30" fmla="*/ 1786985 h 2093137"/>
                  <a:gd name="connsiteX31" fmla="*/ 1081202 w 1265472"/>
                  <a:gd name="connsiteY31" fmla="*/ 1908886 h 2093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65472" h="2093137">
                    <a:moveTo>
                      <a:pt x="1173337" y="1602715"/>
                    </a:moveTo>
                    <a:lnTo>
                      <a:pt x="1068438" y="1602715"/>
                    </a:lnTo>
                    <a:lnTo>
                      <a:pt x="1068438" y="92126"/>
                    </a:lnTo>
                    <a:cubicBezTo>
                      <a:pt x="1068438" y="41243"/>
                      <a:pt x="1027186" y="0"/>
                      <a:pt x="976313" y="0"/>
                    </a:cubicBezTo>
                    <a:lnTo>
                      <a:pt x="92126" y="0"/>
                    </a:lnTo>
                    <a:cubicBezTo>
                      <a:pt x="41243" y="0"/>
                      <a:pt x="0" y="41253"/>
                      <a:pt x="0" y="92126"/>
                    </a:cubicBezTo>
                    <a:lnTo>
                      <a:pt x="0" y="398288"/>
                    </a:lnTo>
                    <a:cubicBezTo>
                      <a:pt x="0" y="449170"/>
                      <a:pt x="41253" y="490414"/>
                      <a:pt x="92126" y="490414"/>
                    </a:cubicBezTo>
                    <a:lnTo>
                      <a:pt x="197025" y="490414"/>
                    </a:lnTo>
                    <a:lnTo>
                      <a:pt x="197025" y="1602715"/>
                    </a:lnTo>
                    <a:lnTo>
                      <a:pt x="92126" y="1602715"/>
                    </a:lnTo>
                    <a:cubicBezTo>
                      <a:pt x="41243" y="1602715"/>
                      <a:pt x="0" y="1643968"/>
                      <a:pt x="0" y="1694840"/>
                    </a:cubicBezTo>
                    <a:lnTo>
                      <a:pt x="0" y="2001002"/>
                    </a:lnTo>
                    <a:cubicBezTo>
                      <a:pt x="0" y="2051895"/>
                      <a:pt x="41253" y="2093138"/>
                      <a:pt x="92126" y="2093138"/>
                    </a:cubicBezTo>
                    <a:lnTo>
                      <a:pt x="1173347" y="2093138"/>
                    </a:lnTo>
                    <a:cubicBezTo>
                      <a:pt x="1224229" y="2093138"/>
                      <a:pt x="1265473" y="2051885"/>
                      <a:pt x="1265473" y="2001012"/>
                    </a:cubicBezTo>
                    <a:lnTo>
                      <a:pt x="1265473" y="1694850"/>
                    </a:lnTo>
                    <a:cubicBezTo>
                      <a:pt x="1265463" y="1643968"/>
                      <a:pt x="1224210" y="1602715"/>
                      <a:pt x="1173337" y="1602715"/>
                    </a:cubicBezTo>
                    <a:close/>
                    <a:moveTo>
                      <a:pt x="1081202" y="1908886"/>
                    </a:moveTo>
                    <a:lnTo>
                      <a:pt x="184233" y="1908886"/>
                    </a:lnTo>
                    <a:lnTo>
                      <a:pt x="184233" y="1786966"/>
                    </a:lnTo>
                    <a:lnTo>
                      <a:pt x="289131" y="1786966"/>
                    </a:lnTo>
                    <a:cubicBezTo>
                      <a:pt x="340014" y="1786966"/>
                      <a:pt x="381257" y="1745713"/>
                      <a:pt x="381257" y="1694840"/>
                    </a:cubicBezTo>
                    <a:lnTo>
                      <a:pt x="381257" y="398288"/>
                    </a:lnTo>
                    <a:cubicBezTo>
                      <a:pt x="381257" y="347405"/>
                      <a:pt x="340004" y="306162"/>
                      <a:pt x="289131" y="306162"/>
                    </a:cubicBezTo>
                    <a:lnTo>
                      <a:pt x="184233" y="306162"/>
                    </a:lnTo>
                    <a:lnTo>
                      <a:pt x="184233" y="184261"/>
                    </a:lnTo>
                    <a:lnTo>
                      <a:pt x="884177" y="184261"/>
                    </a:lnTo>
                    <a:lnTo>
                      <a:pt x="884177" y="1694860"/>
                    </a:lnTo>
                    <a:cubicBezTo>
                      <a:pt x="884177" y="1745742"/>
                      <a:pt x="925430" y="1786985"/>
                      <a:pt x="976303" y="1786985"/>
                    </a:cubicBezTo>
                    <a:lnTo>
                      <a:pt x="1081202" y="1786985"/>
                    </a:lnTo>
                    <a:lnTo>
                      <a:pt x="1081202" y="1908886"/>
                    </a:lnTo>
                    <a:close/>
                  </a:path>
                </a:pathLst>
              </a:custGeom>
              <a:grpFill/>
              <a:ln w="9525" cap="flat">
                <a:noFill/>
                <a:prstDash val="solid"/>
                <a:miter/>
              </a:ln>
            </p:spPr>
            <p:txBody>
              <a:bodyPr rtlCol="0" anchor="ctr"/>
              <a:lstStyle/>
              <a:p>
                <a:endParaRPr lang="fr-FR"/>
              </a:p>
            </p:txBody>
          </p:sp>
        </p:grpSp>
      </p:grpSp>
    </p:spTree>
    <p:extLst>
      <p:ext uri="{BB962C8B-B14F-4D97-AF65-F5344CB8AC3E}">
        <p14:creationId xmlns:p14="http://schemas.microsoft.com/office/powerpoint/2010/main" val="1222521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uv. avec titr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xmlns="" id="{0EFC01D8-57EE-4CE7-A41E-E8137515BD78}"/>
              </a:ext>
            </a:extLst>
          </p:cNvPr>
          <p:cNvSpPr>
            <a:spLocks noGrp="1"/>
          </p:cNvSpPr>
          <p:nvPr>
            <p:ph type="body" sz="quarter" idx="13" hasCustomPrompt="1"/>
          </p:nvPr>
        </p:nvSpPr>
        <p:spPr>
          <a:xfrm>
            <a:off x="542924" y="2533648"/>
            <a:ext cx="11110913" cy="3786190"/>
          </a:xfrm>
          <a:noFill/>
        </p:spPr>
        <p:txBody>
          <a:bodyPr lIns="0" tIns="360000" rIns="0" bIns="360000"/>
          <a:lstStyle>
            <a:lvl1pPr marL="0" indent="0">
              <a:lnSpc>
                <a:spcPct val="85000"/>
              </a:lnSpc>
              <a:spcBef>
                <a:spcPts val="0"/>
              </a:spcBef>
              <a:spcAft>
                <a:spcPts val="1000"/>
              </a:spcAft>
              <a:defRPr sz="4000" cap="all" baseline="0">
                <a:solidFill>
                  <a:schemeClr val="tx1"/>
                </a:solidFill>
              </a:defRPr>
            </a:lvl1pPr>
            <a:lvl2pPr marL="0" indent="0">
              <a:lnSpc>
                <a:spcPct val="85000"/>
              </a:lnSpc>
              <a:spcBef>
                <a:spcPts val="0"/>
              </a:spcBef>
              <a:spcAft>
                <a:spcPts val="400"/>
              </a:spcAft>
              <a:defRPr sz="2400" b="1" cap="none" baseline="0"/>
            </a:lvl2pPr>
            <a:lvl3pPr marL="0" indent="0">
              <a:lnSpc>
                <a:spcPct val="85000"/>
              </a:lnSpc>
              <a:spcBef>
                <a:spcPts val="0"/>
              </a:spcBef>
              <a:spcAft>
                <a:spcPts val="0"/>
              </a:spcAft>
              <a:buNone/>
              <a:defRPr sz="2400" b="1" cap="none" baseline="0"/>
            </a:lvl3pPr>
            <a:lvl4pPr marL="0" indent="0">
              <a:lnSpc>
                <a:spcPct val="85000"/>
              </a:lnSpc>
              <a:spcBef>
                <a:spcPts val="0"/>
              </a:spcBef>
              <a:spcAft>
                <a:spcPts val="0"/>
              </a:spcAft>
              <a:defRPr sz="2400" b="1" cap="none" baseline="0"/>
            </a:lvl4pPr>
            <a:lvl5pPr marL="0" indent="0">
              <a:lnSpc>
                <a:spcPct val="85000"/>
              </a:lnSpc>
              <a:spcBef>
                <a:spcPts val="0"/>
              </a:spcBef>
              <a:spcAft>
                <a:spcPts val="0"/>
              </a:spcAft>
              <a:buNone/>
              <a:defRPr sz="2400" b="1" cap="none" baseline="0">
                <a:solidFill>
                  <a:schemeClr val="tx1"/>
                </a:solidFill>
              </a:defRPr>
            </a:lvl5pPr>
            <a:lvl6pPr marL="0" indent="0">
              <a:lnSpc>
                <a:spcPct val="85000"/>
              </a:lnSpc>
              <a:spcBef>
                <a:spcPts val="0"/>
              </a:spcBef>
              <a:spcAft>
                <a:spcPts val="0"/>
              </a:spcAft>
              <a:defRPr sz="2400" b="1" cap="none" baseline="0">
                <a:solidFill>
                  <a:schemeClr val="tx1"/>
                </a:solidFill>
              </a:defRPr>
            </a:lvl6pPr>
            <a:lvl7pPr marL="0" indent="0">
              <a:lnSpc>
                <a:spcPct val="85000"/>
              </a:lnSpc>
              <a:spcBef>
                <a:spcPts val="0"/>
              </a:spcBef>
              <a:spcAft>
                <a:spcPts val="0"/>
              </a:spcAft>
              <a:defRPr sz="2400" b="1" cap="none" baseline="0">
                <a:solidFill>
                  <a:schemeClr val="tx1"/>
                </a:solidFill>
              </a:defRPr>
            </a:lvl7pPr>
            <a:lvl8pPr marL="0" indent="0">
              <a:lnSpc>
                <a:spcPct val="85000"/>
              </a:lnSpc>
              <a:spcBef>
                <a:spcPts val="0"/>
              </a:spcBef>
              <a:spcAft>
                <a:spcPts val="0"/>
              </a:spcAft>
              <a:defRPr sz="2400" b="1" cap="none" baseline="0">
                <a:solidFill>
                  <a:schemeClr val="tx1"/>
                </a:solidFill>
              </a:defRPr>
            </a:lvl8pPr>
            <a:lvl9pPr marL="0" indent="0">
              <a:lnSpc>
                <a:spcPct val="85000"/>
              </a:lnSpc>
              <a:spcBef>
                <a:spcPts val="0"/>
              </a:spcBef>
              <a:spcAft>
                <a:spcPts val="0"/>
              </a:spcAft>
              <a:defRPr sz="2400" b="1" cap="none" baseline="0">
                <a:solidFill>
                  <a:schemeClr val="tx1"/>
                </a:solidFill>
              </a:defRPr>
            </a:lvl9pPr>
          </a:lstStyle>
          <a:p>
            <a:pPr lvl="0"/>
            <a:r>
              <a:rPr lang="fr-FR" dirty="0"/>
              <a:t>Lorem ipsum </a:t>
            </a:r>
            <a:r>
              <a:rPr lang="fr-FR" dirty="0" err="1"/>
              <a:t>dolor</a:t>
            </a:r>
            <a:r>
              <a:rPr lang="fr-FR" dirty="0"/>
              <a:t> </a:t>
            </a:r>
            <a:r>
              <a:rPr lang="fr-FR" dirty="0" err="1"/>
              <a:t>sit</a:t>
            </a:r>
            <a:r>
              <a:rPr lang="fr-FR" dirty="0"/>
              <a:t> </a:t>
            </a:r>
            <a:br>
              <a:rPr lang="fr-FR" dirty="0"/>
            </a:br>
            <a:r>
              <a:rPr lang="fr-FR" dirty="0" err="1"/>
              <a:t>amet</a:t>
            </a:r>
            <a:r>
              <a:rPr lang="fr-FR" dirty="0"/>
              <a:t> consectetur</a:t>
            </a:r>
          </a:p>
          <a:p>
            <a:pPr lvl="1"/>
            <a:r>
              <a:rPr lang="fr-FR" dirty="0"/>
              <a:t>Deuxième niveau</a:t>
            </a:r>
          </a:p>
        </p:txBody>
      </p:sp>
      <p:sp>
        <p:nvSpPr>
          <p:cNvPr id="4" name="Espace réservé de la date 3">
            <a:extLst>
              <a:ext uri="{FF2B5EF4-FFF2-40B4-BE49-F238E27FC236}">
                <a16:creationId xmlns:a16="http://schemas.microsoft.com/office/drawing/2014/main" xmlns="" id="{2A52FDD7-76B5-4B8E-A008-DBC75B8F463D}"/>
              </a:ext>
            </a:extLst>
          </p:cNvPr>
          <p:cNvSpPr>
            <a:spLocks noGrp="1"/>
          </p:cNvSpPr>
          <p:nvPr>
            <p:ph type="dt" sz="half" idx="10"/>
          </p:nvPr>
        </p:nvSpPr>
        <p:spPr/>
        <p:txBody>
          <a:bodyPr/>
          <a:lstStyle>
            <a:lvl1pPr>
              <a:defRPr>
                <a:solidFill>
                  <a:schemeClr val="tx1"/>
                </a:solidFill>
              </a:defRPr>
            </a:lvl1pPr>
          </a:lstStyle>
          <a:p>
            <a:fld id="{000C60A3-1649-42CC-8CBA-B34C2BB8BDBE}" type="datetime1">
              <a:rPr lang="fr-FR" smtClean="0"/>
              <a:t>21/01/2022</a:t>
            </a:fld>
            <a:endParaRPr lang="fr-FR"/>
          </a:p>
        </p:txBody>
      </p:sp>
      <p:sp>
        <p:nvSpPr>
          <p:cNvPr id="5" name="Espace réservé du pied de page 4">
            <a:extLst>
              <a:ext uri="{FF2B5EF4-FFF2-40B4-BE49-F238E27FC236}">
                <a16:creationId xmlns:a16="http://schemas.microsoft.com/office/drawing/2014/main" xmlns="" id="{702BE54F-4953-4F0A-AA2E-99A3D6292FFC}"/>
              </a:ext>
            </a:extLst>
          </p:cNvPr>
          <p:cNvSpPr>
            <a:spLocks noGrp="1"/>
          </p:cNvSpPr>
          <p:nvPr>
            <p:ph type="ftr" sz="quarter" idx="11"/>
          </p:nvPr>
        </p:nvSpPr>
        <p:spPr/>
        <p:txBody>
          <a:bodyPr/>
          <a:lstStyle>
            <a:lvl1pPr>
              <a:defRPr>
                <a:solidFill>
                  <a:schemeClr val="tx1"/>
                </a:solidFill>
              </a:defRPr>
            </a:lvl1pPr>
          </a:lstStyle>
          <a:p>
            <a:r>
              <a:rPr lang="fr-FR" dirty="0"/>
              <a:t>Secrétariat général pour l'investissement - Présentation</a:t>
            </a:r>
            <a:endParaRPr lang="fr-FR" dirty="0">
              <a:solidFill>
                <a:schemeClr val="tx1"/>
              </a:solidFill>
            </a:endParaRPr>
          </a:p>
        </p:txBody>
      </p:sp>
      <p:sp>
        <p:nvSpPr>
          <p:cNvPr id="6" name="Espace réservé du numéro de diapositive 5">
            <a:extLst>
              <a:ext uri="{FF2B5EF4-FFF2-40B4-BE49-F238E27FC236}">
                <a16:creationId xmlns:a16="http://schemas.microsoft.com/office/drawing/2014/main" xmlns="" id="{035E73AA-FFC7-4E68-A1E5-2653FA5B579D}"/>
              </a:ext>
            </a:extLst>
          </p:cNvPr>
          <p:cNvSpPr>
            <a:spLocks noGrp="1"/>
          </p:cNvSpPr>
          <p:nvPr>
            <p:ph type="sldNum" sz="quarter" idx="12"/>
          </p:nvPr>
        </p:nvSpPr>
        <p:spPr>
          <a:xfrm>
            <a:off x="11003598" y="6511056"/>
            <a:ext cx="650240" cy="153888"/>
          </a:xfrm>
        </p:spPr>
        <p:txBody>
          <a:bodyPr/>
          <a:lstStyle>
            <a:lvl1pPr>
              <a:defRPr>
                <a:solidFill>
                  <a:schemeClr val="tx1"/>
                </a:solidFill>
              </a:defRPr>
            </a:lvl1pPr>
          </a:lstStyle>
          <a:p>
            <a:fld id="{6C02D038-4989-45BB-AD16-38E0E231338A}" type="slidenum">
              <a:rPr lang="fr-FR" smtClean="0"/>
              <a:pPr/>
              <a:t>‹N°›</a:t>
            </a:fld>
            <a:endParaRPr lang="fr-FR" dirty="0"/>
          </a:p>
        </p:txBody>
      </p:sp>
      <p:grpSp>
        <p:nvGrpSpPr>
          <p:cNvPr id="22" name="Graphique 2">
            <a:extLst>
              <a:ext uri="{FF2B5EF4-FFF2-40B4-BE49-F238E27FC236}">
                <a16:creationId xmlns:a16="http://schemas.microsoft.com/office/drawing/2014/main" xmlns="" id="{BAFCFACF-744B-41CF-9027-75F340707126}"/>
              </a:ext>
            </a:extLst>
          </p:cNvPr>
          <p:cNvGrpSpPr>
            <a:grpSpLocks noChangeAspect="1"/>
          </p:cNvGrpSpPr>
          <p:nvPr userDrawn="1"/>
        </p:nvGrpSpPr>
        <p:grpSpPr>
          <a:xfrm>
            <a:off x="540000" y="540000"/>
            <a:ext cx="1311592" cy="1528762"/>
            <a:chOff x="269557" y="269557"/>
            <a:chExt cx="1311592" cy="1528762"/>
          </a:xfrm>
        </p:grpSpPr>
        <p:sp>
          <p:nvSpPr>
            <p:cNvPr id="23" name="Forme libre : forme 22">
              <a:extLst>
                <a:ext uri="{FF2B5EF4-FFF2-40B4-BE49-F238E27FC236}">
                  <a16:creationId xmlns:a16="http://schemas.microsoft.com/office/drawing/2014/main" xmlns="" id="{99F0D0AD-326D-4154-AAA7-DE4E8BD0CE08}"/>
                </a:ext>
              </a:extLst>
            </p:cNvPr>
            <p:cNvSpPr/>
            <p:nvPr/>
          </p:nvSpPr>
          <p:spPr>
            <a:xfrm>
              <a:off x="269557" y="1304925"/>
              <a:ext cx="693419" cy="493395"/>
            </a:xfrm>
            <a:custGeom>
              <a:avLst/>
              <a:gdLst>
                <a:gd name="connsiteX0" fmla="*/ 659130 w 693419"/>
                <a:gd name="connsiteY0" fmla="*/ 422910 h 493395"/>
                <a:gd name="connsiteX1" fmla="*/ 666750 w 693419"/>
                <a:gd name="connsiteY1" fmla="*/ 437197 h 493395"/>
                <a:gd name="connsiteX2" fmla="*/ 641033 w 693419"/>
                <a:gd name="connsiteY2" fmla="*/ 442913 h 493395"/>
                <a:gd name="connsiteX3" fmla="*/ 659130 w 693419"/>
                <a:gd name="connsiteY3" fmla="*/ 422910 h 493395"/>
                <a:gd name="connsiteX4" fmla="*/ 673418 w 693419"/>
                <a:gd name="connsiteY4" fmla="*/ 464820 h 493395"/>
                <a:gd name="connsiteX5" fmla="*/ 668655 w 693419"/>
                <a:gd name="connsiteY5" fmla="*/ 464820 h 493395"/>
                <a:gd name="connsiteX6" fmla="*/ 648653 w 693419"/>
                <a:gd name="connsiteY6" fmla="*/ 478155 h 493395"/>
                <a:gd name="connsiteX7" fmla="*/ 638175 w 693419"/>
                <a:gd name="connsiteY7" fmla="*/ 464820 h 493395"/>
                <a:gd name="connsiteX8" fmla="*/ 639128 w 693419"/>
                <a:gd name="connsiteY8" fmla="*/ 453390 h 493395"/>
                <a:gd name="connsiteX9" fmla="*/ 680085 w 693419"/>
                <a:gd name="connsiteY9" fmla="*/ 440055 h 493395"/>
                <a:gd name="connsiteX10" fmla="*/ 666750 w 693419"/>
                <a:gd name="connsiteY10" fmla="*/ 412433 h 493395"/>
                <a:gd name="connsiteX11" fmla="*/ 624840 w 693419"/>
                <a:gd name="connsiteY11" fmla="*/ 473392 h 493395"/>
                <a:gd name="connsiteX12" fmla="*/ 640080 w 693419"/>
                <a:gd name="connsiteY12" fmla="*/ 493395 h 493395"/>
                <a:gd name="connsiteX13" fmla="*/ 673418 w 693419"/>
                <a:gd name="connsiteY13" fmla="*/ 464820 h 493395"/>
                <a:gd name="connsiteX14" fmla="*/ 664845 w 693419"/>
                <a:gd name="connsiteY14" fmla="*/ 404813 h 493395"/>
                <a:gd name="connsiteX15" fmla="*/ 693420 w 693419"/>
                <a:gd name="connsiteY15" fmla="*/ 378142 h 493395"/>
                <a:gd name="connsiteX16" fmla="*/ 693420 w 693419"/>
                <a:gd name="connsiteY16" fmla="*/ 375285 h 493395"/>
                <a:gd name="connsiteX17" fmla="*/ 678180 w 693419"/>
                <a:gd name="connsiteY17" fmla="*/ 375285 h 493395"/>
                <a:gd name="connsiteX18" fmla="*/ 660083 w 693419"/>
                <a:gd name="connsiteY18" fmla="*/ 405765 h 493395"/>
                <a:gd name="connsiteX19" fmla="*/ 664845 w 693419"/>
                <a:gd name="connsiteY19" fmla="*/ 405765 h 493395"/>
                <a:gd name="connsiteX20" fmla="*/ 576263 w 693419"/>
                <a:gd name="connsiteY20" fmla="*/ 423863 h 493395"/>
                <a:gd name="connsiteX21" fmla="*/ 589598 w 693419"/>
                <a:gd name="connsiteY21" fmla="*/ 423863 h 493395"/>
                <a:gd name="connsiteX22" fmla="*/ 567690 w 693419"/>
                <a:gd name="connsiteY22" fmla="*/ 482917 h 493395"/>
                <a:gd name="connsiteX23" fmla="*/ 573405 w 693419"/>
                <a:gd name="connsiteY23" fmla="*/ 493395 h 493395"/>
                <a:gd name="connsiteX24" fmla="*/ 612458 w 693419"/>
                <a:gd name="connsiteY24" fmla="*/ 464820 h 493395"/>
                <a:gd name="connsiteX25" fmla="*/ 608648 w 693419"/>
                <a:gd name="connsiteY25" fmla="*/ 464820 h 493395"/>
                <a:gd name="connsiteX26" fmla="*/ 583883 w 693419"/>
                <a:gd name="connsiteY26" fmla="*/ 480060 h 493395"/>
                <a:gd name="connsiteX27" fmla="*/ 603885 w 693419"/>
                <a:gd name="connsiteY27" fmla="*/ 424815 h 493395"/>
                <a:gd name="connsiteX28" fmla="*/ 623888 w 693419"/>
                <a:gd name="connsiteY28" fmla="*/ 424815 h 493395"/>
                <a:gd name="connsiteX29" fmla="*/ 626745 w 693419"/>
                <a:gd name="connsiteY29" fmla="*/ 416242 h 493395"/>
                <a:gd name="connsiteX30" fmla="*/ 606743 w 693419"/>
                <a:gd name="connsiteY30" fmla="*/ 416242 h 493395"/>
                <a:gd name="connsiteX31" fmla="*/ 614363 w 693419"/>
                <a:gd name="connsiteY31" fmla="*/ 395288 h 493395"/>
                <a:gd name="connsiteX32" fmla="*/ 606743 w 693419"/>
                <a:gd name="connsiteY32" fmla="*/ 395288 h 493395"/>
                <a:gd name="connsiteX33" fmla="*/ 592455 w 693419"/>
                <a:gd name="connsiteY33" fmla="*/ 416242 h 493395"/>
                <a:gd name="connsiteX34" fmla="*/ 575310 w 693419"/>
                <a:gd name="connsiteY34" fmla="*/ 418147 h 493395"/>
                <a:gd name="connsiteX35" fmla="*/ 575310 w 693419"/>
                <a:gd name="connsiteY35" fmla="*/ 423863 h 493395"/>
                <a:gd name="connsiteX36" fmla="*/ 558165 w 693419"/>
                <a:gd name="connsiteY36" fmla="*/ 421005 h 493395"/>
                <a:gd name="connsiteX37" fmla="*/ 553403 w 693419"/>
                <a:gd name="connsiteY37" fmla="*/ 412433 h 493395"/>
                <a:gd name="connsiteX38" fmla="*/ 521970 w 693419"/>
                <a:gd name="connsiteY38" fmla="*/ 438150 h 493395"/>
                <a:gd name="connsiteX39" fmla="*/ 525780 w 693419"/>
                <a:gd name="connsiteY39" fmla="*/ 438150 h 493395"/>
                <a:gd name="connsiteX40" fmla="*/ 541973 w 693419"/>
                <a:gd name="connsiteY40" fmla="*/ 425767 h 493395"/>
                <a:gd name="connsiteX41" fmla="*/ 519113 w 693419"/>
                <a:gd name="connsiteY41" fmla="*/ 484822 h 493395"/>
                <a:gd name="connsiteX42" fmla="*/ 523875 w 693419"/>
                <a:gd name="connsiteY42" fmla="*/ 493395 h 493395"/>
                <a:gd name="connsiteX43" fmla="*/ 554355 w 693419"/>
                <a:gd name="connsiteY43" fmla="*/ 467678 h 493395"/>
                <a:gd name="connsiteX44" fmla="*/ 550545 w 693419"/>
                <a:gd name="connsiteY44" fmla="*/ 467678 h 493395"/>
                <a:gd name="connsiteX45" fmla="*/ 534353 w 693419"/>
                <a:gd name="connsiteY45" fmla="*/ 480060 h 493395"/>
                <a:gd name="connsiteX46" fmla="*/ 558165 w 693419"/>
                <a:gd name="connsiteY46" fmla="*/ 421005 h 493395"/>
                <a:gd name="connsiteX47" fmla="*/ 561975 w 693419"/>
                <a:gd name="connsiteY47" fmla="*/ 391478 h 493395"/>
                <a:gd name="connsiteX48" fmla="*/ 571500 w 693419"/>
                <a:gd name="connsiteY48" fmla="*/ 381953 h 493395"/>
                <a:gd name="connsiteX49" fmla="*/ 561975 w 693419"/>
                <a:gd name="connsiteY49" fmla="*/ 372428 h 493395"/>
                <a:gd name="connsiteX50" fmla="*/ 552450 w 693419"/>
                <a:gd name="connsiteY50" fmla="*/ 381953 h 493395"/>
                <a:gd name="connsiteX51" fmla="*/ 561975 w 693419"/>
                <a:gd name="connsiteY51" fmla="*/ 391478 h 493395"/>
                <a:gd name="connsiteX52" fmla="*/ 431483 w 693419"/>
                <a:gd name="connsiteY52" fmla="*/ 481965 h 493395"/>
                <a:gd name="connsiteX53" fmla="*/ 438150 w 693419"/>
                <a:gd name="connsiteY53" fmla="*/ 493395 h 493395"/>
                <a:gd name="connsiteX54" fmla="*/ 445770 w 693419"/>
                <a:gd name="connsiteY54" fmla="*/ 487680 h 493395"/>
                <a:gd name="connsiteX55" fmla="*/ 461963 w 693419"/>
                <a:gd name="connsiteY55" fmla="*/ 445770 h 493395"/>
                <a:gd name="connsiteX56" fmla="*/ 490538 w 693419"/>
                <a:gd name="connsiteY56" fmla="*/ 427672 h 493395"/>
                <a:gd name="connsiteX57" fmla="*/ 491490 w 693419"/>
                <a:gd name="connsiteY57" fmla="*/ 436245 h 493395"/>
                <a:gd name="connsiteX58" fmla="*/ 467678 w 693419"/>
                <a:gd name="connsiteY58" fmla="*/ 482917 h 493395"/>
                <a:gd name="connsiteX59" fmla="*/ 473393 w 693419"/>
                <a:gd name="connsiteY59" fmla="*/ 493395 h 493395"/>
                <a:gd name="connsiteX60" fmla="*/ 504825 w 693419"/>
                <a:gd name="connsiteY60" fmla="*/ 467678 h 493395"/>
                <a:gd name="connsiteX61" fmla="*/ 501015 w 693419"/>
                <a:gd name="connsiteY61" fmla="*/ 467678 h 493395"/>
                <a:gd name="connsiteX62" fmla="*/ 484822 w 693419"/>
                <a:gd name="connsiteY62" fmla="*/ 480060 h 493395"/>
                <a:gd name="connsiteX63" fmla="*/ 505778 w 693419"/>
                <a:gd name="connsiteY63" fmla="*/ 438150 h 493395"/>
                <a:gd name="connsiteX64" fmla="*/ 509588 w 693419"/>
                <a:gd name="connsiteY64" fmla="*/ 423863 h 493395"/>
                <a:gd name="connsiteX65" fmla="*/ 498158 w 693419"/>
                <a:gd name="connsiteY65" fmla="*/ 412433 h 493395"/>
                <a:gd name="connsiteX66" fmla="*/ 464820 w 693419"/>
                <a:gd name="connsiteY66" fmla="*/ 438150 h 493395"/>
                <a:gd name="connsiteX67" fmla="*/ 464820 w 693419"/>
                <a:gd name="connsiteY67" fmla="*/ 426720 h 493395"/>
                <a:gd name="connsiteX68" fmla="*/ 455295 w 693419"/>
                <a:gd name="connsiteY68" fmla="*/ 411480 h 493395"/>
                <a:gd name="connsiteX69" fmla="*/ 442913 w 693419"/>
                <a:gd name="connsiteY69" fmla="*/ 421005 h 493395"/>
                <a:gd name="connsiteX70" fmla="*/ 442913 w 693419"/>
                <a:gd name="connsiteY70" fmla="*/ 422910 h 493395"/>
                <a:gd name="connsiteX71" fmla="*/ 448628 w 693419"/>
                <a:gd name="connsiteY71" fmla="*/ 445770 h 493395"/>
                <a:gd name="connsiteX72" fmla="*/ 431483 w 693419"/>
                <a:gd name="connsiteY72" fmla="*/ 481965 h 493395"/>
                <a:gd name="connsiteX73" fmla="*/ 431483 w 693419"/>
                <a:gd name="connsiteY73" fmla="*/ 430530 h 493395"/>
                <a:gd name="connsiteX74" fmla="*/ 425768 w 693419"/>
                <a:gd name="connsiteY74" fmla="*/ 412433 h 493395"/>
                <a:gd name="connsiteX75" fmla="*/ 405765 w 693419"/>
                <a:gd name="connsiteY75" fmla="*/ 438150 h 493395"/>
                <a:gd name="connsiteX76" fmla="*/ 405765 w 693419"/>
                <a:gd name="connsiteY76" fmla="*/ 426720 h 493395"/>
                <a:gd name="connsiteX77" fmla="*/ 396240 w 693419"/>
                <a:gd name="connsiteY77" fmla="*/ 411480 h 493395"/>
                <a:gd name="connsiteX78" fmla="*/ 374333 w 693419"/>
                <a:gd name="connsiteY78" fmla="*/ 437197 h 493395"/>
                <a:gd name="connsiteX79" fmla="*/ 378143 w 693419"/>
                <a:gd name="connsiteY79" fmla="*/ 437197 h 493395"/>
                <a:gd name="connsiteX80" fmla="*/ 388620 w 693419"/>
                <a:gd name="connsiteY80" fmla="*/ 427672 h 493395"/>
                <a:gd name="connsiteX81" fmla="*/ 388620 w 693419"/>
                <a:gd name="connsiteY81" fmla="*/ 445770 h 493395"/>
                <a:gd name="connsiteX82" fmla="*/ 372428 w 693419"/>
                <a:gd name="connsiteY82" fmla="*/ 481013 h 493395"/>
                <a:gd name="connsiteX83" fmla="*/ 379095 w 693419"/>
                <a:gd name="connsiteY83" fmla="*/ 492442 h 493395"/>
                <a:gd name="connsiteX84" fmla="*/ 386715 w 693419"/>
                <a:gd name="connsiteY84" fmla="*/ 486728 h 493395"/>
                <a:gd name="connsiteX85" fmla="*/ 402908 w 693419"/>
                <a:gd name="connsiteY85" fmla="*/ 444817 h 493395"/>
                <a:gd name="connsiteX86" fmla="*/ 416243 w 693419"/>
                <a:gd name="connsiteY86" fmla="*/ 429578 h 493395"/>
                <a:gd name="connsiteX87" fmla="*/ 431483 w 693419"/>
                <a:gd name="connsiteY87" fmla="*/ 429578 h 493395"/>
                <a:gd name="connsiteX88" fmla="*/ 340043 w 693419"/>
                <a:gd name="connsiteY88" fmla="*/ 422910 h 493395"/>
                <a:gd name="connsiteX89" fmla="*/ 347663 w 693419"/>
                <a:gd name="connsiteY89" fmla="*/ 437197 h 493395"/>
                <a:gd name="connsiteX90" fmla="*/ 321945 w 693419"/>
                <a:gd name="connsiteY90" fmla="*/ 442913 h 493395"/>
                <a:gd name="connsiteX91" fmla="*/ 340043 w 693419"/>
                <a:gd name="connsiteY91" fmla="*/ 422910 h 493395"/>
                <a:gd name="connsiteX92" fmla="*/ 354330 w 693419"/>
                <a:gd name="connsiteY92" fmla="*/ 464820 h 493395"/>
                <a:gd name="connsiteX93" fmla="*/ 349568 w 693419"/>
                <a:gd name="connsiteY93" fmla="*/ 464820 h 493395"/>
                <a:gd name="connsiteX94" fmla="*/ 329565 w 693419"/>
                <a:gd name="connsiteY94" fmla="*/ 478155 h 493395"/>
                <a:gd name="connsiteX95" fmla="*/ 319088 w 693419"/>
                <a:gd name="connsiteY95" fmla="*/ 464820 h 493395"/>
                <a:gd name="connsiteX96" fmla="*/ 320040 w 693419"/>
                <a:gd name="connsiteY96" fmla="*/ 453390 h 493395"/>
                <a:gd name="connsiteX97" fmla="*/ 360997 w 693419"/>
                <a:gd name="connsiteY97" fmla="*/ 440055 h 493395"/>
                <a:gd name="connsiteX98" fmla="*/ 347663 w 693419"/>
                <a:gd name="connsiteY98" fmla="*/ 412433 h 493395"/>
                <a:gd name="connsiteX99" fmla="*/ 305753 w 693419"/>
                <a:gd name="connsiteY99" fmla="*/ 473392 h 493395"/>
                <a:gd name="connsiteX100" fmla="*/ 320993 w 693419"/>
                <a:gd name="connsiteY100" fmla="*/ 493395 h 493395"/>
                <a:gd name="connsiteX101" fmla="*/ 354330 w 693419"/>
                <a:gd name="connsiteY101" fmla="*/ 464820 h 493395"/>
                <a:gd name="connsiteX102" fmla="*/ 257175 w 693419"/>
                <a:gd name="connsiteY102" fmla="*/ 423863 h 493395"/>
                <a:gd name="connsiteX103" fmla="*/ 270510 w 693419"/>
                <a:gd name="connsiteY103" fmla="*/ 423863 h 493395"/>
                <a:gd name="connsiteX104" fmla="*/ 248603 w 693419"/>
                <a:gd name="connsiteY104" fmla="*/ 482917 h 493395"/>
                <a:gd name="connsiteX105" fmla="*/ 254318 w 693419"/>
                <a:gd name="connsiteY105" fmla="*/ 493395 h 493395"/>
                <a:gd name="connsiteX106" fmla="*/ 293370 w 693419"/>
                <a:gd name="connsiteY106" fmla="*/ 464820 h 493395"/>
                <a:gd name="connsiteX107" fmla="*/ 289560 w 693419"/>
                <a:gd name="connsiteY107" fmla="*/ 464820 h 493395"/>
                <a:gd name="connsiteX108" fmla="*/ 264795 w 693419"/>
                <a:gd name="connsiteY108" fmla="*/ 480060 h 493395"/>
                <a:gd name="connsiteX109" fmla="*/ 284798 w 693419"/>
                <a:gd name="connsiteY109" fmla="*/ 424815 h 493395"/>
                <a:gd name="connsiteX110" fmla="*/ 304800 w 693419"/>
                <a:gd name="connsiteY110" fmla="*/ 424815 h 493395"/>
                <a:gd name="connsiteX111" fmla="*/ 307658 w 693419"/>
                <a:gd name="connsiteY111" fmla="*/ 416242 h 493395"/>
                <a:gd name="connsiteX112" fmla="*/ 287655 w 693419"/>
                <a:gd name="connsiteY112" fmla="*/ 416242 h 493395"/>
                <a:gd name="connsiteX113" fmla="*/ 295275 w 693419"/>
                <a:gd name="connsiteY113" fmla="*/ 395288 h 493395"/>
                <a:gd name="connsiteX114" fmla="*/ 287655 w 693419"/>
                <a:gd name="connsiteY114" fmla="*/ 395288 h 493395"/>
                <a:gd name="connsiteX115" fmla="*/ 273368 w 693419"/>
                <a:gd name="connsiteY115" fmla="*/ 416242 h 493395"/>
                <a:gd name="connsiteX116" fmla="*/ 256223 w 693419"/>
                <a:gd name="connsiteY116" fmla="*/ 418147 h 493395"/>
                <a:gd name="connsiteX117" fmla="*/ 256223 w 693419"/>
                <a:gd name="connsiteY117" fmla="*/ 423863 h 493395"/>
                <a:gd name="connsiteX118" fmla="*/ 181928 w 693419"/>
                <a:gd name="connsiteY118" fmla="*/ 469583 h 493395"/>
                <a:gd name="connsiteX119" fmla="*/ 213360 w 693419"/>
                <a:gd name="connsiteY119" fmla="*/ 426720 h 493395"/>
                <a:gd name="connsiteX120" fmla="*/ 220028 w 693419"/>
                <a:gd name="connsiteY120" fmla="*/ 427672 h 493395"/>
                <a:gd name="connsiteX121" fmla="*/ 208598 w 693419"/>
                <a:gd name="connsiteY121" fmla="*/ 459105 h 493395"/>
                <a:gd name="connsiteX122" fmla="*/ 186690 w 693419"/>
                <a:gd name="connsiteY122" fmla="*/ 477203 h 493395"/>
                <a:gd name="connsiteX123" fmla="*/ 181928 w 693419"/>
                <a:gd name="connsiteY123" fmla="*/ 469583 h 493395"/>
                <a:gd name="connsiteX124" fmla="*/ 244793 w 693419"/>
                <a:gd name="connsiteY124" fmla="*/ 408622 h 493395"/>
                <a:gd name="connsiteX125" fmla="*/ 238125 w 693419"/>
                <a:gd name="connsiteY125" fmla="*/ 408622 h 493395"/>
                <a:gd name="connsiteX126" fmla="*/ 231458 w 693419"/>
                <a:gd name="connsiteY126" fmla="*/ 415290 h 493395"/>
                <a:gd name="connsiteX127" fmla="*/ 229553 w 693419"/>
                <a:gd name="connsiteY127" fmla="*/ 415290 h 493395"/>
                <a:gd name="connsiteX128" fmla="*/ 166688 w 693419"/>
                <a:gd name="connsiteY128" fmla="*/ 481013 h 493395"/>
                <a:gd name="connsiteX129" fmla="*/ 179070 w 693419"/>
                <a:gd name="connsiteY129" fmla="*/ 493395 h 493395"/>
                <a:gd name="connsiteX130" fmla="*/ 205740 w 693419"/>
                <a:gd name="connsiteY130" fmla="*/ 467678 h 493395"/>
                <a:gd name="connsiteX131" fmla="*/ 205740 w 693419"/>
                <a:gd name="connsiteY131" fmla="*/ 472440 h 493395"/>
                <a:gd name="connsiteX132" fmla="*/ 216218 w 693419"/>
                <a:gd name="connsiteY132" fmla="*/ 493395 h 493395"/>
                <a:gd name="connsiteX133" fmla="*/ 238125 w 693419"/>
                <a:gd name="connsiteY133" fmla="*/ 467678 h 493395"/>
                <a:gd name="connsiteX134" fmla="*/ 234315 w 693419"/>
                <a:gd name="connsiteY134" fmla="*/ 467678 h 493395"/>
                <a:gd name="connsiteX135" fmla="*/ 223838 w 693419"/>
                <a:gd name="connsiteY135" fmla="*/ 477203 h 493395"/>
                <a:gd name="connsiteX136" fmla="*/ 223838 w 693419"/>
                <a:gd name="connsiteY136" fmla="*/ 459105 h 493395"/>
                <a:gd name="connsiteX137" fmla="*/ 244793 w 693419"/>
                <a:gd name="connsiteY137" fmla="*/ 408622 h 493395"/>
                <a:gd name="connsiteX138" fmla="*/ 172403 w 693419"/>
                <a:gd name="connsiteY138" fmla="*/ 430530 h 493395"/>
                <a:gd name="connsiteX139" fmla="*/ 166688 w 693419"/>
                <a:gd name="connsiteY139" fmla="*/ 412433 h 493395"/>
                <a:gd name="connsiteX140" fmla="*/ 146685 w 693419"/>
                <a:gd name="connsiteY140" fmla="*/ 438150 h 493395"/>
                <a:gd name="connsiteX141" fmla="*/ 146685 w 693419"/>
                <a:gd name="connsiteY141" fmla="*/ 426720 h 493395"/>
                <a:gd name="connsiteX142" fmla="*/ 137160 w 693419"/>
                <a:gd name="connsiteY142" fmla="*/ 411480 h 493395"/>
                <a:gd name="connsiteX143" fmla="*/ 115253 w 693419"/>
                <a:gd name="connsiteY143" fmla="*/ 437197 h 493395"/>
                <a:gd name="connsiteX144" fmla="*/ 119063 w 693419"/>
                <a:gd name="connsiteY144" fmla="*/ 437197 h 493395"/>
                <a:gd name="connsiteX145" fmla="*/ 129540 w 693419"/>
                <a:gd name="connsiteY145" fmla="*/ 427672 h 493395"/>
                <a:gd name="connsiteX146" fmla="*/ 129540 w 693419"/>
                <a:gd name="connsiteY146" fmla="*/ 445770 h 493395"/>
                <a:gd name="connsiteX147" fmla="*/ 113348 w 693419"/>
                <a:gd name="connsiteY147" fmla="*/ 481013 h 493395"/>
                <a:gd name="connsiteX148" fmla="*/ 120015 w 693419"/>
                <a:gd name="connsiteY148" fmla="*/ 492442 h 493395"/>
                <a:gd name="connsiteX149" fmla="*/ 127635 w 693419"/>
                <a:gd name="connsiteY149" fmla="*/ 486728 h 493395"/>
                <a:gd name="connsiteX150" fmla="*/ 143828 w 693419"/>
                <a:gd name="connsiteY150" fmla="*/ 444817 h 493395"/>
                <a:gd name="connsiteX151" fmla="*/ 157163 w 693419"/>
                <a:gd name="connsiteY151" fmla="*/ 429578 h 493395"/>
                <a:gd name="connsiteX152" fmla="*/ 172403 w 693419"/>
                <a:gd name="connsiteY152" fmla="*/ 429578 h 493395"/>
                <a:gd name="connsiteX153" fmla="*/ 59055 w 693419"/>
                <a:gd name="connsiteY153" fmla="*/ 489585 h 493395"/>
                <a:gd name="connsiteX154" fmla="*/ 60960 w 693419"/>
                <a:gd name="connsiteY154" fmla="*/ 484822 h 493395"/>
                <a:gd name="connsiteX155" fmla="*/ 46673 w 693419"/>
                <a:gd name="connsiteY155" fmla="*/ 460058 h 493395"/>
                <a:gd name="connsiteX156" fmla="*/ 54293 w 693419"/>
                <a:gd name="connsiteY156" fmla="*/ 438150 h 493395"/>
                <a:gd name="connsiteX157" fmla="*/ 76200 w 693419"/>
                <a:gd name="connsiteY157" fmla="*/ 438150 h 493395"/>
                <a:gd name="connsiteX158" fmla="*/ 84773 w 693419"/>
                <a:gd name="connsiteY158" fmla="*/ 452438 h 493395"/>
                <a:gd name="connsiteX159" fmla="*/ 90488 w 693419"/>
                <a:gd name="connsiteY159" fmla="*/ 452438 h 493395"/>
                <a:gd name="connsiteX160" fmla="*/ 103823 w 693419"/>
                <a:gd name="connsiteY160" fmla="*/ 416242 h 493395"/>
                <a:gd name="connsiteX161" fmla="*/ 98107 w 693419"/>
                <a:gd name="connsiteY161" fmla="*/ 416242 h 493395"/>
                <a:gd name="connsiteX162" fmla="*/ 79057 w 693419"/>
                <a:gd name="connsiteY162" fmla="*/ 430530 h 493395"/>
                <a:gd name="connsiteX163" fmla="*/ 57150 w 693419"/>
                <a:gd name="connsiteY163" fmla="*/ 430530 h 493395"/>
                <a:gd name="connsiteX164" fmla="*/ 68580 w 693419"/>
                <a:gd name="connsiteY164" fmla="*/ 399097 h 493395"/>
                <a:gd name="connsiteX165" fmla="*/ 87630 w 693419"/>
                <a:gd name="connsiteY165" fmla="*/ 386715 h 493395"/>
                <a:gd name="connsiteX166" fmla="*/ 97155 w 693419"/>
                <a:gd name="connsiteY166" fmla="*/ 386715 h 493395"/>
                <a:gd name="connsiteX167" fmla="*/ 112395 w 693419"/>
                <a:gd name="connsiteY167" fmla="*/ 404813 h 493395"/>
                <a:gd name="connsiteX168" fmla="*/ 118110 w 693419"/>
                <a:gd name="connsiteY168" fmla="*/ 404813 h 493395"/>
                <a:gd name="connsiteX169" fmla="*/ 122873 w 693419"/>
                <a:gd name="connsiteY169" fmla="*/ 380047 h 493395"/>
                <a:gd name="connsiteX170" fmla="*/ 40957 w 693419"/>
                <a:gd name="connsiteY170" fmla="*/ 380047 h 493395"/>
                <a:gd name="connsiteX171" fmla="*/ 39053 w 693419"/>
                <a:gd name="connsiteY171" fmla="*/ 384810 h 493395"/>
                <a:gd name="connsiteX172" fmla="*/ 48578 w 693419"/>
                <a:gd name="connsiteY172" fmla="*/ 409575 h 493395"/>
                <a:gd name="connsiteX173" fmla="*/ 30480 w 693419"/>
                <a:gd name="connsiteY173" fmla="*/ 458153 h 493395"/>
                <a:gd name="connsiteX174" fmla="*/ 1905 w 693419"/>
                <a:gd name="connsiteY174" fmla="*/ 482917 h 493395"/>
                <a:gd name="connsiteX175" fmla="*/ 953 w 693419"/>
                <a:gd name="connsiteY175" fmla="*/ 487680 h 493395"/>
                <a:gd name="connsiteX176" fmla="*/ 59055 w 693419"/>
                <a:gd name="connsiteY176" fmla="*/ 487680 h 493395"/>
                <a:gd name="connsiteX177" fmla="*/ 460058 w 693419"/>
                <a:gd name="connsiteY177" fmla="*/ 238125 h 493395"/>
                <a:gd name="connsiteX178" fmla="*/ 467678 w 693419"/>
                <a:gd name="connsiteY178" fmla="*/ 252413 h 493395"/>
                <a:gd name="connsiteX179" fmla="*/ 441960 w 693419"/>
                <a:gd name="connsiteY179" fmla="*/ 258128 h 493395"/>
                <a:gd name="connsiteX180" fmla="*/ 460058 w 693419"/>
                <a:gd name="connsiteY180" fmla="*/ 238125 h 493395"/>
                <a:gd name="connsiteX181" fmla="*/ 474345 w 693419"/>
                <a:gd name="connsiteY181" fmla="*/ 279083 h 493395"/>
                <a:gd name="connsiteX182" fmla="*/ 469583 w 693419"/>
                <a:gd name="connsiteY182" fmla="*/ 279083 h 493395"/>
                <a:gd name="connsiteX183" fmla="*/ 449580 w 693419"/>
                <a:gd name="connsiteY183" fmla="*/ 292417 h 493395"/>
                <a:gd name="connsiteX184" fmla="*/ 439103 w 693419"/>
                <a:gd name="connsiteY184" fmla="*/ 279083 h 493395"/>
                <a:gd name="connsiteX185" fmla="*/ 440055 w 693419"/>
                <a:gd name="connsiteY185" fmla="*/ 267653 h 493395"/>
                <a:gd name="connsiteX186" fmla="*/ 481013 w 693419"/>
                <a:gd name="connsiteY186" fmla="*/ 254317 h 493395"/>
                <a:gd name="connsiteX187" fmla="*/ 467678 w 693419"/>
                <a:gd name="connsiteY187" fmla="*/ 226695 h 493395"/>
                <a:gd name="connsiteX188" fmla="*/ 425768 w 693419"/>
                <a:gd name="connsiteY188" fmla="*/ 287655 h 493395"/>
                <a:gd name="connsiteX189" fmla="*/ 441008 w 693419"/>
                <a:gd name="connsiteY189" fmla="*/ 307658 h 493395"/>
                <a:gd name="connsiteX190" fmla="*/ 474345 w 693419"/>
                <a:gd name="connsiteY190" fmla="*/ 279083 h 493395"/>
                <a:gd name="connsiteX191" fmla="*/ 466725 w 693419"/>
                <a:gd name="connsiteY191" fmla="*/ 219075 h 493395"/>
                <a:gd name="connsiteX192" fmla="*/ 495300 w 693419"/>
                <a:gd name="connsiteY192" fmla="*/ 192405 h 493395"/>
                <a:gd name="connsiteX193" fmla="*/ 495300 w 693419"/>
                <a:gd name="connsiteY193" fmla="*/ 189547 h 493395"/>
                <a:gd name="connsiteX194" fmla="*/ 480060 w 693419"/>
                <a:gd name="connsiteY194" fmla="*/ 189547 h 493395"/>
                <a:gd name="connsiteX195" fmla="*/ 461963 w 693419"/>
                <a:gd name="connsiteY195" fmla="*/ 220028 h 493395"/>
                <a:gd name="connsiteX196" fmla="*/ 466725 w 693419"/>
                <a:gd name="connsiteY196" fmla="*/ 220028 h 493395"/>
                <a:gd name="connsiteX197" fmla="*/ 378143 w 693419"/>
                <a:gd name="connsiteY197" fmla="*/ 238125 h 493395"/>
                <a:gd name="connsiteX198" fmla="*/ 391478 w 693419"/>
                <a:gd name="connsiteY198" fmla="*/ 238125 h 493395"/>
                <a:gd name="connsiteX199" fmla="*/ 369570 w 693419"/>
                <a:gd name="connsiteY199" fmla="*/ 297180 h 493395"/>
                <a:gd name="connsiteX200" fmla="*/ 375285 w 693419"/>
                <a:gd name="connsiteY200" fmla="*/ 307658 h 493395"/>
                <a:gd name="connsiteX201" fmla="*/ 414338 w 693419"/>
                <a:gd name="connsiteY201" fmla="*/ 279083 h 493395"/>
                <a:gd name="connsiteX202" fmla="*/ 410528 w 693419"/>
                <a:gd name="connsiteY202" fmla="*/ 279083 h 493395"/>
                <a:gd name="connsiteX203" fmla="*/ 385763 w 693419"/>
                <a:gd name="connsiteY203" fmla="*/ 294322 h 493395"/>
                <a:gd name="connsiteX204" fmla="*/ 405765 w 693419"/>
                <a:gd name="connsiteY204" fmla="*/ 239078 h 493395"/>
                <a:gd name="connsiteX205" fmla="*/ 425768 w 693419"/>
                <a:gd name="connsiteY205" fmla="*/ 239078 h 493395"/>
                <a:gd name="connsiteX206" fmla="*/ 428625 w 693419"/>
                <a:gd name="connsiteY206" fmla="*/ 230505 h 493395"/>
                <a:gd name="connsiteX207" fmla="*/ 408622 w 693419"/>
                <a:gd name="connsiteY207" fmla="*/ 230505 h 493395"/>
                <a:gd name="connsiteX208" fmla="*/ 416243 w 693419"/>
                <a:gd name="connsiteY208" fmla="*/ 209550 h 493395"/>
                <a:gd name="connsiteX209" fmla="*/ 408622 w 693419"/>
                <a:gd name="connsiteY209" fmla="*/ 209550 h 493395"/>
                <a:gd name="connsiteX210" fmla="*/ 394335 w 693419"/>
                <a:gd name="connsiteY210" fmla="*/ 230505 h 493395"/>
                <a:gd name="connsiteX211" fmla="*/ 377190 w 693419"/>
                <a:gd name="connsiteY211" fmla="*/ 232410 h 493395"/>
                <a:gd name="connsiteX212" fmla="*/ 377190 w 693419"/>
                <a:gd name="connsiteY212" fmla="*/ 238125 h 493395"/>
                <a:gd name="connsiteX213" fmla="*/ 359093 w 693419"/>
                <a:gd name="connsiteY213" fmla="*/ 235267 h 493395"/>
                <a:gd name="connsiteX214" fmla="*/ 354330 w 693419"/>
                <a:gd name="connsiteY214" fmla="*/ 226695 h 493395"/>
                <a:gd name="connsiteX215" fmla="*/ 322898 w 693419"/>
                <a:gd name="connsiteY215" fmla="*/ 252413 h 493395"/>
                <a:gd name="connsiteX216" fmla="*/ 326708 w 693419"/>
                <a:gd name="connsiteY216" fmla="*/ 252413 h 493395"/>
                <a:gd name="connsiteX217" fmla="*/ 342900 w 693419"/>
                <a:gd name="connsiteY217" fmla="*/ 240030 h 493395"/>
                <a:gd name="connsiteX218" fmla="*/ 320040 w 693419"/>
                <a:gd name="connsiteY218" fmla="*/ 299085 h 493395"/>
                <a:gd name="connsiteX219" fmla="*/ 324803 w 693419"/>
                <a:gd name="connsiteY219" fmla="*/ 307658 h 493395"/>
                <a:gd name="connsiteX220" fmla="*/ 355283 w 693419"/>
                <a:gd name="connsiteY220" fmla="*/ 281940 h 493395"/>
                <a:gd name="connsiteX221" fmla="*/ 351472 w 693419"/>
                <a:gd name="connsiteY221" fmla="*/ 281940 h 493395"/>
                <a:gd name="connsiteX222" fmla="*/ 335280 w 693419"/>
                <a:gd name="connsiteY222" fmla="*/ 294322 h 493395"/>
                <a:gd name="connsiteX223" fmla="*/ 359093 w 693419"/>
                <a:gd name="connsiteY223" fmla="*/ 235267 h 493395"/>
                <a:gd name="connsiteX224" fmla="*/ 363855 w 693419"/>
                <a:gd name="connsiteY224" fmla="*/ 205740 h 493395"/>
                <a:gd name="connsiteX225" fmla="*/ 373380 w 693419"/>
                <a:gd name="connsiteY225" fmla="*/ 196215 h 493395"/>
                <a:gd name="connsiteX226" fmla="*/ 363855 w 693419"/>
                <a:gd name="connsiteY226" fmla="*/ 186690 h 493395"/>
                <a:gd name="connsiteX227" fmla="*/ 354330 w 693419"/>
                <a:gd name="connsiteY227" fmla="*/ 196215 h 493395"/>
                <a:gd name="connsiteX228" fmla="*/ 363855 w 693419"/>
                <a:gd name="connsiteY228" fmla="*/ 205740 h 493395"/>
                <a:gd name="connsiteX229" fmla="*/ 284798 w 693419"/>
                <a:gd name="connsiteY229" fmla="*/ 294322 h 493395"/>
                <a:gd name="connsiteX230" fmla="*/ 325755 w 693419"/>
                <a:gd name="connsiteY230" fmla="*/ 185738 h 493395"/>
                <a:gd name="connsiteX231" fmla="*/ 324803 w 693419"/>
                <a:gd name="connsiteY231" fmla="*/ 183833 h 493395"/>
                <a:gd name="connsiteX232" fmla="*/ 299085 w 693419"/>
                <a:gd name="connsiteY232" fmla="*/ 186690 h 493395"/>
                <a:gd name="connsiteX233" fmla="*/ 299085 w 693419"/>
                <a:gd name="connsiteY233" fmla="*/ 189547 h 493395"/>
                <a:gd name="connsiteX234" fmla="*/ 303848 w 693419"/>
                <a:gd name="connsiteY234" fmla="*/ 193358 h 493395"/>
                <a:gd name="connsiteX235" fmla="*/ 302895 w 693419"/>
                <a:gd name="connsiteY235" fmla="*/ 211455 h 493395"/>
                <a:gd name="connsiteX236" fmla="*/ 270510 w 693419"/>
                <a:gd name="connsiteY236" fmla="*/ 296228 h 493395"/>
                <a:gd name="connsiteX237" fmla="*/ 276225 w 693419"/>
                <a:gd name="connsiteY237" fmla="*/ 306705 h 493395"/>
                <a:gd name="connsiteX238" fmla="*/ 306705 w 693419"/>
                <a:gd name="connsiteY238" fmla="*/ 280988 h 493395"/>
                <a:gd name="connsiteX239" fmla="*/ 302895 w 693419"/>
                <a:gd name="connsiteY239" fmla="*/ 280988 h 493395"/>
                <a:gd name="connsiteX240" fmla="*/ 284798 w 693419"/>
                <a:gd name="connsiteY240" fmla="*/ 294322 h 493395"/>
                <a:gd name="connsiteX241" fmla="*/ 205740 w 693419"/>
                <a:gd name="connsiteY241" fmla="*/ 284797 h 493395"/>
                <a:gd name="connsiteX242" fmla="*/ 237173 w 693419"/>
                <a:gd name="connsiteY242" fmla="*/ 241935 h 493395"/>
                <a:gd name="connsiteX243" fmla="*/ 243840 w 693419"/>
                <a:gd name="connsiteY243" fmla="*/ 242888 h 493395"/>
                <a:gd name="connsiteX244" fmla="*/ 232410 w 693419"/>
                <a:gd name="connsiteY244" fmla="*/ 274320 h 493395"/>
                <a:gd name="connsiteX245" fmla="*/ 210503 w 693419"/>
                <a:gd name="connsiteY245" fmla="*/ 292417 h 493395"/>
                <a:gd name="connsiteX246" fmla="*/ 205740 w 693419"/>
                <a:gd name="connsiteY246" fmla="*/ 284797 h 493395"/>
                <a:gd name="connsiteX247" fmla="*/ 268605 w 693419"/>
                <a:gd name="connsiteY247" fmla="*/ 223838 h 493395"/>
                <a:gd name="connsiteX248" fmla="*/ 261938 w 693419"/>
                <a:gd name="connsiteY248" fmla="*/ 223838 h 493395"/>
                <a:gd name="connsiteX249" fmla="*/ 255270 w 693419"/>
                <a:gd name="connsiteY249" fmla="*/ 230505 h 493395"/>
                <a:gd name="connsiteX250" fmla="*/ 253365 w 693419"/>
                <a:gd name="connsiteY250" fmla="*/ 230505 h 493395"/>
                <a:gd name="connsiteX251" fmla="*/ 190500 w 693419"/>
                <a:gd name="connsiteY251" fmla="*/ 296228 h 493395"/>
                <a:gd name="connsiteX252" fmla="*/ 202883 w 693419"/>
                <a:gd name="connsiteY252" fmla="*/ 308610 h 493395"/>
                <a:gd name="connsiteX253" fmla="*/ 229553 w 693419"/>
                <a:gd name="connsiteY253" fmla="*/ 282892 h 493395"/>
                <a:gd name="connsiteX254" fmla="*/ 229553 w 693419"/>
                <a:gd name="connsiteY254" fmla="*/ 287655 h 493395"/>
                <a:gd name="connsiteX255" fmla="*/ 240030 w 693419"/>
                <a:gd name="connsiteY255" fmla="*/ 308610 h 493395"/>
                <a:gd name="connsiteX256" fmla="*/ 261938 w 693419"/>
                <a:gd name="connsiteY256" fmla="*/ 282892 h 493395"/>
                <a:gd name="connsiteX257" fmla="*/ 258128 w 693419"/>
                <a:gd name="connsiteY257" fmla="*/ 282892 h 493395"/>
                <a:gd name="connsiteX258" fmla="*/ 247650 w 693419"/>
                <a:gd name="connsiteY258" fmla="*/ 292417 h 493395"/>
                <a:gd name="connsiteX259" fmla="*/ 247650 w 693419"/>
                <a:gd name="connsiteY259" fmla="*/ 274320 h 493395"/>
                <a:gd name="connsiteX260" fmla="*/ 268605 w 693419"/>
                <a:gd name="connsiteY260" fmla="*/ 223838 h 493395"/>
                <a:gd name="connsiteX261" fmla="*/ 117157 w 693419"/>
                <a:gd name="connsiteY261" fmla="*/ 321945 h 493395"/>
                <a:gd name="connsiteX262" fmla="*/ 135255 w 693419"/>
                <a:gd name="connsiteY262" fmla="*/ 304800 h 493395"/>
                <a:gd name="connsiteX263" fmla="*/ 151448 w 693419"/>
                <a:gd name="connsiteY263" fmla="*/ 310515 h 493395"/>
                <a:gd name="connsiteX264" fmla="*/ 166688 w 693419"/>
                <a:gd name="connsiteY264" fmla="*/ 319088 h 493395"/>
                <a:gd name="connsiteX265" fmla="*/ 137160 w 693419"/>
                <a:gd name="connsiteY265" fmla="*/ 331470 h 493395"/>
                <a:gd name="connsiteX266" fmla="*/ 117157 w 693419"/>
                <a:gd name="connsiteY266" fmla="*/ 321945 h 493395"/>
                <a:gd name="connsiteX267" fmla="*/ 147638 w 693419"/>
                <a:gd name="connsiteY267" fmla="*/ 274320 h 493395"/>
                <a:gd name="connsiteX268" fmla="*/ 140970 w 693419"/>
                <a:gd name="connsiteY268" fmla="*/ 265747 h 493395"/>
                <a:gd name="connsiteX269" fmla="*/ 159068 w 693419"/>
                <a:gd name="connsiteY269" fmla="*/ 233363 h 493395"/>
                <a:gd name="connsiteX270" fmla="*/ 165735 w 693419"/>
                <a:gd name="connsiteY270" fmla="*/ 241935 h 493395"/>
                <a:gd name="connsiteX271" fmla="*/ 147638 w 693419"/>
                <a:gd name="connsiteY271" fmla="*/ 274320 h 493395"/>
                <a:gd name="connsiteX272" fmla="*/ 180023 w 693419"/>
                <a:gd name="connsiteY272" fmla="*/ 314325 h 493395"/>
                <a:gd name="connsiteX273" fmla="*/ 158115 w 693419"/>
                <a:gd name="connsiteY273" fmla="*/ 297180 h 493395"/>
                <a:gd name="connsiteX274" fmla="*/ 140970 w 693419"/>
                <a:gd name="connsiteY274" fmla="*/ 288608 h 493395"/>
                <a:gd name="connsiteX275" fmla="*/ 148590 w 693419"/>
                <a:gd name="connsiteY275" fmla="*/ 279083 h 493395"/>
                <a:gd name="connsiteX276" fmla="*/ 180975 w 693419"/>
                <a:gd name="connsiteY276" fmla="*/ 245745 h 493395"/>
                <a:gd name="connsiteX277" fmla="*/ 179070 w 693419"/>
                <a:gd name="connsiteY277" fmla="*/ 237172 h 493395"/>
                <a:gd name="connsiteX278" fmla="*/ 195263 w 693419"/>
                <a:gd name="connsiteY278" fmla="*/ 237172 h 493395"/>
                <a:gd name="connsiteX279" fmla="*/ 198120 w 693419"/>
                <a:gd name="connsiteY279" fmla="*/ 228600 h 493395"/>
                <a:gd name="connsiteX280" fmla="*/ 172403 w 693419"/>
                <a:gd name="connsiteY280" fmla="*/ 228600 h 493395"/>
                <a:gd name="connsiteX281" fmla="*/ 161925 w 693419"/>
                <a:gd name="connsiteY281" fmla="*/ 225742 h 493395"/>
                <a:gd name="connsiteX282" fmla="*/ 127635 w 693419"/>
                <a:gd name="connsiteY282" fmla="*/ 258128 h 493395"/>
                <a:gd name="connsiteX283" fmla="*/ 143828 w 693419"/>
                <a:gd name="connsiteY283" fmla="*/ 278130 h 493395"/>
                <a:gd name="connsiteX284" fmla="*/ 128588 w 693419"/>
                <a:gd name="connsiteY284" fmla="*/ 293370 h 493395"/>
                <a:gd name="connsiteX285" fmla="*/ 132398 w 693419"/>
                <a:gd name="connsiteY285" fmla="*/ 300990 h 493395"/>
                <a:gd name="connsiteX286" fmla="*/ 100965 w 693419"/>
                <a:gd name="connsiteY286" fmla="*/ 325755 h 493395"/>
                <a:gd name="connsiteX287" fmla="*/ 130493 w 693419"/>
                <a:gd name="connsiteY287" fmla="*/ 340042 h 493395"/>
                <a:gd name="connsiteX288" fmla="*/ 180023 w 693419"/>
                <a:gd name="connsiteY288" fmla="*/ 314325 h 493395"/>
                <a:gd name="connsiteX289" fmla="*/ 76200 w 693419"/>
                <a:gd name="connsiteY289" fmla="*/ 251460 h 493395"/>
                <a:gd name="connsiteX290" fmla="*/ 84773 w 693419"/>
                <a:gd name="connsiteY290" fmla="*/ 265747 h 493395"/>
                <a:gd name="connsiteX291" fmla="*/ 90488 w 693419"/>
                <a:gd name="connsiteY291" fmla="*/ 265747 h 493395"/>
                <a:gd name="connsiteX292" fmla="*/ 103823 w 693419"/>
                <a:gd name="connsiteY292" fmla="*/ 229553 h 493395"/>
                <a:gd name="connsiteX293" fmla="*/ 98107 w 693419"/>
                <a:gd name="connsiteY293" fmla="*/ 229553 h 493395"/>
                <a:gd name="connsiteX294" fmla="*/ 79057 w 693419"/>
                <a:gd name="connsiteY294" fmla="*/ 243840 h 493395"/>
                <a:gd name="connsiteX295" fmla="*/ 57150 w 693419"/>
                <a:gd name="connsiteY295" fmla="*/ 243840 h 493395"/>
                <a:gd name="connsiteX296" fmla="*/ 67628 w 693419"/>
                <a:gd name="connsiteY296" fmla="*/ 214313 h 493395"/>
                <a:gd name="connsiteX297" fmla="*/ 86678 w 693419"/>
                <a:gd name="connsiteY297" fmla="*/ 202883 h 493395"/>
                <a:gd name="connsiteX298" fmla="*/ 96203 w 693419"/>
                <a:gd name="connsiteY298" fmla="*/ 202883 h 493395"/>
                <a:gd name="connsiteX299" fmla="*/ 111443 w 693419"/>
                <a:gd name="connsiteY299" fmla="*/ 220028 h 493395"/>
                <a:gd name="connsiteX300" fmla="*/ 117157 w 693419"/>
                <a:gd name="connsiteY300" fmla="*/ 220028 h 493395"/>
                <a:gd name="connsiteX301" fmla="*/ 121920 w 693419"/>
                <a:gd name="connsiteY301" fmla="*/ 195263 h 493395"/>
                <a:gd name="connsiteX302" fmla="*/ 40005 w 693419"/>
                <a:gd name="connsiteY302" fmla="*/ 195263 h 493395"/>
                <a:gd name="connsiteX303" fmla="*/ 38100 w 693419"/>
                <a:gd name="connsiteY303" fmla="*/ 200025 h 493395"/>
                <a:gd name="connsiteX304" fmla="*/ 47625 w 693419"/>
                <a:gd name="connsiteY304" fmla="*/ 224790 h 493395"/>
                <a:gd name="connsiteX305" fmla="*/ 29528 w 693419"/>
                <a:gd name="connsiteY305" fmla="*/ 273367 h 493395"/>
                <a:gd name="connsiteX306" fmla="*/ 953 w 693419"/>
                <a:gd name="connsiteY306" fmla="*/ 298133 h 493395"/>
                <a:gd name="connsiteX307" fmla="*/ 0 w 693419"/>
                <a:gd name="connsiteY307" fmla="*/ 302895 h 493395"/>
                <a:gd name="connsiteX308" fmla="*/ 91440 w 693419"/>
                <a:gd name="connsiteY308" fmla="*/ 302895 h 493395"/>
                <a:gd name="connsiteX309" fmla="*/ 107632 w 693419"/>
                <a:gd name="connsiteY309" fmla="*/ 277178 h 493395"/>
                <a:gd name="connsiteX310" fmla="*/ 101918 w 693419"/>
                <a:gd name="connsiteY310" fmla="*/ 277178 h 493395"/>
                <a:gd name="connsiteX311" fmla="*/ 60007 w 693419"/>
                <a:gd name="connsiteY311" fmla="*/ 296228 h 493395"/>
                <a:gd name="connsiteX312" fmla="*/ 45720 w 693419"/>
                <a:gd name="connsiteY312" fmla="*/ 273367 h 493395"/>
                <a:gd name="connsiteX313" fmla="*/ 54293 w 693419"/>
                <a:gd name="connsiteY313" fmla="*/ 249555 h 493395"/>
                <a:gd name="connsiteX314" fmla="*/ 76200 w 693419"/>
                <a:gd name="connsiteY314" fmla="*/ 249555 h 493395"/>
                <a:gd name="connsiteX315" fmla="*/ 88582 w 693419"/>
                <a:gd name="connsiteY315" fmla="*/ 188595 h 493395"/>
                <a:gd name="connsiteX316" fmla="*/ 117157 w 693419"/>
                <a:gd name="connsiteY316" fmla="*/ 168592 h 493395"/>
                <a:gd name="connsiteX317" fmla="*/ 117157 w 693419"/>
                <a:gd name="connsiteY317" fmla="*/ 165735 h 493395"/>
                <a:gd name="connsiteX318" fmla="*/ 100013 w 693419"/>
                <a:gd name="connsiteY318" fmla="*/ 165735 h 493395"/>
                <a:gd name="connsiteX319" fmla="*/ 83820 w 693419"/>
                <a:gd name="connsiteY319" fmla="*/ 188595 h 493395"/>
                <a:gd name="connsiteX320" fmla="*/ 88582 w 693419"/>
                <a:gd name="connsiteY320" fmla="*/ 188595 h 493395"/>
                <a:gd name="connsiteX321" fmla="*/ 450533 w 693419"/>
                <a:gd name="connsiteY321" fmla="*/ 52388 h 493395"/>
                <a:gd name="connsiteX322" fmla="*/ 458153 w 693419"/>
                <a:gd name="connsiteY322" fmla="*/ 66675 h 493395"/>
                <a:gd name="connsiteX323" fmla="*/ 432435 w 693419"/>
                <a:gd name="connsiteY323" fmla="*/ 72390 h 493395"/>
                <a:gd name="connsiteX324" fmla="*/ 450533 w 693419"/>
                <a:gd name="connsiteY324" fmla="*/ 52388 h 493395"/>
                <a:gd name="connsiteX325" fmla="*/ 464820 w 693419"/>
                <a:gd name="connsiteY325" fmla="*/ 93345 h 493395"/>
                <a:gd name="connsiteX326" fmla="*/ 460058 w 693419"/>
                <a:gd name="connsiteY326" fmla="*/ 93345 h 493395"/>
                <a:gd name="connsiteX327" fmla="*/ 440055 w 693419"/>
                <a:gd name="connsiteY327" fmla="*/ 106680 h 493395"/>
                <a:gd name="connsiteX328" fmla="*/ 429578 w 693419"/>
                <a:gd name="connsiteY328" fmla="*/ 93345 h 493395"/>
                <a:gd name="connsiteX329" fmla="*/ 430530 w 693419"/>
                <a:gd name="connsiteY329" fmla="*/ 81915 h 493395"/>
                <a:gd name="connsiteX330" fmla="*/ 471488 w 693419"/>
                <a:gd name="connsiteY330" fmla="*/ 68580 h 493395"/>
                <a:gd name="connsiteX331" fmla="*/ 458153 w 693419"/>
                <a:gd name="connsiteY331" fmla="*/ 40958 h 493395"/>
                <a:gd name="connsiteX332" fmla="*/ 416243 w 693419"/>
                <a:gd name="connsiteY332" fmla="*/ 101917 h 493395"/>
                <a:gd name="connsiteX333" fmla="*/ 431483 w 693419"/>
                <a:gd name="connsiteY333" fmla="*/ 121920 h 493395"/>
                <a:gd name="connsiteX334" fmla="*/ 464820 w 693419"/>
                <a:gd name="connsiteY334" fmla="*/ 93345 h 493395"/>
                <a:gd name="connsiteX335" fmla="*/ 457200 w 693419"/>
                <a:gd name="connsiteY335" fmla="*/ 33338 h 493395"/>
                <a:gd name="connsiteX336" fmla="*/ 485775 w 693419"/>
                <a:gd name="connsiteY336" fmla="*/ 6667 h 493395"/>
                <a:gd name="connsiteX337" fmla="*/ 485775 w 693419"/>
                <a:gd name="connsiteY337" fmla="*/ 3810 h 493395"/>
                <a:gd name="connsiteX338" fmla="*/ 470535 w 693419"/>
                <a:gd name="connsiteY338" fmla="*/ 3810 h 493395"/>
                <a:gd name="connsiteX339" fmla="*/ 452438 w 693419"/>
                <a:gd name="connsiteY339" fmla="*/ 34290 h 493395"/>
                <a:gd name="connsiteX340" fmla="*/ 457200 w 693419"/>
                <a:gd name="connsiteY340" fmla="*/ 34290 h 493395"/>
                <a:gd name="connsiteX341" fmla="*/ 371475 w 693419"/>
                <a:gd name="connsiteY341" fmla="*/ 52388 h 493395"/>
                <a:gd name="connsiteX342" fmla="*/ 381953 w 693419"/>
                <a:gd name="connsiteY342" fmla="*/ 52388 h 493395"/>
                <a:gd name="connsiteX343" fmla="*/ 360045 w 693419"/>
                <a:gd name="connsiteY343" fmla="*/ 111442 h 493395"/>
                <a:gd name="connsiteX344" fmla="*/ 365760 w 693419"/>
                <a:gd name="connsiteY344" fmla="*/ 121920 h 493395"/>
                <a:gd name="connsiteX345" fmla="*/ 404813 w 693419"/>
                <a:gd name="connsiteY345" fmla="*/ 93345 h 493395"/>
                <a:gd name="connsiteX346" fmla="*/ 401003 w 693419"/>
                <a:gd name="connsiteY346" fmla="*/ 93345 h 493395"/>
                <a:gd name="connsiteX347" fmla="*/ 376238 w 693419"/>
                <a:gd name="connsiteY347" fmla="*/ 108585 h 493395"/>
                <a:gd name="connsiteX348" fmla="*/ 396240 w 693419"/>
                <a:gd name="connsiteY348" fmla="*/ 53340 h 493395"/>
                <a:gd name="connsiteX349" fmla="*/ 416243 w 693419"/>
                <a:gd name="connsiteY349" fmla="*/ 53340 h 493395"/>
                <a:gd name="connsiteX350" fmla="*/ 419100 w 693419"/>
                <a:gd name="connsiteY350" fmla="*/ 44767 h 493395"/>
                <a:gd name="connsiteX351" fmla="*/ 399097 w 693419"/>
                <a:gd name="connsiteY351" fmla="*/ 44767 h 493395"/>
                <a:gd name="connsiteX352" fmla="*/ 406718 w 693419"/>
                <a:gd name="connsiteY352" fmla="*/ 23813 h 493395"/>
                <a:gd name="connsiteX353" fmla="*/ 399097 w 693419"/>
                <a:gd name="connsiteY353" fmla="*/ 23813 h 493395"/>
                <a:gd name="connsiteX354" fmla="*/ 384810 w 693419"/>
                <a:gd name="connsiteY354" fmla="*/ 44767 h 493395"/>
                <a:gd name="connsiteX355" fmla="*/ 370522 w 693419"/>
                <a:gd name="connsiteY355" fmla="*/ 46672 h 493395"/>
                <a:gd name="connsiteX356" fmla="*/ 370522 w 693419"/>
                <a:gd name="connsiteY356" fmla="*/ 52388 h 493395"/>
                <a:gd name="connsiteX357" fmla="*/ 360997 w 693419"/>
                <a:gd name="connsiteY357" fmla="*/ 59055 h 493395"/>
                <a:gd name="connsiteX358" fmla="*/ 355283 w 693419"/>
                <a:gd name="connsiteY358" fmla="*/ 40958 h 493395"/>
                <a:gd name="connsiteX359" fmla="*/ 335280 w 693419"/>
                <a:gd name="connsiteY359" fmla="*/ 66675 h 493395"/>
                <a:gd name="connsiteX360" fmla="*/ 335280 w 693419"/>
                <a:gd name="connsiteY360" fmla="*/ 55245 h 493395"/>
                <a:gd name="connsiteX361" fmla="*/ 325755 w 693419"/>
                <a:gd name="connsiteY361" fmla="*/ 40005 h 493395"/>
                <a:gd name="connsiteX362" fmla="*/ 303848 w 693419"/>
                <a:gd name="connsiteY362" fmla="*/ 65722 h 493395"/>
                <a:gd name="connsiteX363" fmla="*/ 307658 w 693419"/>
                <a:gd name="connsiteY363" fmla="*/ 65722 h 493395"/>
                <a:gd name="connsiteX364" fmla="*/ 318135 w 693419"/>
                <a:gd name="connsiteY364" fmla="*/ 56197 h 493395"/>
                <a:gd name="connsiteX365" fmla="*/ 318135 w 693419"/>
                <a:gd name="connsiteY365" fmla="*/ 74295 h 493395"/>
                <a:gd name="connsiteX366" fmla="*/ 301943 w 693419"/>
                <a:gd name="connsiteY366" fmla="*/ 109538 h 493395"/>
                <a:gd name="connsiteX367" fmla="*/ 308610 w 693419"/>
                <a:gd name="connsiteY367" fmla="*/ 120967 h 493395"/>
                <a:gd name="connsiteX368" fmla="*/ 316230 w 693419"/>
                <a:gd name="connsiteY368" fmla="*/ 115253 h 493395"/>
                <a:gd name="connsiteX369" fmla="*/ 332423 w 693419"/>
                <a:gd name="connsiteY369" fmla="*/ 73342 h 493395"/>
                <a:gd name="connsiteX370" fmla="*/ 345758 w 693419"/>
                <a:gd name="connsiteY370" fmla="*/ 58103 h 493395"/>
                <a:gd name="connsiteX371" fmla="*/ 360997 w 693419"/>
                <a:gd name="connsiteY371" fmla="*/ 58103 h 493395"/>
                <a:gd name="connsiteX372" fmla="*/ 269558 w 693419"/>
                <a:gd name="connsiteY372" fmla="*/ 52388 h 493395"/>
                <a:gd name="connsiteX373" fmla="*/ 277178 w 693419"/>
                <a:gd name="connsiteY373" fmla="*/ 66675 h 493395"/>
                <a:gd name="connsiteX374" fmla="*/ 251460 w 693419"/>
                <a:gd name="connsiteY374" fmla="*/ 72390 h 493395"/>
                <a:gd name="connsiteX375" fmla="*/ 269558 w 693419"/>
                <a:gd name="connsiteY375" fmla="*/ 52388 h 493395"/>
                <a:gd name="connsiteX376" fmla="*/ 283845 w 693419"/>
                <a:gd name="connsiteY376" fmla="*/ 93345 h 493395"/>
                <a:gd name="connsiteX377" fmla="*/ 279083 w 693419"/>
                <a:gd name="connsiteY377" fmla="*/ 93345 h 493395"/>
                <a:gd name="connsiteX378" fmla="*/ 259080 w 693419"/>
                <a:gd name="connsiteY378" fmla="*/ 106680 h 493395"/>
                <a:gd name="connsiteX379" fmla="*/ 248603 w 693419"/>
                <a:gd name="connsiteY379" fmla="*/ 93345 h 493395"/>
                <a:gd name="connsiteX380" fmla="*/ 249555 w 693419"/>
                <a:gd name="connsiteY380" fmla="*/ 81915 h 493395"/>
                <a:gd name="connsiteX381" fmla="*/ 290513 w 693419"/>
                <a:gd name="connsiteY381" fmla="*/ 68580 h 493395"/>
                <a:gd name="connsiteX382" fmla="*/ 277178 w 693419"/>
                <a:gd name="connsiteY382" fmla="*/ 40958 h 493395"/>
                <a:gd name="connsiteX383" fmla="*/ 235268 w 693419"/>
                <a:gd name="connsiteY383" fmla="*/ 101917 h 493395"/>
                <a:gd name="connsiteX384" fmla="*/ 250508 w 693419"/>
                <a:gd name="connsiteY384" fmla="*/ 121920 h 493395"/>
                <a:gd name="connsiteX385" fmla="*/ 283845 w 693419"/>
                <a:gd name="connsiteY385" fmla="*/ 93345 h 493395"/>
                <a:gd name="connsiteX386" fmla="*/ 182880 w 693419"/>
                <a:gd name="connsiteY386" fmla="*/ 110490 h 493395"/>
                <a:gd name="connsiteX387" fmla="*/ 173355 w 693419"/>
                <a:gd name="connsiteY387" fmla="*/ 103822 h 493395"/>
                <a:gd name="connsiteX388" fmla="*/ 177165 w 693419"/>
                <a:gd name="connsiteY388" fmla="*/ 92392 h 493395"/>
                <a:gd name="connsiteX389" fmla="*/ 183833 w 693419"/>
                <a:gd name="connsiteY389" fmla="*/ 74295 h 493395"/>
                <a:gd name="connsiteX390" fmla="*/ 207645 w 693419"/>
                <a:gd name="connsiteY390" fmla="*/ 57150 h 493395"/>
                <a:gd name="connsiteX391" fmla="*/ 214313 w 693419"/>
                <a:gd name="connsiteY391" fmla="*/ 64770 h 493395"/>
                <a:gd name="connsiteX392" fmla="*/ 182880 w 693419"/>
                <a:gd name="connsiteY392" fmla="*/ 110490 h 493395"/>
                <a:gd name="connsiteX393" fmla="*/ 230505 w 693419"/>
                <a:gd name="connsiteY393" fmla="*/ 58103 h 493395"/>
                <a:gd name="connsiteX394" fmla="*/ 218123 w 693419"/>
                <a:gd name="connsiteY394" fmla="*/ 41910 h 493395"/>
                <a:gd name="connsiteX395" fmla="*/ 188595 w 693419"/>
                <a:gd name="connsiteY395" fmla="*/ 66675 h 493395"/>
                <a:gd name="connsiteX396" fmla="*/ 213360 w 693419"/>
                <a:gd name="connsiteY396" fmla="*/ 1905 h 493395"/>
                <a:gd name="connsiteX397" fmla="*/ 212408 w 693419"/>
                <a:gd name="connsiteY397" fmla="*/ 0 h 493395"/>
                <a:gd name="connsiteX398" fmla="*/ 186690 w 693419"/>
                <a:gd name="connsiteY398" fmla="*/ 2858 h 493395"/>
                <a:gd name="connsiteX399" fmla="*/ 186690 w 693419"/>
                <a:gd name="connsiteY399" fmla="*/ 5715 h 493395"/>
                <a:gd name="connsiteX400" fmla="*/ 191453 w 693419"/>
                <a:gd name="connsiteY400" fmla="*/ 9525 h 493395"/>
                <a:gd name="connsiteX401" fmla="*/ 190500 w 693419"/>
                <a:gd name="connsiteY401" fmla="*/ 27622 h 493395"/>
                <a:gd name="connsiteX402" fmla="*/ 163830 w 693419"/>
                <a:gd name="connsiteY402" fmla="*/ 96203 h 493395"/>
                <a:gd name="connsiteX403" fmla="*/ 159068 w 693419"/>
                <a:gd name="connsiteY403" fmla="*/ 108585 h 493395"/>
                <a:gd name="connsiteX404" fmla="*/ 177165 w 693419"/>
                <a:gd name="connsiteY404" fmla="*/ 121920 h 493395"/>
                <a:gd name="connsiteX405" fmla="*/ 230505 w 693419"/>
                <a:gd name="connsiteY405" fmla="*/ 58103 h 493395"/>
                <a:gd name="connsiteX406" fmla="*/ 149543 w 693419"/>
                <a:gd name="connsiteY406" fmla="*/ 49530 h 493395"/>
                <a:gd name="connsiteX407" fmla="*/ 144780 w 693419"/>
                <a:gd name="connsiteY407" fmla="*/ 40958 h 493395"/>
                <a:gd name="connsiteX408" fmla="*/ 113348 w 693419"/>
                <a:gd name="connsiteY408" fmla="*/ 66675 h 493395"/>
                <a:gd name="connsiteX409" fmla="*/ 117157 w 693419"/>
                <a:gd name="connsiteY409" fmla="*/ 66675 h 493395"/>
                <a:gd name="connsiteX410" fmla="*/ 133350 w 693419"/>
                <a:gd name="connsiteY410" fmla="*/ 54292 h 493395"/>
                <a:gd name="connsiteX411" fmla="*/ 110490 w 693419"/>
                <a:gd name="connsiteY411" fmla="*/ 113347 h 493395"/>
                <a:gd name="connsiteX412" fmla="*/ 115253 w 693419"/>
                <a:gd name="connsiteY412" fmla="*/ 121920 h 493395"/>
                <a:gd name="connsiteX413" fmla="*/ 145733 w 693419"/>
                <a:gd name="connsiteY413" fmla="*/ 96203 h 493395"/>
                <a:gd name="connsiteX414" fmla="*/ 141923 w 693419"/>
                <a:gd name="connsiteY414" fmla="*/ 96203 h 493395"/>
                <a:gd name="connsiteX415" fmla="*/ 125730 w 693419"/>
                <a:gd name="connsiteY415" fmla="*/ 108585 h 493395"/>
                <a:gd name="connsiteX416" fmla="*/ 149543 w 693419"/>
                <a:gd name="connsiteY416" fmla="*/ 49530 h 493395"/>
                <a:gd name="connsiteX417" fmla="*/ 153353 w 693419"/>
                <a:gd name="connsiteY417" fmla="*/ 20003 h 493395"/>
                <a:gd name="connsiteX418" fmla="*/ 162878 w 693419"/>
                <a:gd name="connsiteY418" fmla="*/ 10478 h 493395"/>
                <a:gd name="connsiteX419" fmla="*/ 153353 w 693419"/>
                <a:gd name="connsiteY419" fmla="*/ 953 h 493395"/>
                <a:gd name="connsiteX420" fmla="*/ 143828 w 693419"/>
                <a:gd name="connsiteY420" fmla="*/ 10478 h 493395"/>
                <a:gd name="connsiteX421" fmla="*/ 153353 w 693419"/>
                <a:gd name="connsiteY421" fmla="*/ 20003 h 493395"/>
                <a:gd name="connsiteX422" fmla="*/ 93345 w 693419"/>
                <a:gd name="connsiteY422" fmla="*/ 10478 h 493395"/>
                <a:gd name="connsiteX423" fmla="*/ 39053 w 693419"/>
                <a:gd name="connsiteY423" fmla="*/ 10478 h 493395"/>
                <a:gd name="connsiteX424" fmla="*/ 37148 w 693419"/>
                <a:gd name="connsiteY424" fmla="*/ 15240 h 493395"/>
                <a:gd name="connsiteX425" fmla="*/ 46673 w 693419"/>
                <a:gd name="connsiteY425" fmla="*/ 40005 h 493395"/>
                <a:gd name="connsiteX426" fmla="*/ 29528 w 693419"/>
                <a:gd name="connsiteY426" fmla="*/ 88583 h 493395"/>
                <a:gd name="connsiteX427" fmla="*/ 953 w 693419"/>
                <a:gd name="connsiteY427" fmla="*/ 113347 h 493395"/>
                <a:gd name="connsiteX428" fmla="*/ 0 w 693419"/>
                <a:gd name="connsiteY428" fmla="*/ 118110 h 493395"/>
                <a:gd name="connsiteX429" fmla="*/ 82868 w 693419"/>
                <a:gd name="connsiteY429" fmla="*/ 118110 h 493395"/>
                <a:gd name="connsiteX430" fmla="*/ 100965 w 693419"/>
                <a:gd name="connsiteY430" fmla="*/ 86678 h 493395"/>
                <a:gd name="connsiteX431" fmla="*/ 94298 w 693419"/>
                <a:gd name="connsiteY431" fmla="*/ 86678 h 493395"/>
                <a:gd name="connsiteX432" fmla="*/ 54293 w 693419"/>
                <a:gd name="connsiteY432" fmla="*/ 111442 h 493395"/>
                <a:gd name="connsiteX433" fmla="*/ 46673 w 693419"/>
                <a:gd name="connsiteY433" fmla="*/ 88583 h 493395"/>
                <a:gd name="connsiteX434" fmla="*/ 63818 w 693419"/>
                <a:gd name="connsiteY434" fmla="*/ 40005 h 493395"/>
                <a:gd name="connsiteX435" fmla="*/ 92393 w 693419"/>
                <a:gd name="connsiteY435" fmla="*/ 15240 h 493395"/>
                <a:gd name="connsiteX436" fmla="*/ 93345 w 693419"/>
                <a:gd name="connsiteY436" fmla="*/ 10478 h 49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Lst>
              <a:rect l="l" t="t" r="r" b="b"/>
              <a:pathLst>
                <a:path w="693419" h="493395">
                  <a:moveTo>
                    <a:pt x="659130" y="422910"/>
                  </a:moveTo>
                  <a:cubicBezTo>
                    <a:pt x="664845" y="422910"/>
                    <a:pt x="669608" y="426720"/>
                    <a:pt x="666750" y="437197"/>
                  </a:cubicBezTo>
                  <a:lnTo>
                    <a:pt x="641033" y="442913"/>
                  </a:lnTo>
                  <a:cubicBezTo>
                    <a:pt x="645795" y="432435"/>
                    <a:pt x="653415" y="422910"/>
                    <a:pt x="659130" y="422910"/>
                  </a:cubicBezTo>
                  <a:moveTo>
                    <a:pt x="673418" y="464820"/>
                  </a:moveTo>
                  <a:lnTo>
                    <a:pt x="668655" y="464820"/>
                  </a:lnTo>
                  <a:cubicBezTo>
                    <a:pt x="661988" y="472440"/>
                    <a:pt x="655320" y="478155"/>
                    <a:pt x="648653" y="478155"/>
                  </a:cubicBezTo>
                  <a:cubicBezTo>
                    <a:pt x="641985" y="478155"/>
                    <a:pt x="638175" y="474345"/>
                    <a:pt x="638175" y="464820"/>
                  </a:cubicBezTo>
                  <a:cubicBezTo>
                    <a:pt x="638175" y="461010"/>
                    <a:pt x="638175" y="457200"/>
                    <a:pt x="639128" y="453390"/>
                  </a:cubicBezTo>
                  <a:lnTo>
                    <a:pt x="680085" y="440055"/>
                  </a:lnTo>
                  <a:cubicBezTo>
                    <a:pt x="687705" y="421005"/>
                    <a:pt x="678180" y="412433"/>
                    <a:pt x="666750" y="412433"/>
                  </a:cubicBezTo>
                  <a:cubicBezTo>
                    <a:pt x="647700" y="412433"/>
                    <a:pt x="624840" y="444817"/>
                    <a:pt x="624840" y="473392"/>
                  </a:cubicBezTo>
                  <a:cubicBezTo>
                    <a:pt x="624840" y="485775"/>
                    <a:pt x="630555" y="493395"/>
                    <a:pt x="640080" y="493395"/>
                  </a:cubicBezTo>
                  <a:cubicBezTo>
                    <a:pt x="652463" y="493395"/>
                    <a:pt x="663893" y="481965"/>
                    <a:pt x="673418" y="464820"/>
                  </a:cubicBezTo>
                  <a:moveTo>
                    <a:pt x="664845" y="404813"/>
                  </a:moveTo>
                  <a:lnTo>
                    <a:pt x="693420" y="378142"/>
                  </a:lnTo>
                  <a:lnTo>
                    <a:pt x="693420" y="375285"/>
                  </a:lnTo>
                  <a:lnTo>
                    <a:pt x="678180" y="375285"/>
                  </a:lnTo>
                  <a:lnTo>
                    <a:pt x="660083" y="405765"/>
                  </a:lnTo>
                  <a:lnTo>
                    <a:pt x="664845" y="405765"/>
                  </a:lnTo>
                  <a:close/>
                  <a:moveTo>
                    <a:pt x="576263" y="423863"/>
                  </a:moveTo>
                  <a:lnTo>
                    <a:pt x="589598" y="423863"/>
                  </a:lnTo>
                  <a:lnTo>
                    <a:pt x="567690" y="482917"/>
                  </a:lnTo>
                  <a:cubicBezTo>
                    <a:pt x="565785" y="487680"/>
                    <a:pt x="568643" y="493395"/>
                    <a:pt x="573405" y="493395"/>
                  </a:cubicBezTo>
                  <a:cubicBezTo>
                    <a:pt x="585788" y="493395"/>
                    <a:pt x="605790" y="481013"/>
                    <a:pt x="612458" y="464820"/>
                  </a:cubicBezTo>
                  <a:lnTo>
                    <a:pt x="608648" y="464820"/>
                  </a:lnTo>
                  <a:cubicBezTo>
                    <a:pt x="602933" y="470535"/>
                    <a:pt x="592455" y="478155"/>
                    <a:pt x="583883" y="480060"/>
                  </a:cubicBezTo>
                  <a:lnTo>
                    <a:pt x="603885" y="424815"/>
                  </a:lnTo>
                  <a:lnTo>
                    <a:pt x="623888" y="424815"/>
                  </a:lnTo>
                  <a:lnTo>
                    <a:pt x="626745" y="416242"/>
                  </a:lnTo>
                  <a:lnTo>
                    <a:pt x="606743" y="416242"/>
                  </a:lnTo>
                  <a:lnTo>
                    <a:pt x="614363" y="395288"/>
                  </a:lnTo>
                  <a:lnTo>
                    <a:pt x="606743" y="395288"/>
                  </a:lnTo>
                  <a:lnTo>
                    <a:pt x="592455" y="416242"/>
                  </a:lnTo>
                  <a:lnTo>
                    <a:pt x="575310" y="418147"/>
                  </a:lnTo>
                  <a:lnTo>
                    <a:pt x="575310" y="423863"/>
                  </a:lnTo>
                  <a:close/>
                  <a:moveTo>
                    <a:pt x="558165" y="421005"/>
                  </a:moveTo>
                  <a:cubicBezTo>
                    <a:pt x="560070" y="415290"/>
                    <a:pt x="556260" y="412433"/>
                    <a:pt x="553403" y="412433"/>
                  </a:cubicBezTo>
                  <a:cubicBezTo>
                    <a:pt x="541973" y="412433"/>
                    <a:pt x="527685" y="422910"/>
                    <a:pt x="521970" y="438150"/>
                  </a:cubicBezTo>
                  <a:lnTo>
                    <a:pt x="525780" y="438150"/>
                  </a:lnTo>
                  <a:cubicBezTo>
                    <a:pt x="529590" y="432435"/>
                    <a:pt x="536258" y="426720"/>
                    <a:pt x="541973" y="425767"/>
                  </a:cubicBezTo>
                  <a:lnTo>
                    <a:pt x="519113" y="484822"/>
                  </a:lnTo>
                  <a:cubicBezTo>
                    <a:pt x="517208" y="490538"/>
                    <a:pt x="521018" y="493395"/>
                    <a:pt x="523875" y="493395"/>
                  </a:cubicBezTo>
                  <a:cubicBezTo>
                    <a:pt x="535305" y="493395"/>
                    <a:pt x="548640" y="482917"/>
                    <a:pt x="554355" y="467678"/>
                  </a:cubicBezTo>
                  <a:lnTo>
                    <a:pt x="550545" y="467678"/>
                  </a:lnTo>
                  <a:cubicBezTo>
                    <a:pt x="546735" y="473392"/>
                    <a:pt x="540068" y="479108"/>
                    <a:pt x="534353" y="480060"/>
                  </a:cubicBezTo>
                  <a:lnTo>
                    <a:pt x="558165" y="421005"/>
                  </a:lnTo>
                  <a:close/>
                  <a:moveTo>
                    <a:pt x="561975" y="391478"/>
                  </a:moveTo>
                  <a:cubicBezTo>
                    <a:pt x="567690" y="391478"/>
                    <a:pt x="571500" y="386715"/>
                    <a:pt x="571500" y="381953"/>
                  </a:cubicBezTo>
                  <a:cubicBezTo>
                    <a:pt x="571500" y="376238"/>
                    <a:pt x="566738" y="372428"/>
                    <a:pt x="561975" y="372428"/>
                  </a:cubicBezTo>
                  <a:cubicBezTo>
                    <a:pt x="556260" y="372428"/>
                    <a:pt x="552450" y="377190"/>
                    <a:pt x="552450" y="381953"/>
                  </a:cubicBezTo>
                  <a:cubicBezTo>
                    <a:pt x="552450" y="386715"/>
                    <a:pt x="556260" y="391478"/>
                    <a:pt x="561975" y="391478"/>
                  </a:cubicBezTo>
                  <a:moveTo>
                    <a:pt x="431483" y="481965"/>
                  </a:moveTo>
                  <a:cubicBezTo>
                    <a:pt x="428625" y="488633"/>
                    <a:pt x="431483" y="493395"/>
                    <a:pt x="438150" y="493395"/>
                  </a:cubicBezTo>
                  <a:cubicBezTo>
                    <a:pt x="441960" y="493395"/>
                    <a:pt x="443865" y="492442"/>
                    <a:pt x="445770" y="487680"/>
                  </a:cubicBezTo>
                  <a:lnTo>
                    <a:pt x="461963" y="445770"/>
                  </a:lnTo>
                  <a:cubicBezTo>
                    <a:pt x="469583" y="437197"/>
                    <a:pt x="483870" y="427672"/>
                    <a:pt x="490538" y="427672"/>
                  </a:cubicBezTo>
                  <a:cubicBezTo>
                    <a:pt x="495300" y="427672"/>
                    <a:pt x="494347" y="431483"/>
                    <a:pt x="491490" y="436245"/>
                  </a:cubicBezTo>
                  <a:lnTo>
                    <a:pt x="467678" y="482917"/>
                  </a:lnTo>
                  <a:cubicBezTo>
                    <a:pt x="465772" y="487680"/>
                    <a:pt x="468630" y="493395"/>
                    <a:pt x="473393" y="493395"/>
                  </a:cubicBezTo>
                  <a:cubicBezTo>
                    <a:pt x="484822" y="493395"/>
                    <a:pt x="499110" y="482917"/>
                    <a:pt x="504825" y="467678"/>
                  </a:cubicBezTo>
                  <a:lnTo>
                    <a:pt x="501015" y="467678"/>
                  </a:lnTo>
                  <a:cubicBezTo>
                    <a:pt x="497205" y="473392"/>
                    <a:pt x="490538" y="479108"/>
                    <a:pt x="484822" y="480060"/>
                  </a:cubicBezTo>
                  <a:lnTo>
                    <a:pt x="505778" y="438150"/>
                  </a:lnTo>
                  <a:cubicBezTo>
                    <a:pt x="508635" y="432435"/>
                    <a:pt x="509588" y="427672"/>
                    <a:pt x="509588" y="423863"/>
                  </a:cubicBezTo>
                  <a:cubicBezTo>
                    <a:pt x="509588" y="417195"/>
                    <a:pt x="505778" y="412433"/>
                    <a:pt x="498158" y="412433"/>
                  </a:cubicBezTo>
                  <a:cubicBezTo>
                    <a:pt x="487680" y="412433"/>
                    <a:pt x="477203" y="423863"/>
                    <a:pt x="464820" y="438150"/>
                  </a:cubicBezTo>
                  <a:lnTo>
                    <a:pt x="464820" y="426720"/>
                  </a:lnTo>
                  <a:cubicBezTo>
                    <a:pt x="464820" y="419100"/>
                    <a:pt x="461963" y="411480"/>
                    <a:pt x="455295" y="411480"/>
                  </a:cubicBezTo>
                  <a:cubicBezTo>
                    <a:pt x="450533" y="411480"/>
                    <a:pt x="446722" y="415290"/>
                    <a:pt x="442913" y="421005"/>
                  </a:cubicBezTo>
                  <a:lnTo>
                    <a:pt x="442913" y="422910"/>
                  </a:lnTo>
                  <a:cubicBezTo>
                    <a:pt x="450533" y="422910"/>
                    <a:pt x="454343" y="434340"/>
                    <a:pt x="448628" y="445770"/>
                  </a:cubicBezTo>
                  <a:lnTo>
                    <a:pt x="431483" y="481965"/>
                  </a:lnTo>
                  <a:close/>
                  <a:moveTo>
                    <a:pt x="431483" y="430530"/>
                  </a:moveTo>
                  <a:cubicBezTo>
                    <a:pt x="434340" y="421005"/>
                    <a:pt x="432435" y="412433"/>
                    <a:pt x="425768" y="412433"/>
                  </a:cubicBezTo>
                  <a:cubicBezTo>
                    <a:pt x="417195" y="412433"/>
                    <a:pt x="414338" y="419100"/>
                    <a:pt x="405765" y="438150"/>
                  </a:cubicBezTo>
                  <a:lnTo>
                    <a:pt x="405765" y="426720"/>
                  </a:lnTo>
                  <a:cubicBezTo>
                    <a:pt x="405765" y="419100"/>
                    <a:pt x="402908" y="411480"/>
                    <a:pt x="396240" y="411480"/>
                  </a:cubicBezTo>
                  <a:cubicBezTo>
                    <a:pt x="387668" y="411480"/>
                    <a:pt x="380047" y="424815"/>
                    <a:pt x="374333" y="437197"/>
                  </a:cubicBezTo>
                  <a:lnTo>
                    <a:pt x="378143" y="437197"/>
                  </a:lnTo>
                  <a:cubicBezTo>
                    <a:pt x="381953" y="431483"/>
                    <a:pt x="385763" y="427672"/>
                    <a:pt x="388620" y="427672"/>
                  </a:cubicBezTo>
                  <a:cubicBezTo>
                    <a:pt x="392430" y="427672"/>
                    <a:pt x="394335" y="433388"/>
                    <a:pt x="388620" y="445770"/>
                  </a:cubicBezTo>
                  <a:lnTo>
                    <a:pt x="372428" y="481013"/>
                  </a:lnTo>
                  <a:cubicBezTo>
                    <a:pt x="369570" y="487680"/>
                    <a:pt x="372428" y="492442"/>
                    <a:pt x="379095" y="492442"/>
                  </a:cubicBezTo>
                  <a:cubicBezTo>
                    <a:pt x="382905" y="492442"/>
                    <a:pt x="384810" y="491490"/>
                    <a:pt x="386715" y="486728"/>
                  </a:cubicBezTo>
                  <a:lnTo>
                    <a:pt x="402908" y="444817"/>
                  </a:lnTo>
                  <a:cubicBezTo>
                    <a:pt x="407670" y="439103"/>
                    <a:pt x="411480" y="434340"/>
                    <a:pt x="416243" y="429578"/>
                  </a:cubicBezTo>
                  <a:lnTo>
                    <a:pt x="431483" y="429578"/>
                  </a:lnTo>
                  <a:close/>
                  <a:moveTo>
                    <a:pt x="340043" y="422910"/>
                  </a:moveTo>
                  <a:cubicBezTo>
                    <a:pt x="345758" y="422910"/>
                    <a:pt x="350520" y="426720"/>
                    <a:pt x="347663" y="437197"/>
                  </a:cubicBezTo>
                  <a:lnTo>
                    <a:pt x="321945" y="442913"/>
                  </a:lnTo>
                  <a:cubicBezTo>
                    <a:pt x="326708" y="432435"/>
                    <a:pt x="334328" y="422910"/>
                    <a:pt x="340043" y="422910"/>
                  </a:cubicBezTo>
                  <a:moveTo>
                    <a:pt x="354330" y="464820"/>
                  </a:moveTo>
                  <a:lnTo>
                    <a:pt x="349568" y="464820"/>
                  </a:lnTo>
                  <a:cubicBezTo>
                    <a:pt x="342900" y="472440"/>
                    <a:pt x="336233" y="478155"/>
                    <a:pt x="329565" y="478155"/>
                  </a:cubicBezTo>
                  <a:cubicBezTo>
                    <a:pt x="322898" y="478155"/>
                    <a:pt x="319088" y="474345"/>
                    <a:pt x="319088" y="464820"/>
                  </a:cubicBezTo>
                  <a:cubicBezTo>
                    <a:pt x="319088" y="461010"/>
                    <a:pt x="319088" y="457200"/>
                    <a:pt x="320040" y="453390"/>
                  </a:cubicBezTo>
                  <a:lnTo>
                    <a:pt x="360997" y="440055"/>
                  </a:lnTo>
                  <a:cubicBezTo>
                    <a:pt x="368618" y="421005"/>
                    <a:pt x="359093" y="412433"/>
                    <a:pt x="347663" y="412433"/>
                  </a:cubicBezTo>
                  <a:cubicBezTo>
                    <a:pt x="328613" y="412433"/>
                    <a:pt x="305753" y="444817"/>
                    <a:pt x="305753" y="473392"/>
                  </a:cubicBezTo>
                  <a:cubicBezTo>
                    <a:pt x="305753" y="485775"/>
                    <a:pt x="311468" y="493395"/>
                    <a:pt x="320993" y="493395"/>
                  </a:cubicBezTo>
                  <a:cubicBezTo>
                    <a:pt x="333375" y="493395"/>
                    <a:pt x="344805" y="481965"/>
                    <a:pt x="354330" y="464820"/>
                  </a:cubicBezTo>
                  <a:moveTo>
                    <a:pt x="257175" y="423863"/>
                  </a:moveTo>
                  <a:lnTo>
                    <a:pt x="270510" y="423863"/>
                  </a:lnTo>
                  <a:lnTo>
                    <a:pt x="248603" y="482917"/>
                  </a:lnTo>
                  <a:cubicBezTo>
                    <a:pt x="246698" y="487680"/>
                    <a:pt x="249555" y="493395"/>
                    <a:pt x="254318" y="493395"/>
                  </a:cubicBezTo>
                  <a:cubicBezTo>
                    <a:pt x="266700" y="493395"/>
                    <a:pt x="286703" y="481013"/>
                    <a:pt x="293370" y="464820"/>
                  </a:cubicBezTo>
                  <a:lnTo>
                    <a:pt x="289560" y="464820"/>
                  </a:lnTo>
                  <a:cubicBezTo>
                    <a:pt x="283845" y="470535"/>
                    <a:pt x="273368" y="478155"/>
                    <a:pt x="264795" y="480060"/>
                  </a:cubicBezTo>
                  <a:lnTo>
                    <a:pt x="284798" y="424815"/>
                  </a:lnTo>
                  <a:lnTo>
                    <a:pt x="304800" y="424815"/>
                  </a:lnTo>
                  <a:lnTo>
                    <a:pt x="307658" y="416242"/>
                  </a:lnTo>
                  <a:lnTo>
                    <a:pt x="287655" y="416242"/>
                  </a:lnTo>
                  <a:lnTo>
                    <a:pt x="295275" y="395288"/>
                  </a:lnTo>
                  <a:lnTo>
                    <a:pt x="287655" y="395288"/>
                  </a:lnTo>
                  <a:lnTo>
                    <a:pt x="273368" y="416242"/>
                  </a:lnTo>
                  <a:lnTo>
                    <a:pt x="256223" y="418147"/>
                  </a:lnTo>
                  <a:lnTo>
                    <a:pt x="256223" y="423863"/>
                  </a:lnTo>
                  <a:close/>
                  <a:moveTo>
                    <a:pt x="181928" y="469583"/>
                  </a:moveTo>
                  <a:cubicBezTo>
                    <a:pt x="181928" y="451485"/>
                    <a:pt x="201930" y="426720"/>
                    <a:pt x="213360" y="426720"/>
                  </a:cubicBezTo>
                  <a:cubicBezTo>
                    <a:pt x="216218" y="426720"/>
                    <a:pt x="218123" y="426720"/>
                    <a:pt x="220028" y="427672"/>
                  </a:cubicBezTo>
                  <a:lnTo>
                    <a:pt x="208598" y="459105"/>
                  </a:lnTo>
                  <a:cubicBezTo>
                    <a:pt x="201930" y="467678"/>
                    <a:pt x="191453" y="477203"/>
                    <a:pt x="186690" y="477203"/>
                  </a:cubicBezTo>
                  <a:cubicBezTo>
                    <a:pt x="183833" y="478155"/>
                    <a:pt x="181928" y="475297"/>
                    <a:pt x="181928" y="469583"/>
                  </a:cubicBezTo>
                  <a:moveTo>
                    <a:pt x="244793" y="408622"/>
                  </a:moveTo>
                  <a:lnTo>
                    <a:pt x="238125" y="408622"/>
                  </a:lnTo>
                  <a:lnTo>
                    <a:pt x="231458" y="415290"/>
                  </a:lnTo>
                  <a:lnTo>
                    <a:pt x="229553" y="415290"/>
                  </a:lnTo>
                  <a:cubicBezTo>
                    <a:pt x="195263" y="415290"/>
                    <a:pt x="166688" y="453390"/>
                    <a:pt x="166688" y="481013"/>
                  </a:cubicBezTo>
                  <a:cubicBezTo>
                    <a:pt x="166688" y="488633"/>
                    <a:pt x="171450" y="493395"/>
                    <a:pt x="179070" y="493395"/>
                  </a:cubicBezTo>
                  <a:cubicBezTo>
                    <a:pt x="187643" y="493395"/>
                    <a:pt x="196215" y="481013"/>
                    <a:pt x="205740" y="467678"/>
                  </a:cubicBezTo>
                  <a:lnTo>
                    <a:pt x="205740" y="472440"/>
                  </a:lnTo>
                  <a:cubicBezTo>
                    <a:pt x="204788" y="485775"/>
                    <a:pt x="208598" y="493395"/>
                    <a:pt x="216218" y="493395"/>
                  </a:cubicBezTo>
                  <a:cubicBezTo>
                    <a:pt x="224790" y="493395"/>
                    <a:pt x="232410" y="480060"/>
                    <a:pt x="238125" y="467678"/>
                  </a:cubicBezTo>
                  <a:lnTo>
                    <a:pt x="234315" y="467678"/>
                  </a:lnTo>
                  <a:cubicBezTo>
                    <a:pt x="230505" y="473392"/>
                    <a:pt x="226695" y="477203"/>
                    <a:pt x="223838" y="477203"/>
                  </a:cubicBezTo>
                  <a:cubicBezTo>
                    <a:pt x="220980" y="477203"/>
                    <a:pt x="218123" y="471488"/>
                    <a:pt x="223838" y="459105"/>
                  </a:cubicBezTo>
                  <a:lnTo>
                    <a:pt x="244793" y="408622"/>
                  </a:lnTo>
                  <a:close/>
                  <a:moveTo>
                    <a:pt x="172403" y="430530"/>
                  </a:moveTo>
                  <a:cubicBezTo>
                    <a:pt x="175260" y="421005"/>
                    <a:pt x="173355" y="412433"/>
                    <a:pt x="166688" y="412433"/>
                  </a:cubicBezTo>
                  <a:cubicBezTo>
                    <a:pt x="158115" y="412433"/>
                    <a:pt x="155258" y="419100"/>
                    <a:pt x="146685" y="438150"/>
                  </a:cubicBezTo>
                  <a:lnTo>
                    <a:pt x="146685" y="426720"/>
                  </a:lnTo>
                  <a:cubicBezTo>
                    <a:pt x="146685" y="419100"/>
                    <a:pt x="143828" y="411480"/>
                    <a:pt x="137160" y="411480"/>
                  </a:cubicBezTo>
                  <a:cubicBezTo>
                    <a:pt x="128588" y="411480"/>
                    <a:pt x="120968" y="424815"/>
                    <a:pt x="115253" y="437197"/>
                  </a:cubicBezTo>
                  <a:lnTo>
                    <a:pt x="119063" y="437197"/>
                  </a:lnTo>
                  <a:cubicBezTo>
                    <a:pt x="122873" y="431483"/>
                    <a:pt x="126682" y="427672"/>
                    <a:pt x="129540" y="427672"/>
                  </a:cubicBezTo>
                  <a:cubicBezTo>
                    <a:pt x="133350" y="427672"/>
                    <a:pt x="135255" y="433388"/>
                    <a:pt x="129540" y="445770"/>
                  </a:cubicBezTo>
                  <a:lnTo>
                    <a:pt x="113348" y="481013"/>
                  </a:lnTo>
                  <a:cubicBezTo>
                    <a:pt x="110490" y="487680"/>
                    <a:pt x="113348" y="492442"/>
                    <a:pt x="120015" y="492442"/>
                  </a:cubicBezTo>
                  <a:cubicBezTo>
                    <a:pt x="123825" y="492442"/>
                    <a:pt x="125730" y="491490"/>
                    <a:pt x="127635" y="486728"/>
                  </a:cubicBezTo>
                  <a:lnTo>
                    <a:pt x="143828" y="444817"/>
                  </a:lnTo>
                  <a:cubicBezTo>
                    <a:pt x="148590" y="439103"/>
                    <a:pt x="152400" y="434340"/>
                    <a:pt x="157163" y="429578"/>
                  </a:cubicBezTo>
                  <a:lnTo>
                    <a:pt x="172403" y="429578"/>
                  </a:lnTo>
                  <a:close/>
                  <a:moveTo>
                    <a:pt x="59055" y="489585"/>
                  </a:moveTo>
                  <a:lnTo>
                    <a:pt x="60960" y="484822"/>
                  </a:lnTo>
                  <a:cubicBezTo>
                    <a:pt x="40957" y="481013"/>
                    <a:pt x="39053" y="481013"/>
                    <a:pt x="46673" y="460058"/>
                  </a:cubicBezTo>
                  <a:lnTo>
                    <a:pt x="54293" y="438150"/>
                  </a:lnTo>
                  <a:lnTo>
                    <a:pt x="76200" y="438150"/>
                  </a:lnTo>
                  <a:cubicBezTo>
                    <a:pt x="85725" y="438150"/>
                    <a:pt x="85725" y="441960"/>
                    <a:pt x="84773" y="452438"/>
                  </a:cubicBezTo>
                  <a:lnTo>
                    <a:pt x="90488" y="452438"/>
                  </a:lnTo>
                  <a:lnTo>
                    <a:pt x="103823" y="416242"/>
                  </a:lnTo>
                  <a:lnTo>
                    <a:pt x="98107" y="416242"/>
                  </a:lnTo>
                  <a:cubicBezTo>
                    <a:pt x="93345" y="424815"/>
                    <a:pt x="89535" y="430530"/>
                    <a:pt x="79057" y="430530"/>
                  </a:cubicBezTo>
                  <a:lnTo>
                    <a:pt x="57150" y="430530"/>
                  </a:lnTo>
                  <a:lnTo>
                    <a:pt x="68580" y="399097"/>
                  </a:lnTo>
                  <a:cubicBezTo>
                    <a:pt x="72390" y="389572"/>
                    <a:pt x="74295" y="386715"/>
                    <a:pt x="87630" y="386715"/>
                  </a:cubicBezTo>
                  <a:lnTo>
                    <a:pt x="97155" y="386715"/>
                  </a:lnTo>
                  <a:cubicBezTo>
                    <a:pt x="110490" y="386715"/>
                    <a:pt x="112395" y="390525"/>
                    <a:pt x="112395" y="404813"/>
                  </a:cubicBezTo>
                  <a:lnTo>
                    <a:pt x="118110" y="404813"/>
                  </a:lnTo>
                  <a:lnTo>
                    <a:pt x="122873" y="380047"/>
                  </a:lnTo>
                  <a:lnTo>
                    <a:pt x="40957" y="380047"/>
                  </a:lnTo>
                  <a:lnTo>
                    <a:pt x="39053" y="384810"/>
                  </a:lnTo>
                  <a:cubicBezTo>
                    <a:pt x="55245" y="387667"/>
                    <a:pt x="56198" y="389572"/>
                    <a:pt x="48578" y="409575"/>
                  </a:cubicBezTo>
                  <a:lnTo>
                    <a:pt x="30480" y="458153"/>
                  </a:lnTo>
                  <a:cubicBezTo>
                    <a:pt x="22860" y="478155"/>
                    <a:pt x="20003" y="480060"/>
                    <a:pt x="1905" y="482917"/>
                  </a:cubicBezTo>
                  <a:lnTo>
                    <a:pt x="953" y="487680"/>
                  </a:lnTo>
                  <a:lnTo>
                    <a:pt x="59055" y="487680"/>
                  </a:lnTo>
                  <a:close/>
                  <a:moveTo>
                    <a:pt x="460058" y="238125"/>
                  </a:moveTo>
                  <a:cubicBezTo>
                    <a:pt x="465772" y="238125"/>
                    <a:pt x="470535" y="241935"/>
                    <a:pt x="467678" y="252413"/>
                  </a:cubicBezTo>
                  <a:lnTo>
                    <a:pt x="441960" y="258128"/>
                  </a:lnTo>
                  <a:cubicBezTo>
                    <a:pt x="446722" y="246697"/>
                    <a:pt x="454343" y="238125"/>
                    <a:pt x="460058" y="238125"/>
                  </a:cubicBezTo>
                  <a:moveTo>
                    <a:pt x="474345" y="279083"/>
                  </a:moveTo>
                  <a:lnTo>
                    <a:pt x="469583" y="279083"/>
                  </a:lnTo>
                  <a:cubicBezTo>
                    <a:pt x="462915" y="286703"/>
                    <a:pt x="456247" y="292417"/>
                    <a:pt x="449580" y="292417"/>
                  </a:cubicBezTo>
                  <a:cubicBezTo>
                    <a:pt x="442913" y="292417"/>
                    <a:pt x="439103" y="288608"/>
                    <a:pt x="439103" y="279083"/>
                  </a:cubicBezTo>
                  <a:cubicBezTo>
                    <a:pt x="439103" y="275272"/>
                    <a:pt x="439103" y="271463"/>
                    <a:pt x="440055" y="267653"/>
                  </a:cubicBezTo>
                  <a:lnTo>
                    <a:pt x="481013" y="254317"/>
                  </a:lnTo>
                  <a:cubicBezTo>
                    <a:pt x="488633" y="235267"/>
                    <a:pt x="479108" y="226695"/>
                    <a:pt x="467678" y="226695"/>
                  </a:cubicBezTo>
                  <a:cubicBezTo>
                    <a:pt x="448628" y="226695"/>
                    <a:pt x="425768" y="259080"/>
                    <a:pt x="425768" y="287655"/>
                  </a:cubicBezTo>
                  <a:cubicBezTo>
                    <a:pt x="425768" y="300038"/>
                    <a:pt x="431483" y="307658"/>
                    <a:pt x="441008" y="307658"/>
                  </a:cubicBezTo>
                  <a:cubicBezTo>
                    <a:pt x="453390" y="307658"/>
                    <a:pt x="464820" y="297180"/>
                    <a:pt x="474345" y="279083"/>
                  </a:cubicBezTo>
                  <a:moveTo>
                    <a:pt x="466725" y="219075"/>
                  </a:moveTo>
                  <a:lnTo>
                    <a:pt x="495300" y="192405"/>
                  </a:lnTo>
                  <a:lnTo>
                    <a:pt x="495300" y="189547"/>
                  </a:lnTo>
                  <a:lnTo>
                    <a:pt x="480060" y="189547"/>
                  </a:lnTo>
                  <a:lnTo>
                    <a:pt x="461963" y="220028"/>
                  </a:lnTo>
                  <a:lnTo>
                    <a:pt x="466725" y="220028"/>
                  </a:lnTo>
                  <a:close/>
                  <a:moveTo>
                    <a:pt x="378143" y="238125"/>
                  </a:moveTo>
                  <a:lnTo>
                    <a:pt x="391478" y="238125"/>
                  </a:lnTo>
                  <a:lnTo>
                    <a:pt x="369570" y="297180"/>
                  </a:lnTo>
                  <a:cubicBezTo>
                    <a:pt x="367665" y="301942"/>
                    <a:pt x="370522" y="307658"/>
                    <a:pt x="375285" y="307658"/>
                  </a:cubicBezTo>
                  <a:cubicBezTo>
                    <a:pt x="387668" y="307658"/>
                    <a:pt x="407670" y="295275"/>
                    <a:pt x="414338" y="279083"/>
                  </a:cubicBezTo>
                  <a:lnTo>
                    <a:pt x="410528" y="279083"/>
                  </a:lnTo>
                  <a:cubicBezTo>
                    <a:pt x="404813" y="284797"/>
                    <a:pt x="394335" y="292417"/>
                    <a:pt x="385763" y="294322"/>
                  </a:cubicBezTo>
                  <a:lnTo>
                    <a:pt x="405765" y="239078"/>
                  </a:lnTo>
                  <a:lnTo>
                    <a:pt x="425768" y="239078"/>
                  </a:lnTo>
                  <a:lnTo>
                    <a:pt x="428625" y="230505"/>
                  </a:lnTo>
                  <a:lnTo>
                    <a:pt x="408622" y="230505"/>
                  </a:lnTo>
                  <a:lnTo>
                    <a:pt x="416243" y="209550"/>
                  </a:lnTo>
                  <a:lnTo>
                    <a:pt x="408622" y="209550"/>
                  </a:lnTo>
                  <a:lnTo>
                    <a:pt x="394335" y="230505"/>
                  </a:lnTo>
                  <a:lnTo>
                    <a:pt x="377190" y="232410"/>
                  </a:lnTo>
                  <a:lnTo>
                    <a:pt x="377190" y="238125"/>
                  </a:lnTo>
                  <a:close/>
                  <a:moveTo>
                    <a:pt x="359093" y="235267"/>
                  </a:moveTo>
                  <a:cubicBezTo>
                    <a:pt x="360997" y="229553"/>
                    <a:pt x="357188" y="226695"/>
                    <a:pt x="354330" y="226695"/>
                  </a:cubicBezTo>
                  <a:cubicBezTo>
                    <a:pt x="342900" y="226695"/>
                    <a:pt x="328613" y="237172"/>
                    <a:pt x="322898" y="252413"/>
                  </a:cubicBezTo>
                  <a:lnTo>
                    <a:pt x="326708" y="252413"/>
                  </a:lnTo>
                  <a:cubicBezTo>
                    <a:pt x="330518" y="246697"/>
                    <a:pt x="337185" y="240983"/>
                    <a:pt x="342900" y="240030"/>
                  </a:cubicBezTo>
                  <a:lnTo>
                    <a:pt x="320040" y="299085"/>
                  </a:lnTo>
                  <a:cubicBezTo>
                    <a:pt x="318135" y="304800"/>
                    <a:pt x="321945" y="307658"/>
                    <a:pt x="324803" y="307658"/>
                  </a:cubicBezTo>
                  <a:cubicBezTo>
                    <a:pt x="336233" y="307658"/>
                    <a:pt x="349568" y="297180"/>
                    <a:pt x="355283" y="281940"/>
                  </a:cubicBezTo>
                  <a:lnTo>
                    <a:pt x="351472" y="281940"/>
                  </a:lnTo>
                  <a:cubicBezTo>
                    <a:pt x="347663" y="287655"/>
                    <a:pt x="340995" y="293370"/>
                    <a:pt x="335280" y="294322"/>
                  </a:cubicBezTo>
                  <a:lnTo>
                    <a:pt x="359093" y="235267"/>
                  </a:lnTo>
                  <a:close/>
                  <a:moveTo>
                    <a:pt x="363855" y="205740"/>
                  </a:moveTo>
                  <a:cubicBezTo>
                    <a:pt x="369570" y="205740"/>
                    <a:pt x="373380" y="200978"/>
                    <a:pt x="373380" y="196215"/>
                  </a:cubicBezTo>
                  <a:cubicBezTo>
                    <a:pt x="373380" y="190500"/>
                    <a:pt x="368618" y="186690"/>
                    <a:pt x="363855" y="186690"/>
                  </a:cubicBezTo>
                  <a:cubicBezTo>
                    <a:pt x="358140" y="186690"/>
                    <a:pt x="354330" y="191453"/>
                    <a:pt x="354330" y="196215"/>
                  </a:cubicBezTo>
                  <a:cubicBezTo>
                    <a:pt x="353378" y="201930"/>
                    <a:pt x="358140" y="205740"/>
                    <a:pt x="363855" y="205740"/>
                  </a:cubicBezTo>
                  <a:moveTo>
                    <a:pt x="284798" y="294322"/>
                  </a:moveTo>
                  <a:lnTo>
                    <a:pt x="325755" y="185738"/>
                  </a:lnTo>
                  <a:lnTo>
                    <a:pt x="324803" y="183833"/>
                  </a:lnTo>
                  <a:lnTo>
                    <a:pt x="299085" y="186690"/>
                  </a:lnTo>
                  <a:lnTo>
                    <a:pt x="299085" y="189547"/>
                  </a:lnTo>
                  <a:lnTo>
                    <a:pt x="303848" y="193358"/>
                  </a:lnTo>
                  <a:cubicBezTo>
                    <a:pt x="308610" y="197167"/>
                    <a:pt x="306705" y="200025"/>
                    <a:pt x="302895" y="211455"/>
                  </a:cubicBezTo>
                  <a:lnTo>
                    <a:pt x="270510" y="296228"/>
                  </a:lnTo>
                  <a:cubicBezTo>
                    <a:pt x="268605" y="300990"/>
                    <a:pt x="271463" y="306705"/>
                    <a:pt x="276225" y="306705"/>
                  </a:cubicBezTo>
                  <a:cubicBezTo>
                    <a:pt x="287655" y="306705"/>
                    <a:pt x="300990" y="296228"/>
                    <a:pt x="306705" y="280988"/>
                  </a:cubicBezTo>
                  <a:lnTo>
                    <a:pt x="302895" y="280988"/>
                  </a:lnTo>
                  <a:cubicBezTo>
                    <a:pt x="299085" y="287655"/>
                    <a:pt x="290513" y="293370"/>
                    <a:pt x="284798" y="294322"/>
                  </a:cubicBezTo>
                  <a:moveTo>
                    <a:pt x="205740" y="284797"/>
                  </a:moveTo>
                  <a:cubicBezTo>
                    <a:pt x="205740" y="266700"/>
                    <a:pt x="225743" y="241935"/>
                    <a:pt x="237173" y="241935"/>
                  </a:cubicBezTo>
                  <a:cubicBezTo>
                    <a:pt x="240030" y="241935"/>
                    <a:pt x="241935" y="241935"/>
                    <a:pt x="243840" y="242888"/>
                  </a:cubicBezTo>
                  <a:lnTo>
                    <a:pt x="232410" y="274320"/>
                  </a:lnTo>
                  <a:cubicBezTo>
                    <a:pt x="225743" y="282892"/>
                    <a:pt x="215265" y="292417"/>
                    <a:pt x="210503" y="292417"/>
                  </a:cubicBezTo>
                  <a:cubicBezTo>
                    <a:pt x="207645" y="292417"/>
                    <a:pt x="205740" y="289560"/>
                    <a:pt x="205740" y="284797"/>
                  </a:cubicBezTo>
                  <a:moveTo>
                    <a:pt x="268605" y="223838"/>
                  </a:moveTo>
                  <a:lnTo>
                    <a:pt x="261938" y="223838"/>
                  </a:lnTo>
                  <a:lnTo>
                    <a:pt x="255270" y="230505"/>
                  </a:lnTo>
                  <a:lnTo>
                    <a:pt x="253365" y="230505"/>
                  </a:lnTo>
                  <a:cubicBezTo>
                    <a:pt x="219075" y="230505"/>
                    <a:pt x="190500" y="268605"/>
                    <a:pt x="190500" y="296228"/>
                  </a:cubicBezTo>
                  <a:cubicBezTo>
                    <a:pt x="190500" y="303847"/>
                    <a:pt x="195263" y="308610"/>
                    <a:pt x="202883" y="308610"/>
                  </a:cubicBezTo>
                  <a:cubicBezTo>
                    <a:pt x="211455" y="308610"/>
                    <a:pt x="220028" y="296228"/>
                    <a:pt x="229553" y="282892"/>
                  </a:cubicBezTo>
                  <a:lnTo>
                    <a:pt x="229553" y="287655"/>
                  </a:lnTo>
                  <a:cubicBezTo>
                    <a:pt x="228600" y="300990"/>
                    <a:pt x="232410" y="308610"/>
                    <a:pt x="240030" y="308610"/>
                  </a:cubicBezTo>
                  <a:cubicBezTo>
                    <a:pt x="248603" y="308610"/>
                    <a:pt x="256223" y="295275"/>
                    <a:pt x="261938" y="282892"/>
                  </a:cubicBezTo>
                  <a:lnTo>
                    <a:pt x="258128" y="282892"/>
                  </a:lnTo>
                  <a:cubicBezTo>
                    <a:pt x="254318" y="288608"/>
                    <a:pt x="250508" y="292417"/>
                    <a:pt x="247650" y="292417"/>
                  </a:cubicBezTo>
                  <a:cubicBezTo>
                    <a:pt x="244793" y="292417"/>
                    <a:pt x="241935" y="286703"/>
                    <a:pt x="247650" y="274320"/>
                  </a:cubicBezTo>
                  <a:lnTo>
                    <a:pt x="268605" y="223838"/>
                  </a:lnTo>
                  <a:close/>
                  <a:moveTo>
                    <a:pt x="117157" y="321945"/>
                  </a:moveTo>
                  <a:cubicBezTo>
                    <a:pt x="117157" y="314325"/>
                    <a:pt x="124778" y="309563"/>
                    <a:pt x="135255" y="304800"/>
                  </a:cubicBezTo>
                  <a:cubicBezTo>
                    <a:pt x="139065" y="306705"/>
                    <a:pt x="143828" y="308610"/>
                    <a:pt x="151448" y="310515"/>
                  </a:cubicBezTo>
                  <a:cubicBezTo>
                    <a:pt x="162878" y="314325"/>
                    <a:pt x="166688" y="315278"/>
                    <a:pt x="166688" y="319088"/>
                  </a:cubicBezTo>
                  <a:cubicBezTo>
                    <a:pt x="166688" y="326708"/>
                    <a:pt x="154305" y="331470"/>
                    <a:pt x="137160" y="331470"/>
                  </a:cubicBezTo>
                  <a:cubicBezTo>
                    <a:pt x="123825" y="332422"/>
                    <a:pt x="117157" y="329565"/>
                    <a:pt x="117157" y="321945"/>
                  </a:cubicBezTo>
                  <a:moveTo>
                    <a:pt x="147638" y="274320"/>
                  </a:moveTo>
                  <a:cubicBezTo>
                    <a:pt x="142875" y="274320"/>
                    <a:pt x="140970" y="270510"/>
                    <a:pt x="140970" y="265747"/>
                  </a:cubicBezTo>
                  <a:cubicBezTo>
                    <a:pt x="140970" y="252413"/>
                    <a:pt x="147638" y="233363"/>
                    <a:pt x="159068" y="233363"/>
                  </a:cubicBezTo>
                  <a:cubicBezTo>
                    <a:pt x="163830" y="233363"/>
                    <a:pt x="165735" y="237172"/>
                    <a:pt x="165735" y="241935"/>
                  </a:cubicBezTo>
                  <a:cubicBezTo>
                    <a:pt x="166688" y="254317"/>
                    <a:pt x="159068" y="274320"/>
                    <a:pt x="147638" y="274320"/>
                  </a:cubicBezTo>
                  <a:moveTo>
                    <a:pt x="180023" y="314325"/>
                  </a:moveTo>
                  <a:cubicBezTo>
                    <a:pt x="180023" y="304800"/>
                    <a:pt x="171450" y="300990"/>
                    <a:pt x="158115" y="297180"/>
                  </a:cubicBezTo>
                  <a:cubicBezTo>
                    <a:pt x="146685" y="293370"/>
                    <a:pt x="140970" y="292417"/>
                    <a:pt x="140970" y="288608"/>
                  </a:cubicBezTo>
                  <a:cubicBezTo>
                    <a:pt x="140970" y="285750"/>
                    <a:pt x="143828" y="281940"/>
                    <a:pt x="148590" y="279083"/>
                  </a:cubicBezTo>
                  <a:cubicBezTo>
                    <a:pt x="167640" y="278130"/>
                    <a:pt x="180975" y="260985"/>
                    <a:pt x="180975" y="245745"/>
                  </a:cubicBezTo>
                  <a:cubicBezTo>
                    <a:pt x="180975" y="242888"/>
                    <a:pt x="180023" y="240030"/>
                    <a:pt x="179070" y="237172"/>
                  </a:cubicBezTo>
                  <a:lnTo>
                    <a:pt x="195263" y="237172"/>
                  </a:lnTo>
                  <a:lnTo>
                    <a:pt x="198120" y="228600"/>
                  </a:lnTo>
                  <a:lnTo>
                    <a:pt x="172403" y="228600"/>
                  </a:lnTo>
                  <a:cubicBezTo>
                    <a:pt x="169545" y="226695"/>
                    <a:pt x="165735" y="225742"/>
                    <a:pt x="161925" y="225742"/>
                  </a:cubicBezTo>
                  <a:cubicBezTo>
                    <a:pt x="140970" y="225742"/>
                    <a:pt x="127635" y="243840"/>
                    <a:pt x="127635" y="258128"/>
                  </a:cubicBezTo>
                  <a:cubicBezTo>
                    <a:pt x="127635" y="269558"/>
                    <a:pt x="134303" y="276225"/>
                    <a:pt x="143828" y="278130"/>
                  </a:cubicBezTo>
                  <a:cubicBezTo>
                    <a:pt x="134303" y="282892"/>
                    <a:pt x="128588" y="287655"/>
                    <a:pt x="128588" y="293370"/>
                  </a:cubicBezTo>
                  <a:cubicBezTo>
                    <a:pt x="128588" y="297180"/>
                    <a:pt x="129540" y="299085"/>
                    <a:pt x="132398" y="300990"/>
                  </a:cubicBezTo>
                  <a:cubicBezTo>
                    <a:pt x="110490" y="307658"/>
                    <a:pt x="100965" y="315278"/>
                    <a:pt x="100965" y="325755"/>
                  </a:cubicBezTo>
                  <a:cubicBezTo>
                    <a:pt x="100965" y="336233"/>
                    <a:pt x="114300" y="340042"/>
                    <a:pt x="130493" y="340042"/>
                  </a:cubicBezTo>
                  <a:cubicBezTo>
                    <a:pt x="157163" y="341947"/>
                    <a:pt x="180023" y="326708"/>
                    <a:pt x="180023" y="314325"/>
                  </a:cubicBezTo>
                  <a:moveTo>
                    <a:pt x="76200" y="251460"/>
                  </a:moveTo>
                  <a:cubicBezTo>
                    <a:pt x="85725" y="251460"/>
                    <a:pt x="85725" y="255270"/>
                    <a:pt x="84773" y="265747"/>
                  </a:cubicBezTo>
                  <a:lnTo>
                    <a:pt x="90488" y="265747"/>
                  </a:lnTo>
                  <a:lnTo>
                    <a:pt x="103823" y="229553"/>
                  </a:lnTo>
                  <a:lnTo>
                    <a:pt x="98107" y="229553"/>
                  </a:lnTo>
                  <a:cubicBezTo>
                    <a:pt x="93345" y="238125"/>
                    <a:pt x="89535" y="243840"/>
                    <a:pt x="79057" y="243840"/>
                  </a:cubicBezTo>
                  <a:lnTo>
                    <a:pt x="57150" y="243840"/>
                  </a:lnTo>
                  <a:lnTo>
                    <a:pt x="67628" y="214313"/>
                  </a:lnTo>
                  <a:cubicBezTo>
                    <a:pt x="71438" y="204788"/>
                    <a:pt x="73343" y="202883"/>
                    <a:pt x="86678" y="202883"/>
                  </a:cubicBezTo>
                  <a:lnTo>
                    <a:pt x="96203" y="202883"/>
                  </a:lnTo>
                  <a:cubicBezTo>
                    <a:pt x="109538" y="202883"/>
                    <a:pt x="111443" y="206692"/>
                    <a:pt x="111443" y="220028"/>
                  </a:cubicBezTo>
                  <a:lnTo>
                    <a:pt x="117157" y="220028"/>
                  </a:lnTo>
                  <a:lnTo>
                    <a:pt x="121920" y="195263"/>
                  </a:lnTo>
                  <a:lnTo>
                    <a:pt x="40005" y="195263"/>
                  </a:lnTo>
                  <a:lnTo>
                    <a:pt x="38100" y="200025"/>
                  </a:lnTo>
                  <a:cubicBezTo>
                    <a:pt x="54293" y="202883"/>
                    <a:pt x="55245" y="204788"/>
                    <a:pt x="47625" y="224790"/>
                  </a:cubicBezTo>
                  <a:lnTo>
                    <a:pt x="29528" y="273367"/>
                  </a:lnTo>
                  <a:cubicBezTo>
                    <a:pt x="21908" y="293370"/>
                    <a:pt x="19050" y="295275"/>
                    <a:pt x="953" y="298133"/>
                  </a:cubicBezTo>
                  <a:lnTo>
                    <a:pt x="0" y="302895"/>
                  </a:lnTo>
                  <a:lnTo>
                    <a:pt x="91440" y="302895"/>
                  </a:lnTo>
                  <a:lnTo>
                    <a:pt x="107632" y="277178"/>
                  </a:lnTo>
                  <a:lnTo>
                    <a:pt x="101918" y="277178"/>
                  </a:lnTo>
                  <a:cubicBezTo>
                    <a:pt x="91440" y="286703"/>
                    <a:pt x="78105" y="296228"/>
                    <a:pt x="60007" y="296228"/>
                  </a:cubicBezTo>
                  <a:cubicBezTo>
                    <a:pt x="36195" y="296228"/>
                    <a:pt x="38100" y="295275"/>
                    <a:pt x="45720" y="273367"/>
                  </a:cubicBezTo>
                  <a:lnTo>
                    <a:pt x="54293" y="249555"/>
                  </a:lnTo>
                  <a:lnTo>
                    <a:pt x="76200" y="249555"/>
                  </a:lnTo>
                  <a:close/>
                  <a:moveTo>
                    <a:pt x="88582" y="188595"/>
                  </a:moveTo>
                  <a:lnTo>
                    <a:pt x="117157" y="168592"/>
                  </a:lnTo>
                  <a:lnTo>
                    <a:pt x="117157" y="165735"/>
                  </a:lnTo>
                  <a:lnTo>
                    <a:pt x="100013" y="165735"/>
                  </a:lnTo>
                  <a:lnTo>
                    <a:pt x="83820" y="188595"/>
                  </a:lnTo>
                  <a:lnTo>
                    <a:pt x="88582" y="188595"/>
                  </a:lnTo>
                  <a:close/>
                  <a:moveTo>
                    <a:pt x="450533" y="52388"/>
                  </a:moveTo>
                  <a:cubicBezTo>
                    <a:pt x="456247" y="52388"/>
                    <a:pt x="461010" y="56197"/>
                    <a:pt x="458153" y="66675"/>
                  </a:cubicBezTo>
                  <a:lnTo>
                    <a:pt x="432435" y="72390"/>
                  </a:lnTo>
                  <a:cubicBezTo>
                    <a:pt x="437197" y="60960"/>
                    <a:pt x="444818" y="52388"/>
                    <a:pt x="450533" y="52388"/>
                  </a:cubicBezTo>
                  <a:moveTo>
                    <a:pt x="464820" y="93345"/>
                  </a:moveTo>
                  <a:lnTo>
                    <a:pt x="460058" y="93345"/>
                  </a:lnTo>
                  <a:cubicBezTo>
                    <a:pt x="453390" y="100965"/>
                    <a:pt x="446722" y="106680"/>
                    <a:pt x="440055" y="106680"/>
                  </a:cubicBezTo>
                  <a:cubicBezTo>
                    <a:pt x="433388" y="106680"/>
                    <a:pt x="429578" y="102870"/>
                    <a:pt x="429578" y="93345"/>
                  </a:cubicBezTo>
                  <a:cubicBezTo>
                    <a:pt x="429578" y="89535"/>
                    <a:pt x="429578" y="85725"/>
                    <a:pt x="430530" y="81915"/>
                  </a:cubicBezTo>
                  <a:lnTo>
                    <a:pt x="471488" y="68580"/>
                  </a:lnTo>
                  <a:cubicBezTo>
                    <a:pt x="479108" y="49530"/>
                    <a:pt x="469583" y="40958"/>
                    <a:pt x="458153" y="40958"/>
                  </a:cubicBezTo>
                  <a:cubicBezTo>
                    <a:pt x="439103" y="40958"/>
                    <a:pt x="416243" y="73342"/>
                    <a:pt x="416243" y="101917"/>
                  </a:cubicBezTo>
                  <a:cubicBezTo>
                    <a:pt x="416243" y="114300"/>
                    <a:pt x="421958" y="121920"/>
                    <a:pt x="431483" y="121920"/>
                  </a:cubicBezTo>
                  <a:cubicBezTo>
                    <a:pt x="443865" y="121920"/>
                    <a:pt x="455295" y="111442"/>
                    <a:pt x="464820" y="93345"/>
                  </a:cubicBezTo>
                  <a:moveTo>
                    <a:pt x="457200" y="33338"/>
                  </a:moveTo>
                  <a:lnTo>
                    <a:pt x="485775" y="6667"/>
                  </a:lnTo>
                  <a:lnTo>
                    <a:pt x="485775" y="3810"/>
                  </a:lnTo>
                  <a:lnTo>
                    <a:pt x="470535" y="3810"/>
                  </a:lnTo>
                  <a:lnTo>
                    <a:pt x="452438" y="34290"/>
                  </a:lnTo>
                  <a:lnTo>
                    <a:pt x="457200" y="34290"/>
                  </a:lnTo>
                  <a:close/>
                  <a:moveTo>
                    <a:pt x="371475" y="52388"/>
                  </a:moveTo>
                  <a:lnTo>
                    <a:pt x="381953" y="52388"/>
                  </a:lnTo>
                  <a:lnTo>
                    <a:pt x="360045" y="111442"/>
                  </a:lnTo>
                  <a:cubicBezTo>
                    <a:pt x="358140" y="116205"/>
                    <a:pt x="360997" y="121920"/>
                    <a:pt x="365760" y="121920"/>
                  </a:cubicBezTo>
                  <a:cubicBezTo>
                    <a:pt x="378143" y="121920"/>
                    <a:pt x="398145" y="109538"/>
                    <a:pt x="404813" y="93345"/>
                  </a:cubicBezTo>
                  <a:lnTo>
                    <a:pt x="401003" y="93345"/>
                  </a:lnTo>
                  <a:cubicBezTo>
                    <a:pt x="395288" y="99060"/>
                    <a:pt x="384810" y="106680"/>
                    <a:pt x="376238" y="108585"/>
                  </a:cubicBezTo>
                  <a:lnTo>
                    <a:pt x="396240" y="53340"/>
                  </a:lnTo>
                  <a:lnTo>
                    <a:pt x="416243" y="53340"/>
                  </a:lnTo>
                  <a:lnTo>
                    <a:pt x="419100" y="44767"/>
                  </a:lnTo>
                  <a:lnTo>
                    <a:pt x="399097" y="44767"/>
                  </a:lnTo>
                  <a:lnTo>
                    <a:pt x="406718" y="23813"/>
                  </a:lnTo>
                  <a:lnTo>
                    <a:pt x="399097" y="23813"/>
                  </a:lnTo>
                  <a:lnTo>
                    <a:pt x="384810" y="44767"/>
                  </a:lnTo>
                  <a:lnTo>
                    <a:pt x="370522" y="46672"/>
                  </a:lnTo>
                  <a:lnTo>
                    <a:pt x="370522" y="52388"/>
                  </a:lnTo>
                  <a:close/>
                  <a:moveTo>
                    <a:pt x="360997" y="59055"/>
                  </a:moveTo>
                  <a:cubicBezTo>
                    <a:pt x="363855" y="49530"/>
                    <a:pt x="361950" y="40958"/>
                    <a:pt x="355283" y="40958"/>
                  </a:cubicBezTo>
                  <a:cubicBezTo>
                    <a:pt x="346710" y="40958"/>
                    <a:pt x="343853" y="47625"/>
                    <a:pt x="335280" y="66675"/>
                  </a:cubicBezTo>
                  <a:lnTo>
                    <a:pt x="335280" y="55245"/>
                  </a:lnTo>
                  <a:cubicBezTo>
                    <a:pt x="335280" y="47625"/>
                    <a:pt x="332423" y="40005"/>
                    <a:pt x="325755" y="40005"/>
                  </a:cubicBezTo>
                  <a:cubicBezTo>
                    <a:pt x="317183" y="40005"/>
                    <a:pt x="309563" y="53340"/>
                    <a:pt x="303848" y="65722"/>
                  </a:cubicBezTo>
                  <a:lnTo>
                    <a:pt x="307658" y="65722"/>
                  </a:lnTo>
                  <a:cubicBezTo>
                    <a:pt x="311468" y="60008"/>
                    <a:pt x="315278" y="56197"/>
                    <a:pt x="318135" y="56197"/>
                  </a:cubicBezTo>
                  <a:cubicBezTo>
                    <a:pt x="321945" y="56197"/>
                    <a:pt x="323850" y="61913"/>
                    <a:pt x="318135" y="74295"/>
                  </a:cubicBezTo>
                  <a:lnTo>
                    <a:pt x="301943" y="109538"/>
                  </a:lnTo>
                  <a:cubicBezTo>
                    <a:pt x="299085" y="116205"/>
                    <a:pt x="301943" y="120967"/>
                    <a:pt x="308610" y="120967"/>
                  </a:cubicBezTo>
                  <a:cubicBezTo>
                    <a:pt x="312420" y="120967"/>
                    <a:pt x="314325" y="120015"/>
                    <a:pt x="316230" y="115253"/>
                  </a:cubicBezTo>
                  <a:lnTo>
                    <a:pt x="332423" y="73342"/>
                  </a:lnTo>
                  <a:cubicBezTo>
                    <a:pt x="337185" y="67628"/>
                    <a:pt x="340995" y="62865"/>
                    <a:pt x="345758" y="58103"/>
                  </a:cubicBezTo>
                  <a:lnTo>
                    <a:pt x="360997" y="58103"/>
                  </a:lnTo>
                  <a:close/>
                  <a:moveTo>
                    <a:pt x="269558" y="52388"/>
                  </a:moveTo>
                  <a:cubicBezTo>
                    <a:pt x="275273" y="52388"/>
                    <a:pt x="280035" y="56197"/>
                    <a:pt x="277178" y="66675"/>
                  </a:cubicBezTo>
                  <a:lnTo>
                    <a:pt x="251460" y="72390"/>
                  </a:lnTo>
                  <a:cubicBezTo>
                    <a:pt x="256223" y="60960"/>
                    <a:pt x="263843" y="52388"/>
                    <a:pt x="269558" y="52388"/>
                  </a:cubicBezTo>
                  <a:moveTo>
                    <a:pt x="283845" y="93345"/>
                  </a:moveTo>
                  <a:lnTo>
                    <a:pt x="279083" y="93345"/>
                  </a:lnTo>
                  <a:cubicBezTo>
                    <a:pt x="272415" y="100965"/>
                    <a:pt x="265748" y="106680"/>
                    <a:pt x="259080" y="106680"/>
                  </a:cubicBezTo>
                  <a:cubicBezTo>
                    <a:pt x="252413" y="106680"/>
                    <a:pt x="248603" y="102870"/>
                    <a:pt x="248603" y="93345"/>
                  </a:cubicBezTo>
                  <a:cubicBezTo>
                    <a:pt x="248603" y="89535"/>
                    <a:pt x="248603" y="85725"/>
                    <a:pt x="249555" y="81915"/>
                  </a:cubicBezTo>
                  <a:lnTo>
                    <a:pt x="290513" y="68580"/>
                  </a:lnTo>
                  <a:cubicBezTo>
                    <a:pt x="298133" y="49530"/>
                    <a:pt x="288608" y="40958"/>
                    <a:pt x="277178" y="40958"/>
                  </a:cubicBezTo>
                  <a:cubicBezTo>
                    <a:pt x="258128" y="40958"/>
                    <a:pt x="235268" y="73342"/>
                    <a:pt x="235268" y="101917"/>
                  </a:cubicBezTo>
                  <a:cubicBezTo>
                    <a:pt x="235268" y="114300"/>
                    <a:pt x="240983" y="121920"/>
                    <a:pt x="250508" y="121920"/>
                  </a:cubicBezTo>
                  <a:cubicBezTo>
                    <a:pt x="262890" y="121920"/>
                    <a:pt x="274320" y="111442"/>
                    <a:pt x="283845" y="93345"/>
                  </a:cubicBezTo>
                  <a:moveTo>
                    <a:pt x="182880" y="110490"/>
                  </a:moveTo>
                  <a:cubicBezTo>
                    <a:pt x="179070" y="110490"/>
                    <a:pt x="173355" y="106680"/>
                    <a:pt x="173355" y="103822"/>
                  </a:cubicBezTo>
                  <a:cubicBezTo>
                    <a:pt x="173355" y="102870"/>
                    <a:pt x="175260" y="98108"/>
                    <a:pt x="177165" y="92392"/>
                  </a:cubicBezTo>
                  <a:lnTo>
                    <a:pt x="183833" y="74295"/>
                  </a:lnTo>
                  <a:cubicBezTo>
                    <a:pt x="190500" y="65722"/>
                    <a:pt x="201930" y="57150"/>
                    <a:pt x="207645" y="57150"/>
                  </a:cubicBezTo>
                  <a:cubicBezTo>
                    <a:pt x="211455" y="57150"/>
                    <a:pt x="214313" y="59055"/>
                    <a:pt x="214313" y="64770"/>
                  </a:cubicBezTo>
                  <a:cubicBezTo>
                    <a:pt x="215265" y="80963"/>
                    <a:pt x="200025" y="110490"/>
                    <a:pt x="182880" y="110490"/>
                  </a:cubicBezTo>
                  <a:moveTo>
                    <a:pt x="230505" y="58103"/>
                  </a:moveTo>
                  <a:cubicBezTo>
                    <a:pt x="230505" y="45720"/>
                    <a:pt x="225743" y="41910"/>
                    <a:pt x="218123" y="41910"/>
                  </a:cubicBezTo>
                  <a:cubicBezTo>
                    <a:pt x="207645" y="41910"/>
                    <a:pt x="198120" y="53340"/>
                    <a:pt x="188595" y="66675"/>
                  </a:cubicBezTo>
                  <a:lnTo>
                    <a:pt x="213360" y="1905"/>
                  </a:lnTo>
                  <a:lnTo>
                    <a:pt x="212408" y="0"/>
                  </a:lnTo>
                  <a:lnTo>
                    <a:pt x="186690" y="2858"/>
                  </a:lnTo>
                  <a:lnTo>
                    <a:pt x="186690" y="5715"/>
                  </a:lnTo>
                  <a:lnTo>
                    <a:pt x="191453" y="9525"/>
                  </a:lnTo>
                  <a:cubicBezTo>
                    <a:pt x="196215" y="13335"/>
                    <a:pt x="194310" y="17145"/>
                    <a:pt x="190500" y="27622"/>
                  </a:cubicBezTo>
                  <a:lnTo>
                    <a:pt x="163830" y="96203"/>
                  </a:lnTo>
                  <a:cubicBezTo>
                    <a:pt x="161925" y="100965"/>
                    <a:pt x="159068" y="107633"/>
                    <a:pt x="159068" y="108585"/>
                  </a:cubicBezTo>
                  <a:cubicBezTo>
                    <a:pt x="159068" y="115253"/>
                    <a:pt x="168593" y="121920"/>
                    <a:pt x="177165" y="121920"/>
                  </a:cubicBezTo>
                  <a:cubicBezTo>
                    <a:pt x="196215" y="121920"/>
                    <a:pt x="230505" y="85725"/>
                    <a:pt x="230505" y="58103"/>
                  </a:cubicBezTo>
                  <a:moveTo>
                    <a:pt x="149543" y="49530"/>
                  </a:moveTo>
                  <a:cubicBezTo>
                    <a:pt x="151448" y="43815"/>
                    <a:pt x="147638" y="40958"/>
                    <a:pt x="144780" y="40958"/>
                  </a:cubicBezTo>
                  <a:cubicBezTo>
                    <a:pt x="133350" y="40958"/>
                    <a:pt x="119063" y="51435"/>
                    <a:pt x="113348" y="66675"/>
                  </a:cubicBezTo>
                  <a:lnTo>
                    <a:pt x="117157" y="66675"/>
                  </a:lnTo>
                  <a:cubicBezTo>
                    <a:pt x="120968" y="60960"/>
                    <a:pt x="127635" y="55245"/>
                    <a:pt x="133350" y="54292"/>
                  </a:cubicBezTo>
                  <a:lnTo>
                    <a:pt x="110490" y="113347"/>
                  </a:lnTo>
                  <a:cubicBezTo>
                    <a:pt x="108585" y="119063"/>
                    <a:pt x="112395" y="121920"/>
                    <a:pt x="115253" y="121920"/>
                  </a:cubicBezTo>
                  <a:cubicBezTo>
                    <a:pt x="126682" y="121920"/>
                    <a:pt x="140018" y="111442"/>
                    <a:pt x="145733" y="96203"/>
                  </a:cubicBezTo>
                  <a:lnTo>
                    <a:pt x="141923" y="96203"/>
                  </a:lnTo>
                  <a:cubicBezTo>
                    <a:pt x="138113" y="101917"/>
                    <a:pt x="131445" y="107633"/>
                    <a:pt x="125730" y="108585"/>
                  </a:cubicBezTo>
                  <a:lnTo>
                    <a:pt x="149543" y="49530"/>
                  </a:lnTo>
                  <a:close/>
                  <a:moveTo>
                    <a:pt x="153353" y="20003"/>
                  </a:moveTo>
                  <a:cubicBezTo>
                    <a:pt x="159068" y="20003"/>
                    <a:pt x="162878" y="15240"/>
                    <a:pt x="162878" y="10478"/>
                  </a:cubicBezTo>
                  <a:cubicBezTo>
                    <a:pt x="162878" y="4763"/>
                    <a:pt x="158115" y="953"/>
                    <a:pt x="153353" y="953"/>
                  </a:cubicBezTo>
                  <a:cubicBezTo>
                    <a:pt x="147638" y="953"/>
                    <a:pt x="143828" y="5715"/>
                    <a:pt x="143828" y="10478"/>
                  </a:cubicBezTo>
                  <a:cubicBezTo>
                    <a:pt x="143828" y="16192"/>
                    <a:pt x="147638" y="20003"/>
                    <a:pt x="153353" y="20003"/>
                  </a:cubicBezTo>
                  <a:moveTo>
                    <a:pt x="93345" y="10478"/>
                  </a:moveTo>
                  <a:lnTo>
                    <a:pt x="39053" y="10478"/>
                  </a:lnTo>
                  <a:lnTo>
                    <a:pt x="37148" y="15240"/>
                  </a:lnTo>
                  <a:cubicBezTo>
                    <a:pt x="53340" y="18097"/>
                    <a:pt x="54293" y="20003"/>
                    <a:pt x="46673" y="40005"/>
                  </a:cubicBezTo>
                  <a:lnTo>
                    <a:pt x="29528" y="88583"/>
                  </a:lnTo>
                  <a:cubicBezTo>
                    <a:pt x="21908" y="108585"/>
                    <a:pt x="19050" y="110490"/>
                    <a:pt x="953" y="113347"/>
                  </a:cubicBezTo>
                  <a:lnTo>
                    <a:pt x="0" y="118110"/>
                  </a:lnTo>
                  <a:lnTo>
                    <a:pt x="82868" y="118110"/>
                  </a:lnTo>
                  <a:lnTo>
                    <a:pt x="100965" y="86678"/>
                  </a:lnTo>
                  <a:lnTo>
                    <a:pt x="94298" y="86678"/>
                  </a:lnTo>
                  <a:cubicBezTo>
                    <a:pt x="83820" y="98108"/>
                    <a:pt x="72390" y="111442"/>
                    <a:pt x="54293" y="111442"/>
                  </a:cubicBezTo>
                  <a:cubicBezTo>
                    <a:pt x="40957" y="111442"/>
                    <a:pt x="39053" y="109538"/>
                    <a:pt x="46673" y="88583"/>
                  </a:cubicBezTo>
                  <a:lnTo>
                    <a:pt x="63818" y="40005"/>
                  </a:lnTo>
                  <a:cubicBezTo>
                    <a:pt x="71438" y="20003"/>
                    <a:pt x="74295" y="18097"/>
                    <a:pt x="92393" y="15240"/>
                  </a:cubicBezTo>
                  <a:lnTo>
                    <a:pt x="93345" y="10478"/>
                  </a:lnTo>
                  <a:close/>
                </a:path>
              </a:pathLst>
            </a:custGeom>
            <a:solidFill>
              <a:srgbClr val="000000"/>
            </a:solidFill>
            <a:ln w="9525" cap="flat">
              <a:noFill/>
              <a:prstDash val="solid"/>
              <a:miter/>
            </a:ln>
          </p:spPr>
          <p:txBody>
            <a:bodyPr rtlCol="0" anchor="ctr"/>
            <a:lstStyle/>
            <a:p>
              <a:endParaRPr lang="fr-FR"/>
            </a:p>
          </p:txBody>
        </p:sp>
        <p:sp>
          <p:nvSpPr>
            <p:cNvPr id="24" name="Forme libre : forme 23">
              <a:extLst>
                <a:ext uri="{FF2B5EF4-FFF2-40B4-BE49-F238E27FC236}">
                  <a16:creationId xmlns:a16="http://schemas.microsoft.com/office/drawing/2014/main" xmlns="" id="{997DA47D-4E0B-443C-93DE-3C42349D39AA}"/>
                </a:ext>
              </a:extLst>
            </p:cNvPr>
            <p:cNvSpPr/>
            <p:nvPr/>
          </p:nvSpPr>
          <p:spPr>
            <a:xfrm>
              <a:off x="270509" y="675322"/>
              <a:ext cx="1310640" cy="498157"/>
            </a:xfrm>
            <a:custGeom>
              <a:avLst/>
              <a:gdLst>
                <a:gd name="connsiteX0" fmla="*/ 0 w 1310640"/>
                <a:gd name="connsiteY0" fmla="*/ 196215 h 498157"/>
                <a:gd name="connsiteX1" fmla="*/ 0 w 1310640"/>
                <a:gd name="connsiteY1" fmla="*/ 0 h 498157"/>
                <a:gd name="connsiteX2" fmla="*/ 64770 w 1310640"/>
                <a:gd name="connsiteY2" fmla="*/ 0 h 498157"/>
                <a:gd name="connsiteX3" fmla="*/ 116205 w 1310640"/>
                <a:gd name="connsiteY3" fmla="*/ 16192 h 498157"/>
                <a:gd name="connsiteX4" fmla="*/ 135255 w 1310640"/>
                <a:gd name="connsiteY4" fmla="*/ 59055 h 498157"/>
                <a:gd name="connsiteX5" fmla="*/ 116205 w 1310640"/>
                <a:gd name="connsiteY5" fmla="*/ 101917 h 498157"/>
                <a:gd name="connsiteX6" fmla="*/ 64770 w 1310640"/>
                <a:gd name="connsiteY6" fmla="*/ 118110 h 498157"/>
                <a:gd name="connsiteX7" fmla="*/ 40005 w 1310640"/>
                <a:gd name="connsiteY7" fmla="*/ 118110 h 498157"/>
                <a:gd name="connsiteX8" fmla="*/ 40005 w 1310640"/>
                <a:gd name="connsiteY8" fmla="*/ 197167 h 498157"/>
                <a:gd name="connsiteX9" fmla="*/ 0 w 1310640"/>
                <a:gd name="connsiteY9" fmla="*/ 197167 h 498157"/>
                <a:gd name="connsiteX10" fmla="*/ 65723 w 1310640"/>
                <a:gd name="connsiteY10" fmla="*/ 33338 h 498157"/>
                <a:gd name="connsiteX11" fmla="*/ 39053 w 1310640"/>
                <a:gd name="connsiteY11" fmla="*/ 33338 h 498157"/>
                <a:gd name="connsiteX12" fmla="*/ 39053 w 1310640"/>
                <a:gd name="connsiteY12" fmla="*/ 82867 h 498157"/>
                <a:gd name="connsiteX13" fmla="*/ 65723 w 1310640"/>
                <a:gd name="connsiteY13" fmla="*/ 82867 h 498157"/>
                <a:gd name="connsiteX14" fmla="*/ 85725 w 1310640"/>
                <a:gd name="connsiteY14" fmla="*/ 76200 h 498157"/>
                <a:gd name="connsiteX15" fmla="*/ 93345 w 1310640"/>
                <a:gd name="connsiteY15" fmla="*/ 58102 h 498157"/>
                <a:gd name="connsiteX16" fmla="*/ 85725 w 1310640"/>
                <a:gd name="connsiteY16" fmla="*/ 40005 h 498157"/>
                <a:gd name="connsiteX17" fmla="*/ 65723 w 1310640"/>
                <a:gd name="connsiteY17" fmla="*/ 33338 h 498157"/>
                <a:gd name="connsiteX18" fmla="*/ 166688 w 1310640"/>
                <a:gd name="connsiteY18" fmla="*/ 196215 h 498157"/>
                <a:gd name="connsiteX19" fmla="*/ 166688 w 1310640"/>
                <a:gd name="connsiteY19" fmla="*/ 0 h 498157"/>
                <a:gd name="connsiteX20" fmla="*/ 226695 w 1310640"/>
                <a:gd name="connsiteY20" fmla="*/ 0 h 498157"/>
                <a:gd name="connsiteX21" fmla="*/ 278130 w 1310640"/>
                <a:gd name="connsiteY21" fmla="*/ 16192 h 498157"/>
                <a:gd name="connsiteX22" fmla="*/ 297180 w 1310640"/>
                <a:gd name="connsiteY22" fmla="*/ 59055 h 498157"/>
                <a:gd name="connsiteX23" fmla="*/ 288608 w 1310640"/>
                <a:gd name="connsiteY23" fmla="*/ 89535 h 498157"/>
                <a:gd name="connsiteX24" fmla="*/ 265748 w 1310640"/>
                <a:gd name="connsiteY24" fmla="*/ 109538 h 498157"/>
                <a:gd name="connsiteX25" fmla="*/ 327660 w 1310640"/>
                <a:gd name="connsiteY25" fmla="*/ 196215 h 498157"/>
                <a:gd name="connsiteX26" fmla="*/ 280035 w 1310640"/>
                <a:gd name="connsiteY26" fmla="*/ 196215 h 498157"/>
                <a:gd name="connsiteX27" fmla="*/ 227648 w 1310640"/>
                <a:gd name="connsiteY27" fmla="*/ 117157 h 498157"/>
                <a:gd name="connsiteX28" fmla="*/ 206692 w 1310640"/>
                <a:gd name="connsiteY28" fmla="*/ 117157 h 498157"/>
                <a:gd name="connsiteX29" fmla="*/ 206692 w 1310640"/>
                <a:gd name="connsiteY29" fmla="*/ 196215 h 498157"/>
                <a:gd name="connsiteX30" fmla="*/ 166688 w 1310640"/>
                <a:gd name="connsiteY30" fmla="*/ 196215 h 498157"/>
                <a:gd name="connsiteX31" fmla="*/ 229553 w 1310640"/>
                <a:gd name="connsiteY31" fmla="*/ 33338 h 498157"/>
                <a:gd name="connsiteX32" fmla="*/ 206692 w 1310640"/>
                <a:gd name="connsiteY32" fmla="*/ 33338 h 498157"/>
                <a:gd name="connsiteX33" fmla="*/ 206692 w 1310640"/>
                <a:gd name="connsiteY33" fmla="*/ 82867 h 498157"/>
                <a:gd name="connsiteX34" fmla="*/ 229553 w 1310640"/>
                <a:gd name="connsiteY34" fmla="*/ 82867 h 498157"/>
                <a:gd name="connsiteX35" fmla="*/ 249555 w 1310640"/>
                <a:gd name="connsiteY35" fmla="*/ 76200 h 498157"/>
                <a:gd name="connsiteX36" fmla="*/ 256223 w 1310640"/>
                <a:gd name="connsiteY36" fmla="*/ 58102 h 498157"/>
                <a:gd name="connsiteX37" fmla="*/ 249555 w 1310640"/>
                <a:gd name="connsiteY37" fmla="*/ 40005 h 498157"/>
                <a:gd name="connsiteX38" fmla="*/ 229553 w 1310640"/>
                <a:gd name="connsiteY38" fmla="*/ 33338 h 498157"/>
                <a:gd name="connsiteX39" fmla="*/ 352425 w 1310640"/>
                <a:gd name="connsiteY39" fmla="*/ 196215 h 498157"/>
                <a:gd name="connsiteX40" fmla="*/ 352425 w 1310640"/>
                <a:gd name="connsiteY40" fmla="*/ 0 h 498157"/>
                <a:gd name="connsiteX41" fmla="*/ 466725 w 1310640"/>
                <a:gd name="connsiteY41" fmla="*/ 0 h 498157"/>
                <a:gd name="connsiteX42" fmla="*/ 466725 w 1310640"/>
                <a:gd name="connsiteY42" fmla="*/ 34290 h 498157"/>
                <a:gd name="connsiteX43" fmla="*/ 392430 w 1310640"/>
                <a:gd name="connsiteY43" fmla="*/ 34290 h 498157"/>
                <a:gd name="connsiteX44" fmla="*/ 392430 w 1310640"/>
                <a:gd name="connsiteY44" fmla="*/ 80010 h 498157"/>
                <a:gd name="connsiteX45" fmla="*/ 456248 w 1310640"/>
                <a:gd name="connsiteY45" fmla="*/ 80010 h 498157"/>
                <a:gd name="connsiteX46" fmla="*/ 456248 w 1310640"/>
                <a:gd name="connsiteY46" fmla="*/ 114300 h 498157"/>
                <a:gd name="connsiteX47" fmla="*/ 392430 w 1310640"/>
                <a:gd name="connsiteY47" fmla="*/ 114300 h 498157"/>
                <a:gd name="connsiteX48" fmla="*/ 392430 w 1310640"/>
                <a:gd name="connsiteY48" fmla="*/ 163830 h 498157"/>
                <a:gd name="connsiteX49" fmla="*/ 466725 w 1310640"/>
                <a:gd name="connsiteY49" fmla="*/ 163830 h 498157"/>
                <a:gd name="connsiteX50" fmla="*/ 466725 w 1310640"/>
                <a:gd name="connsiteY50" fmla="*/ 198120 h 498157"/>
                <a:gd name="connsiteX51" fmla="*/ 352425 w 1310640"/>
                <a:gd name="connsiteY51" fmla="*/ 198120 h 498157"/>
                <a:gd name="connsiteX52" fmla="*/ 513398 w 1310640"/>
                <a:gd name="connsiteY52" fmla="*/ 196215 h 498157"/>
                <a:gd name="connsiteX53" fmla="*/ 513398 w 1310640"/>
                <a:gd name="connsiteY53" fmla="*/ 0 h 498157"/>
                <a:gd name="connsiteX54" fmla="*/ 563880 w 1310640"/>
                <a:gd name="connsiteY54" fmla="*/ 0 h 498157"/>
                <a:gd name="connsiteX55" fmla="*/ 611505 w 1310640"/>
                <a:gd name="connsiteY55" fmla="*/ 80963 h 498157"/>
                <a:gd name="connsiteX56" fmla="*/ 659130 w 1310640"/>
                <a:gd name="connsiteY56" fmla="*/ 0 h 498157"/>
                <a:gd name="connsiteX57" fmla="*/ 709613 w 1310640"/>
                <a:gd name="connsiteY57" fmla="*/ 0 h 498157"/>
                <a:gd name="connsiteX58" fmla="*/ 709613 w 1310640"/>
                <a:gd name="connsiteY58" fmla="*/ 197167 h 498157"/>
                <a:gd name="connsiteX59" fmla="*/ 669608 w 1310640"/>
                <a:gd name="connsiteY59" fmla="*/ 197167 h 498157"/>
                <a:gd name="connsiteX60" fmla="*/ 669608 w 1310640"/>
                <a:gd name="connsiteY60" fmla="*/ 56198 h 498157"/>
                <a:gd name="connsiteX61" fmla="*/ 624840 w 1310640"/>
                <a:gd name="connsiteY61" fmla="*/ 128588 h 498157"/>
                <a:gd name="connsiteX62" fmla="*/ 596265 w 1310640"/>
                <a:gd name="connsiteY62" fmla="*/ 128588 h 498157"/>
                <a:gd name="connsiteX63" fmla="*/ 552450 w 1310640"/>
                <a:gd name="connsiteY63" fmla="*/ 56198 h 498157"/>
                <a:gd name="connsiteX64" fmla="*/ 552450 w 1310640"/>
                <a:gd name="connsiteY64" fmla="*/ 196215 h 498157"/>
                <a:gd name="connsiteX65" fmla="*/ 513398 w 1310640"/>
                <a:gd name="connsiteY65" fmla="*/ 196215 h 498157"/>
                <a:gd name="connsiteX66" fmla="*/ 763905 w 1310640"/>
                <a:gd name="connsiteY66" fmla="*/ 196215 h 498157"/>
                <a:gd name="connsiteX67" fmla="*/ 763905 w 1310640"/>
                <a:gd name="connsiteY67" fmla="*/ 0 h 498157"/>
                <a:gd name="connsiteX68" fmla="*/ 803910 w 1310640"/>
                <a:gd name="connsiteY68" fmla="*/ 0 h 498157"/>
                <a:gd name="connsiteX69" fmla="*/ 803910 w 1310640"/>
                <a:gd name="connsiteY69" fmla="*/ 197167 h 498157"/>
                <a:gd name="connsiteX70" fmla="*/ 763905 w 1310640"/>
                <a:gd name="connsiteY70" fmla="*/ 197167 h 498157"/>
                <a:gd name="connsiteX71" fmla="*/ 858203 w 1310640"/>
                <a:gd name="connsiteY71" fmla="*/ 196215 h 498157"/>
                <a:gd name="connsiteX72" fmla="*/ 858203 w 1310640"/>
                <a:gd name="connsiteY72" fmla="*/ 0 h 498157"/>
                <a:gd name="connsiteX73" fmla="*/ 972503 w 1310640"/>
                <a:gd name="connsiteY73" fmla="*/ 0 h 498157"/>
                <a:gd name="connsiteX74" fmla="*/ 972503 w 1310640"/>
                <a:gd name="connsiteY74" fmla="*/ 34290 h 498157"/>
                <a:gd name="connsiteX75" fmla="*/ 898208 w 1310640"/>
                <a:gd name="connsiteY75" fmla="*/ 34290 h 498157"/>
                <a:gd name="connsiteX76" fmla="*/ 898208 w 1310640"/>
                <a:gd name="connsiteY76" fmla="*/ 80010 h 498157"/>
                <a:gd name="connsiteX77" fmla="*/ 962025 w 1310640"/>
                <a:gd name="connsiteY77" fmla="*/ 80010 h 498157"/>
                <a:gd name="connsiteX78" fmla="*/ 962025 w 1310640"/>
                <a:gd name="connsiteY78" fmla="*/ 114300 h 498157"/>
                <a:gd name="connsiteX79" fmla="*/ 898208 w 1310640"/>
                <a:gd name="connsiteY79" fmla="*/ 114300 h 498157"/>
                <a:gd name="connsiteX80" fmla="*/ 898208 w 1310640"/>
                <a:gd name="connsiteY80" fmla="*/ 163830 h 498157"/>
                <a:gd name="connsiteX81" fmla="*/ 972503 w 1310640"/>
                <a:gd name="connsiteY81" fmla="*/ 163830 h 498157"/>
                <a:gd name="connsiteX82" fmla="*/ 972503 w 1310640"/>
                <a:gd name="connsiteY82" fmla="*/ 198120 h 498157"/>
                <a:gd name="connsiteX83" fmla="*/ 858203 w 1310640"/>
                <a:gd name="connsiteY83" fmla="*/ 198120 h 498157"/>
                <a:gd name="connsiteX84" fmla="*/ 1019175 w 1310640"/>
                <a:gd name="connsiteY84" fmla="*/ 196215 h 498157"/>
                <a:gd name="connsiteX85" fmla="*/ 1019175 w 1310640"/>
                <a:gd name="connsiteY85" fmla="*/ 0 h 498157"/>
                <a:gd name="connsiteX86" fmla="*/ 1079183 w 1310640"/>
                <a:gd name="connsiteY86" fmla="*/ 0 h 498157"/>
                <a:gd name="connsiteX87" fmla="*/ 1130618 w 1310640"/>
                <a:gd name="connsiteY87" fmla="*/ 16192 h 498157"/>
                <a:gd name="connsiteX88" fmla="*/ 1149668 w 1310640"/>
                <a:gd name="connsiteY88" fmla="*/ 59055 h 498157"/>
                <a:gd name="connsiteX89" fmla="*/ 1141095 w 1310640"/>
                <a:gd name="connsiteY89" fmla="*/ 89535 h 498157"/>
                <a:gd name="connsiteX90" fmla="*/ 1118235 w 1310640"/>
                <a:gd name="connsiteY90" fmla="*/ 109538 h 498157"/>
                <a:gd name="connsiteX91" fmla="*/ 1180148 w 1310640"/>
                <a:gd name="connsiteY91" fmla="*/ 196215 h 498157"/>
                <a:gd name="connsiteX92" fmla="*/ 1132523 w 1310640"/>
                <a:gd name="connsiteY92" fmla="*/ 196215 h 498157"/>
                <a:gd name="connsiteX93" fmla="*/ 1080135 w 1310640"/>
                <a:gd name="connsiteY93" fmla="*/ 117157 h 498157"/>
                <a:gd name="connsiteX94" fmla="*/ 1059180 w 1310640"/>
                <a:gd name="connsiteY94" fmla="*/ 117157 h 498157"/>
                <a:gd name="connsiteX95" fmla="*/ 1059180 w 1310640"/>
                <a:gd name="connsiteY95" fmla="*/ 196215 h 498157"/>
                <a:gd name="connsiteX96" fmla="*/ 1019175 w 1310640"/>
                <a:gd name="connsiteY96" fmla="*/ 196215 h 498157"/>
                <a:gd name="connsiteX97" fmla="*/ 1082040 w 1310640"/>
                <a:gd name="connsiteY97" fmla="*/ 33338 h 498157"/>
                <a:gd name="connsiteX98" fmla="*/ 1059180 w 1310640"/>
                <a:gd name="connsiteY98" fmla="*/ 33338 h 498157"/>
                <a:gd name="connsiteX99" fmla="*/ 1059180 w 1310640"/>
                <a:gd name="connsiteY99" fmla="*/ 82867 h 498157"/>
                <a:gd name="connsiteX100" fmla="*/ 1082040 w 1310640"/>
                <a:gd name="connsiteY100" fmla="*/ 82867 h 498157"/>
                <a:gd name="connsiteX101" fmla="*/ 1102043 w 1310640"/>
                <a:gd name="connsiteY101" fmla="*/ 76200 h 498157"/>
                <a:gd name="connsiteX102" fmla="*/ 1108710 w 1310640"/>
                <a:gd name="connsiteY102" fmla="*/ 58102 h 498157"/>
                <a:gd name="connsiteX103" fmla="*/ 1102043 w 1310640"/>
                <a:gd name="connsiteY103" fmla="*/ 40005 h 498157"/>
                <a:gd name="connsiteX104" fmla="*/ 1082040 w 1310640"/>
                <a:gd name="connsiteY104" fmla="*/ 33338 h 498157"/>
                <a:gd name="connsiteX105" fmla="*/ 0 w 1310640"/>
                <a:gd name="connsiteY105" fmla="*/ 493395 h 498157"/>
                <a:gd name="connsiteX106" fmla="*/ 0 w 1310640"/>
                <a:gd name="connsiteY106" fmla="*/ 296228 h 498157"/>
                <a:gd name="connsiteX107" fmla="*/ 50483 w 1310640"/>
                <a:gd name="connsiteY107" fmla="*/ 296228 h 498157"/>
                <a:gd name="connsiteX108" fmla="*/ 98108 w 1310640"/>
                <a:gd name="connsiteY108" fmla="*/ 377190 h 498157"/>
                <a:gd name="connsiteX109" fmla="*/ 145733 w 1310640"/>
                <a:gd name="connsiteY109" fmla="*/ 296228 h 498157"/>
                <a:gd name="connsiteX110" fmla="*/ 196215 w 1310640"/>
                <a:gd name="connsiteY110" fmla="*/ 296228 h 498157"/>
                <a:gd name="connsiteX111" fmla="*/ 196215 w 1310640"/>
                <a:gd name="connsiteY111" fmla="*/ 493395 h 498157"/>
                <a:gd name="connsiteX112" fmla="*/ 156210 w 1310640"/>
                <a:gd name="connsiteY112" fmla="*/ 493395 h 498157"/>
                <a:gd name="connsiteX113" fmla="*/ 156210 w 1310640"/>
                <a:gd name="connsiteY113" fmla="*/ 353378 h 498157"/>
                <a:gd name="connsiteX114" fmla="*/ 112395 w 1310640"/>
                <a:gd name="connsiteY114" fmla="*/ 425767 h 498157"/>
                <a:gd name="connsiteX115" fmla="*/ 84773 w 1310640"/>
                <a:gd name="connsiteY115" fmla="*/ 425767 h 498157"/>
                <a:gd name="connsiteX116" fmla="*/ 40958 w 1310640"/>
                <a:gd name="connsiteY116" fmla="*/ 353378 h 498157"/>
                <a:gd name="connsiteX117" fmla="*/ 40958 w 1310640"/>
                <a:gd name="connsiteY117" fmla="*/ 493395 h 498157"/>
                <a:gd name="connsiteX118" fmla="*/ 0 w 1310640"/>
                <a:gd name="connsiteY118" fmla="*/ 493395 h 498157"/>
                <a:gd name="connsiteX119" fmla="*/ 249555 w 1310640"/>
                <a:gd name="connsiteY119" fmla="*/ 493395 h 498157"/>
                <a:gd name="connsiteX120" fmla="*/ 249555 w 1310640"/>
                <a:gd name="connsiteY120" fmla="*/ 296228 h 498157"/>
                <a:gd name="connsiteX121" fmla="*/ 289560 w 1310640"/>
                <a:gd name="connsiteY121" fmla="*/ 296228 h 498157"/>
                <a:gd name="connsiteX122" fmla="*/ 289560 w 1310640"/>
                <a:gd name="connsiteY122" fmla="*/ 493395 h 498157"/>
                <a:gd name="connsiteX123" fmla="*/ 249555 w 1310640"/>
                <a:gd name="connsiteY123" fmla="*/ 493395 h 498157"/>
                <a:gd name="connsiteX124" fmla="*/ 344805 w 1310640"/>
                <a:gd name="connsiteY124" fmla="*/ 493395 h 498157"/>
                <a:gd name="connsiteX125" fmla="*/ 344805 w 1310640"/>
                <a:gd name="connsiteY125" fmla="*/ 296228 h 498157"/>
                <a:gd name="connsiteX126" fmla="*/ 396240 w 1310640"/>
                <a:gd name="connsiteY126" fmla="*/ 296228 h 498157"/>
                <a:gd name="connsiteX127" fmla="*/ 483870 w 1310640"/>
                <a:gd name="connsiteY127" fmla="*/ 437198 h 498157"/>
                <a:gd name="connsiteX128" fmla="*/ 483870 w 1310640"/>
                <a:gd name="connsiteY128" fmla="*/ 296228 h 498157"/>
                <a:gd name="connsiteX129" fmla="*/ 523875 w 1310640"/>
                <a:gd name="connsiteY129" fmla="*/ 296228 h 498157"/>
                <a:gd name="connsiteX130" fmla="*/ 523875 w 1310640"/>
                <a:gd name="connsiteY130" fmla="*/ 493395 h 498157"/>
                <a:gd name="connsiteX131" fmla="*/ 472440 w 1310640"/>
                <a:gd name="connsiteY131" fmla="*/ 493395 h 498157"/>
                <a:gd name="connsiteX132" fmla="*/ 384810 w 1310640"/>
                <a:gd name="connsiteY132" fmla="*/ 352425 h 498157"/>
                <a:gd name="connsiteX133" fmla="*/ 384810 w 1310640"/>
                <a:gd name="connsiteY133" fmla="*/ 493395 h 498157"/>
                <a:gd name="connsiteX134" fmla="*/ 344805 w 1310640"/>
                <a:gd name="connsiteY134" fmla="*/ 493395 h 498157"/>
                <a:gd name="connsiteX135" fmla="*/ 579120 w 1310640"/>
                <a:gd name="connsiteY135" fmla="*/ 493395 h 498157"/>
                <a:gd name="connsiteX136" fmla="*/ 579120 w 1310640"/>
                <a:gd name="connsiteY136" fmla="*/ 296228 h 498157"/>
                <a:gd name="connsiteX137" fmla="*/ 619125 w 1310640"/>
                <a:gd name="connsiteY137" fmla="*/ 296228 h 498157"/>
                <a:gd name="connsiteX138" fmla="*/ 619125 w 1310640"/>
                <a:gd name="connsiteY138" fmla="*/ 493395 h 498157"/>
                <a:gd name="connsiteX139" fmla="*/ 579120 w 1310640"/>
                <a:gd name="connsiteY139" fmla="*/ 493395 h 498157"/>
                <a:gd name="connsiteX140" fmla="*/ 656273 w 1310640"/>
                <a:gd name="connsiteY140" fmla="*/ 466725 h 498157"/>
                <a:gd name="connsiteX141" fmla="*/ 684848 w 1310640"/>
                <a:gd name="connsiteY141" fmla="*/ 440055 h 498157"/>
                <a:gd name="connsiteX142" fmla="*/ 704850 w 1310640"/>
                <a:gd name="connsiteY142" fmla="*/ 458153 h 498157"/>
                <a:gd name="connsiteX143" fmla="*/ 728663 w 1310640"/>
                <a:gd name="connsiteY143" fmla="*/ 464820 h 498157"/>
                <a:gd name="connsiteX144" fmla="*/ 746760 w 1310640"/>
                <a:gd name="connsiteY144" fmla="*/ 459105 h 498157"/>
                <a:gd name="connsiteX145" fmla="*/ 753428 w 1310640"/>
                <a:gd name="connsiteY145" fmla="*/ 441960 h 498157"/>
                <a:gd name="connsiteX146" fmla="*/ 739140 w 1310640"/>
                <a:gd name="connsiteY146" fmla="*/ 421957 h 498157"/>
                <a:gd name="connsiteX147" fmla="*/ 708660 w 1310640"/>
                <a:gd name="connsiteY147" fmla="*/ 406717 h 498157"/>
                <a:gd name="connsiteX148" fmla="*/ 678180 w 1310640"/>
                <a:gd name="connsiteY148" fmla="*/ 385763 h 498157"/>
                <a:gd name="connsiteX149" fmla="*/ 663893 w 1310640"/>
                <a:gd name="connsiteY149" fmla="*/ 348615 h 498157"/>
                <a:gd name="connsiteX150" fmla="*/ 668655 w 1310640"/>
                <a:gd name="connsiteY150" fmla="*/ 326707 h 498157"/>
                <a:gd name="connsiteX151" fmla="*/ 681990 w 1310640"/>
                <a:gd name="connsiteY151" fmla="*/ 308610 h 498157"/>
                <a:gd name="connsiteX152" fmla="*/ 701993 w 1310640"/>
                <a:gd name="connsiteY152" fmla="*/ 296228 h 498157"/>
                <a:gd name="connsiteX153" fmla="*/ 727710 w 1310640"/>
                <a:gd name="connsiteY153" fmla="*/ 291465 h 498157"/>
                <a:gd name="connsiteX154" fmla="*/ 766763 w 1310640"/>
                <a:gd name="connsiteY154" fmla="*/ 300990 h 498157"/>
                <a:gd name="connsiteX155" fmla="*/ 796290 w 1310640"/>
                <a:gd name="connsiteY155" fmla="*/ 324803 h 498157"/>
                <a:gd name="connsiteX156" fmla="*/ 766763 w 1310640"/>
                <a:gd name="connsiteY156" fmla="*/ 350520 h 498157"/>
                <a:gd name="connsiteX157" fmla="*/ 748665 w 1310640"/>
                <a:gd name="connsiteY157" fmla="*/ 332423 h 498157"/>
                <a:gd name="connsiteX158" fmla="*/ 727710 w 1310640"/>
                <a:gd name="connsiteY158" fmla="*/ 325755 h 498157"/>
                <a:gd name="connsiteX159" fmla="*/ 711518 w 1310640"/>
                <a:gd name="connsiteY159" fmla="*/ 331470 h 498157"/>
                <a:gd name="connsiteX160" fmla="*/ 705803 w 1310640"/>
                <a:gd name="connsiteY160" fmla="*/ 345757 h 498157"/>
                <a:gd name="connsiteX161" fmla="*/ 720090 w 1310640"/>
                <a:gd name="connsiteY161" fmla="*/ 365760 h 498157"/>
                <a:gd name="connsiteX162" fmla="*/ 750570 w 1310640"/>
                <a:gd name="connsiteY162" fmla="*/ 381000 h 498157"/>
                <a:gd name="connsiteX163" fmla="*/ 781050 w 1310640"/>
                <a:gd name="connsiteY163" fmla="*/ 401955 h 498157"/>
                <a:gd name="connsiteX164" fmla="*/ 795338 w 1310640"/>
                <a:gd name="connsiteY164" fmla="*/ 440055 h 498157"/>
                <a:gd name="connsiteX165" fmla="*/ 789623 w 1310640"/>
                <a:gd name="connsiteY165" fmla="*/ 464820 h 498157"/>
                <a:gd name="connsiteX166" fmla="*/ 775335 w 1310640"/>
                <a:gd name="connsiteY166" fmla="*/ 482917 h 498157"/>
                <a:gd name="connsiteX167" fmla="*/ 754380 w 1310640"/>
                <a:gd name="connsiteY167" fmla="*/ 494348 h 498157"/>
                <a:gd name="connsiteX168" fmla="*/ 728663 w 1310640"/>
                <a:gd name="connsiteY168" fmla="*/ 498157 h 498157"/>
                <a:gd name="connsiteX169" fmla="*/ 685800 w 1310640"/>
                <a:gd name="connsiteY169" fmla="*/ 489585 h 498157"/>
                <a:gd name="connsiteX170" fmla="*/ 656273 w 1310640"/>
                <a:gd name="connsiteY170" fmla="*/ 466725 h 498157"/>
                <a:gd name="connsiteX171" fmla="*/ 814388 w 1310640"/>
                <a:gd name="connsiteY171" fmla="*/ 333375 h 498157"/>
                <a:gd name="connsiteX172" fmla="*/ 814388 w 1310640"/>
                <a:gd name="connsiteY172" fmla="*/ 297180 h 498157"/>
                <a:gd name="connsiteX173" fmla="*/ 975360 w 1310640"/>
                <a:gd name="connsiteY173" fmla="*/ 297180 h 498157"/>
                <a:gd name="connsiteX174" fmla="*/ 975360 w 1310640"/>
                <a:gd name="connsiteY174" fmla="*/ 333375 h 498157"/>
                <a:gd name="connsiteX175" fmla="*/ 914400 w 1310640"/>
                <a:gd name="connsiteY175" fmla="*/ 333375 h 498157"/>
                <a:gd name="connsiteX176" fmla="*/ 914400 w 1310640"/>
                <a:gd name="connsiteY176" fmla="*/ 493395 h 498157"/>
                <a:gd name="connsiteX177" fmla="*/ 874395 w 1310640"/>
                <a:gd name="connsiteY177" fmla="*/ 493395 h 498157"/>
                <a:gd name="connsiteX178" fmla="*/ 874395 w 1310640"/>
                <a:gd name="connsiteY178" fmla="*/ 333375 h 498157"/>
                <a:gd name="connsiteX179" fmla="*/ 814388 w 1310640"/>
                <a:gd name="connsiteY179" fmla="*/ 333375 h 498157"/>
                <a:gd name="connsiteX180" fmla="*/ 1011555 w 1310640"/>
                <a:gd name="connsiteY180" fmla="*/ 493395 h 498157"/>
                <a:gd name="connsiteX181" fmla="*/ 1011555 w 1310640"/>
                <a:gd name="connsiteY181" fmla="*/ 296228 h 498157"/>
                <a:gd name="connsiteX182" fmla="*/ 1071563 w 1310640"/>
                <a:gd name="connsiteY182" fmla="*/ 296228 h 498157"/>
                <a:gd name="connsiteX183" fmla="*/ 1122998 w 1310640"/>
                <a:gd name="connsiteY183" fmla="*/ 312420 h 498157"/>
                <a:gd name="connsiteX184" fmla="*/ 1142048 w 1310640"/>
                <a:gd name="connsiteY184" fmla="*/ 355282 h 498157"/>
                <a:gd name="connsiteX185" fmla="*/ 1133475 w 1310640"/>
                <a:gd name="connsiteY185" fmla="*/ 385763 h 498157"/>
                <a:gd name="connsiteX186" fmla="*/ 1110615 w 1310640"/>
                <a:gd name="connsiteY186" fmla="*/ 405765 h 498157"/>
                <a:gd name="connsiteX187" fmla="*/ 1172528 w 1310640"/>
                <a:gd name="connsiteY187" fmla="*/ 492442 h 498157"/>
                <a:gd name="connsiteX188" fmla="*/ 1124903 w 1310640"/>
                <a:gd name="connsiteY188" fmla="*/ 492442 h 498157"/>
                <a:gd name="connsiteX189" fmla="*/ 1072515 w 1310640"/>
                <a:gd name="connsiteY189" fmla="*/ 413385 h 498157"/>
                <a:gd name="connsiteX190" fmla="*/ 1051560 w 1310640"/>
                <a:gd name="connsiteY190" fmla="*/ 413385 h 498157"/>
                <a:gd name="connsiteX191" fmla="*/ 1051560 w 1310640"/>
                <a:gd name="connsiteY191" fmla="*/ 492442 h 498157"/>
                <a:gd name="connsiteX192" fmla="*/ 1011555 w 1310640"/>
                <a:gd name="connsiteY192" fmla="*/ 492442 h 498157"/>
                <a:gd name="connsiteX193" fmla="*/ 1073468 w 1310640"/>
                <a:gd name="connsiteY193" fmla="*/ 330517 h 498157"/>
                <a:gd name="connsiteX194" fmla="*/ 1050608 w 1310640"/>
                <a:gd name="connsiteY194" fmla="*/ 330517 h 498157"/>
                <a:gd name="connsiteX195" fmla="*/ 1050608 w 1310640"/>
                <a:gd name="connsiteY195" fmla="*/ 380048 h 498157"/>
                <a:gd name="connsiteX196" fmla="*/ 1073468 w 1310640"/>
                <a:gd name="connsiteY196" fmla="*/ 380048 h 498157"/>
                <a:gd name="connsiteX197" fmla="*/ 1093470 w 1310640"/>
                <a:gd name="connsiteY197" fmla="*/ 373380 h 498157"/>
                <a:gd name="connsiteX198" fmla="*/ 1100138 w 1310640"/>
                <a:gd name="connsiteY198" fmla="*/ 355282 h 498157"/>
                <a:gd name="connsiteX199" fmla="*/ 1093470 w 1310640"/>
                <a:gd name="connsiteY199" fmla="*/ 337185 h 498157"/>
                <a:gd name="connsiteX200" fmla="*/ 1073468 w 1310640"/>
                <a:gd name="connsiteY200" fmla="*/ 330517 h 498157"/>
                <a:gd name="connsiteX201" fmla="*/ 1196340 w 1310640"/>
                <a:gd name="connsiteY201" fmla="*/ 493395 h 498157"/>
                <a:gd name="connsiteX202" fmla="*/ 1196340 w 1310640"/>
                <a:gd name="connsiteY202" fmla="*/ 296228 h 498157"/>
                <a:gd name="connsiteX203" fmla="*/ 1310640 w 1310640"/>
                <a:gd name="connsiteY203" fmla="*/ 296228 h 498157"/>
                <a:gd name="connsiteX204" fmla="*/ 1310640 w 1310640"/>
                <a:gd name="connsiteY204" fmla="*/ 330517 h 498157"/>
                <a:gd name="connsiteX205" fmla="*/ 1236345 w 1310640"/>
                <a:gd name="connsiteY205" fmla="*/ 330517 h 498157"/>
                <a:gd name="connsiteX206" fmla="*/ 1236345 w 1310640"/>
                <a:gd name="connsiteY206" fmla="*/ 376238 h 498157"/>
                <a:gd name="connsiteX207" fmla="*/ 1300163 w 1310640"/>
                <a:gd name="connsiteY207" fmla="*/ 376238 h 498157"/>
                <a:gd name="connsiteX208" fmla="*/ 1300163 w 1310640"/>
                <a:gd name="connsiteY208" fmla="*/ 410528 h 498157"/>
                <a:gd name="connsiteX209" fmla="*/ 1236345 w 1310640"/>
                <a:gd name="connsiteY209" fmla="*/ 410528 h 498157"/>
                <a:gd name="connsiteX210" fmla="*/ 1236345 w 1310640"/>
                <a:gd name="connsiteY210" fmla="*/ 460057 h 498157"/>
                <a:gd name="connsiteX211" fmla="*/ 1310640 w 1310640"/>
                <a:gd name="connsiteY211" fmla="*/ 460057 h 498157"/>
                <a:gd name="connsiteX212" fmla="*/ 1310640 w 1310640"/>
                <a:gd name="connsiteY212" fmla="*/ 494348 h 498157"/>
                <a:gd name="connsiteX213" fmla="*/ 1196340 w 1310640"/>
                <a:gd name="connsiteY213" fmla="*/ 494348 h 49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310640" h="498157">
                  <a:moveTo>
                    <a:pt x="0" y="196215"/>
                  </a:moveTo>
                  <a:lnTo>
                    <a:pt x="0" y="0"/>
                  </a:lnTo>
                  <a:lnTo>
                    <a:pt x="64770" y="0"/>
                  </a:lnTo>
                  <a:cubicBezTo>
                    <a:pt x="86678" y="0"/>
                    <a:pt x="102870" y="5715"/>
                    <a:pt x="116205" y="16192"/>
                  </a:cubicBezTo>
                  <a:cubicBezTo>
                    <a:pt x="128588" y="26670"/>
                    <a:pt x="135255" y="40957"/>
                    <a:pt x="135255" y="59055"/>
                  </a:cubicBezTo>
                  <a:cubicBezTo>
                    <a:pt x="135255" y="77152"/>
                    <a:pt x="128588" y="91440"/>
                    <a:pt x="116205" y="101917"/>
                  </a:cubicBezTo>
                  <a:cubicBezTo>
                    <a:pt x="103823" y="112395"/>
                    <a:pt x="86678" y="118110"/>
                    <a:pt x="64770" y="118110"/>
                  </a:cubicBezTo>
                  <a:lnTo>
                    <a:pt x="40005" y="118110"/>
                  </a:lnTo>
                  <a:lnTo>
                    <a:pt x="40005" y="197167"/>
                  </a:lnTo>
                  <a:lnTo>
                    <a:pt x="0" y="197167"/>
                  </a:lnTo>
                  <a:close/>
                  <a:moveTo>
                    <a:pt x="65723" y="33338"/>
                  </a:moveTo>
                  <a:lnTo>
                    <a:pt x="39053" y="33338"/>
                  </a:lnTo>
                  <a:lnTo>
                    <a:pt x="39053" y="82867"/>
                  </a:lnTo>
                  <a:lnTo>
                    <a:pt x="65723" y="82867"/>
                  </a:lnTo>
                  <a:cubicBezTo>
                    <a:pt x="74295" y="82867"/>
                    <a:pt x="80963" y="80963"/>
                    <a:pt x="85725" y="76200"/>
                  </a:cubicBezTo>
                  <a:cubicBezTo>
                    <a:pt x="90488" y="71438"/>
                    <a:pt x="93345" y="65723"/>
                    <a:pt x="93345" y="58102"/>
                  </a:cubicBezTo>
                  <a:cubicBezTo>
                    <a:pt x="93345" y="50482"/>
                    <a:pt x="90488" y="44767"/>
                    <a:pt x="85725" y="40005"/>
                  </a:cubicBezTo>
                  <a:cubicBezTo>
                    <a:pt x="80963" y="36195"/>
                    <a:pt x="74295" y="33338"/>
                    <a:pt x="65723" y="33338"/>
                  </a:cubicBezTo>
                  <a:close/>
                  <a:moveTo>
                    <a:pt x="166688" y="196215"/>
                  </a:moveTo>
                  <a:lnTo>
                    <a:pt x="166688" y="0"/>
                  </a:lnTo>
                  <a:lnTo>
                    <a:pt x="226695" y="0"/>
                  </a:lnTo>
                  <a:cubicBezTo>
                    <a:pt x="248603" y="0"/>
                    <a:pt x="265748" y="5715"/>
                    <a:pt x="278130" y="16192"/>
                  </a:cubicBezTo>
                  <a:cubicBezTo>
                    <a:pt x="290513" y="26670"/>
                    <a:pt x="297180" y="40957"/>
                    <a:pt x="297180" y="59055"/>
                  </a:cubicBezTo>
                  <a:cubicBezTo>
                    <a:pt x="297180" y="70485"/>
                    <a:pt x="294323" y="80963"/>
                    <a:pt x="288608" y="89535"/>
                  </a:cubicBezTo>
                  <a:cubicBezTo>
                    <a:pt x="282893" y="98107"/>
                    <a:pt x="275273" y="104775"/>
                    <a:pt x="265748" y="109538"/>
                  </a:cubicBezTo>
                  <a:lnTo>
                    <a:pt x="327660" y="196215"/>
                  </a:lnTo>
                  <a:lnTo>
                    <a:pt x="280035" y="196215"/>
                  </a:lnTo>
                  <a:lnTo>
                    <a:pt x="227648" y="117157"/>
                  </a:lnTo>
                  <a:lnTo>
                    <a:pt x="206692" y="117157"/>
                  </a:lnTo>
                  <a:lnTo>
                    <a:pt x="206692" y="196215"/>
                  </a:lnTo>
                  <a:lnTo>
                    <a:pt x="166688" y="196215"/>
                  </a:lnTo>
                  <a:close/>
                  <a:moveTo>
                    <a:pt x="229553" y="33338"/>
                  </a:moveTo>
                  <a:lnTo>
                    <a:pt x="206692" y="33338"/>
                  </a:lnTo>
                  <a:lnTo>
                    <a:pt x="206692" y="82867"/>
                  </a:lnTo>
                  <a:lnTo>
                    <a:pt x="229553" y="82867"/>
                  </a:lnTo>
                  <a:cubicBezTo>
                    <a:pt x="238125" y="82867"/>
                    <a:pt x="244792" y="80963"/>
                    <a:pt x="249555" y="76200"/>
                  </a:cubicBezTo>
                  <a:cubicBezTo>
                    <a:pt x="254317" y="71438"/>
                    <a:pt x="256223" y="65723"/>
                    <a:pt x="256223" y="58102"/>
                  </a:cubicBezTo>
                  <a:cubicBezTo>
                    <a:pt x="256223" y="50482"/>
                    <a:pt x="254317" y="44767"/>
                    <a:pt x="249555" y="40005"/>
                  </a:cubicBezTo>
                  <a:cubicBezTo>
                    <a:pt x="244792" y="36195"/>
                    <a:pt x="238125" y="33338"/>
                    <a:pt x="229553" y="33338"/>
                  </a:cubicBezTo>
                  <a:close/>
                  <a:moveTo>
                    <a:pt x="352425" y="196215"/>
                  </a:moveTo>
                  <a:lnTo>
                    <a:pt x="352425" y="0"/>
                  </a:lnTo>
                  <a:lnTo>
                    <a:pt x="466725" y="0"/>
                  </a:lnTo>
                  <a:lnTo>
                    <a:pt x="466725" y="34290"/>
                  </a:lnTo>
                  <a:lnTo>
                    <a:pt x="392430" y="34290"/>
                  </a:lnTo>
                  <a:lnTo>
                    <a:pt x="392430" y="80010"/>
                  </a:lnTo>
                  <a:lnTo>
                    <a:pt x="456248" y="80010"/>
                  </a:lnTo>
                  <a:lnTo>
                    <a:pt x="456248" y="114300"/>
                  </a:lnTo>
                  <a:lnTo>
                    <a:pt x="392430" y="114300"/>
                  </a:lnTo>
                  <a:lnTo>
                    <a:pt x="392430" y="163830"/>
                  </a:lnTo>
                  <a:lnTo>
                    <a:pt x="466725" y="163830"/>
                  </a:lnTo>
                  <a:lnTo>
                    <a:pt x="466725" y="198120"/>
                  </a:lnTo>
                  <a:lnTo>
                    <a:pt x="352425" y="198120"/>
                  </a:lnTo>
                  <a:close/>
                  <a:moveTo>
                    <a:pt x="513398" y="196215"/>
                  </a:moveTo>
                  <a:lnTo>
                    <a:pt x="513398" y="0"/>
                  </a:lnTo>
                  <a:lnTo>
                    <a:pt x="563880" y="0"/>
                  </a:lnTo>
                  <a:lnTo>
                    <a:pt x="611505" y="80963"/>
                  </a:lnTo>
                  <a:lnTo>
                    <a:pt x="659130" y="0"/>
                  </a:lnTo>
                  <a:lnTo>
                    <a:pt x="709613" y="0"/>
                  </a:lnTo>
                  <a:lnTo>
                    <a:pt x="709613" y="197167"/>
                  </a:lnTo>
                  <a:lnTo>
                    <a:pt x="669608" y="197167"/>
                  </a:lnTo>
                  <a:lnTo>
                    <a:pt x="669608" y="56198"/>
                  </a:lnTo>
                  <a:lnTo>
                    <a:pt x="624840" y="128588"/>
                  </a:lnTo>
                  <a:lnTo>
                    <a:pt x="596265" y="128588"/>
                  </a:lnTo>
                  <a:lnTo>
                    <a:pt x="552450" y="56198"/>
                  </a:lnTo>
                  <a:lnTo>
                    <a:pt x="552450" y="196215"/>
                  </a:lnTo>
                  <a:lnTo>
                    <a:pt x="513398" y="196215"/>
                  </a:lnTo>
                  <a:close/>
                  <a:moveTo>
                    <a:pt x="763905" y="196215"/>
                  </a:moveTo>
                  <a:lnTo>
                    <a:pt x="763905" y="0"/>
                  </a:lnTo>
                  <a:lnTo>
                    <a:pt x="803910" y="0"/>
                  </a:lnTo>
                  <a:lnTo>
                    <a:pt x="803910" y="197167"/>
                  </a:lnTo>
                  <a:lnTo>
                    <a:pt x="763905" y="197167"/>
                  </a:lnTo>
                  <a:close/>
                  <a:moveTo>
                    <a:pt x="858203" y="196215"/>
                  </a:moveTo>
                  <a:lnTo>
                    <a:pt x="858203" y="0"/>
                  </a:lnTo>
                  <a:lnTo>
                    <a:pt x="972503" y="0"/>
                  </a:lnTo>
                  <a:lnTo>
                    <a:pt x="972503" y="34290"/>
                  </a:lnTo>
                  <a:lnTo>
                    <a:pt x="898208" y="34290"/>
                  </a:lnTo>
                  <a:lnTo>
                    <a:pt x="898208" y="80010"/>
                  </a:lnTo>
                  <a:lnTo>
                    <a:pt x="962025" y="80010"/>
                  </a:lnTo>
                  <a:lnTo>
                    <a:pt x="962025" y="114300"/>
                  </a:lnTo>
                  <a:lnTo>
                    <a:pt x="898208" y="114300"/>
                  </a:lnTo>
                  <a:lnTo>
                    <a:pt x="898208" y="163830"/>
                  </a:lnTo>
                  <a:lnTo>
                    <a:pt x="972503" y="163830"/>
                  </a:lnTo>
                  <a:lnTo>
                    <a:pt x="972503" y="198120"/>
                  </a:lnTo>
                  <a:lnTo>
                    <a:pt x="858203" y="198120"/>
                  </a:lnTo>
                  <a:close/>
                  <a:moveTo>
                    <a:pt x="1019175" y="196215"/>
                  </a:moveTo>
                  <a:lnTo>
                    <a:pt x="1019175" y="0"/>
                  </a:lnTo>
                  <a:lnTo>
                    <a:pt x="1079183" y="0"/>
                  </a:lnTo>
                  <a:cubicBezTo>
                    <a:pt x="1101090" y="0"/>
                    <a:pt x="1118235" y="5715"/>
                    <a:pt x="1130618" y="16192"/>
                  </a:cubicBezTo>
                  <a:cubicBezTo>
                    <a:pt x="1143000" y="26670"/>
                    <a:pt x="1149668" y="40957"/>
                    <a:pt x="1149668" y="59055"/>
                  </a:cubicBezTo>
                  <a:cubicBezTo>
                    <a:pt x="1149668" y="70485"/>
                    <a:pt x="1146810" y="80963"/>
                    <a:pt x="1141095" y="89535"/>
                  </a:cubicBezTo>
                  <a:cubicBezTo>
                    <a:pt x="1135380" y="98107"/>
                    <a:pt x="1127760" y="104775"/>
                    <a:pt x="1118235" y="109538"/>
                  </a:cubicBezTo>
                  <a:lnTo>
                    <a:pt x="1180148" y="196215"/>
                  </a:lnTo>
                  <a:lnTo>
                    <a:pt x="1132523" y="196215"/>
                  </a:lnTo>
                  <a:lnTo>
                    <a:pt x="1080135" y="117157"/>
                  </a:lnTo>
                  <a:lnTo>
                    <a:pt x="1059180" y="117157"/>
                  </a:lnTo>
                  <a:lnTo>
                    <a:pt x="1059180" y="196215"/>
                  </a:lnTo>
                  <a:lnTo>
                    <a:pt x="1019175" y="196215"/>
                  </a:lnTo>
                  <a:close/>
                  <a:moveTo>
                    <a:pt x="1082040" y="33338"/>
                  </a:moveTo>
                  <a:lnTo>
                    <a:pt x="1059180" y="33338"/>
                  </a:lnTo>
                  <a:lnTo>
                    <a:pt x="1059180" y="82867"/>
                  </a:lnTo>
                  <a:lnTo>
                    <a:pt x="1082040" y="82867"/>
                  </a:lnTo>
                  <a:cubicBezTo>
                    <a:pt x="1090613" y="82867"/>
                    <a:pt x="1097280" y="80963"/>
                    <a:pt x="1102043" y="76200"/>
                  </a:cubicBezTo>
                  <a:cubicBezTo>
                    <a:pt x="1106805" y="71438"/>
                    <a:pt x="1108710" y="65723"/>
                    <a:pt x="1108710" y="58102"/>
                  </a:cubicBezTo>
                  <a:cubicBezTo>
                    <a:pt x="1108710" y="50482"/>
                    <a:pt x="1106805" y="44767"/>
                    <a:pt x="1102043" y="40005"/>
                  </a:cubicBezTo>
                  <a:cubicBezTo>
                    <a:pt x="1097280" y="36195"/>
                    <a:pt x="1090613" y="33338"/>
                    <a:pt x="1082040" y="33338"/>
                  </a:cubicBezTo>
                  <a:close/>
                  <a:moveTo>
                    <a:pt x="0" y="493395"/>
                  </a:moveTo>
                  <a:lnTo>
                    <a:pt x="0" y="296228"/>
                  </a:lnTo>
                  <a:lnTo>
                    <a:pt x="50483" y="296228"/>
                  </a:lnTo>
                  <a:lnTo>
                    <a:pt x="98108" y="377190"/>
                  </a:lnTo>
                  <a:lnTo>
                    <a:pt x="145733" y="296228"/>
                  </a:lnTo>
                  <a:lnTo>
                    <a:pt x="196215" y="296228"/>
                  </a:lnTo>
                  <a:lnTo>
                    <a:pt x="196215" y="493395"/>
                  </a:lnTo>
                  <a:lnTo>
                    <a:pt x="156210" y="493395"/>
                  </a:lnTo>
                  <a:lnTo>
                    <a:pt x="156210" y="353378"/>
                  </a:lnTo>
                  <a:lnTo>
                    <a:pt x="112395" y="425767"/>
                  </a:lnTo>
                  <a:lnTo>
                    <a:pt x="84773" y="425767"/>
                  </a:lnTo>
                  <a:lnTo>
                    <a:pt x="40958" y="353378"/>
                  </a:lnTo>
                  <a:lnTo>
                    <a:pt x="40958" y="493395"/>
                  </a:lnTo>
                  <a:lnTo>
                    <a:pt x="0" y="493395"/>
                  </a:lnTo>
                  <a:close/>
                  <a:moveTo>
                    <a:pt x="249555" y="493395"/>
                  </a:moveTo>
                  <a:lnTo>
                    <a:pt x="249555" y="296228"/>
                  </a:lnTo>
                  <a:lnTo>
                    <a:pt x="289560" y="296228"/>
                  </a:lnTo>
                  <a:lnTo>
                    <a:pt x="289560" y="493395"/>
                  </a:lnTo>
                  <a:lnTo>
                    <a:pt x="249555" y="493395"/>
                  </a:lnTo>
                  <a:close/>
                  <a:moveTo>
                    <a:pt x="344805" y="493395"/>
                  </a:moveTo>
                  <a:lnTo>
                    <a:pt x="344805" y="296228"/>
                  </a:lnTo>
                  <a:lnTo>
                    <a:pt x="396240" y="296228"/>
                  </a:lnTo>
                  <a:lnTo>
                    <a:pt x="483870" y="437198"/>
                  </a:lnTo>
                  <a:lnTo>
                    <a:pt x="483870" y="296228"/>
                  </a:lnTo>
                  <a:lnTo>
                    <a:pt x="523875" y="296228"/>
                  </a:lnTo>
                  <a:lnTo>
                    <a:pt x="523875" y="493395"/>
                  </a:lnTo>
                  <a:lnTo>
                    <a:pt x="472440" y="493395"/>
                  </a:lnTo>
                  <a:lnTo>
                    <a:pt x="384810" y="352425"/>
                  </a:lnTo>
                  <a:lnTo>
                    <a:pt x="384810" y="493395"/>
                  </a:lnTo>
                  <a:lnTo>
                    <a:pt x="344805" y="493395"/>
                  </a:lnTo>
                  <a:close/>
                  <a:moveTo>
                    <a:pt x="579120" y="493395"/>
                  </a:moveTo>
                  <a:lnTo>
                    <a:pt x="579120" y="296228"/>
                  </a:lnTo>
                  <a:lnTo>
                    <a:pt x="619125" y="296228"/>
                  </a:lnTo>
                  <a:lnTo>
                    <a:pt x="619125" y="493395"/>
                  </a:lnTo>
                  <a:lnTo>
                    <a:pt x="579120" y="493395"/>
                  </a:lnTo>
                  <a:close/>
                  <a:moveTo>
                    <a:pt x="656273" y="466725"/>
                  </a:moveTo>
                  <a:lnTo>
                    <a:pt x="684848" y="440055"/>
                  </a:lnTo>
                  <a:cubicBezTo>
                    <a:pt x="690563" y="447675"/>
                    <a:pt x="697230" y="453390"/>
                    <a:pt x="704850" y="458153"/>
                  </a:cubicBezTo>
                  <a:cubicBezTo>
                    <a:pt x="712470" y="462915"/>
                    <a:pt x="720090" y="464820"/>
                    <a:pt x="728663" y="464820"/>
                  </a:cubicBezTo>
                  <a:cubicBezTo>
                    <a:pt x="736283" y="464820"/>
                    <a:pt x="742950" y="462915"/>
                    <a:pt x="746760" y="459105"/>
                  </a:cubicBezTo>
                  <a:cubicBezTo>
                    <a:pt x="751523" y="455295"/>
                    <a:pt x="753428" y="449580"/>
                    <a:pt x="753428" y="441960"/>
                  </a:cubicBezTo>
                  <a:cubicBezTo>
                    <a:pt x="753428" y="433388"/>
                    <a:pt x="748665" y="426720"/>
                    <a:pt x="739140" y="421957"/>
                  </a:cubicBezTo>
                  <a:cubicBezTo>
                    <a:pt x="729615" y="417195"/>
                    <a:pt x="719138" y="412432"/>
                    <a:pt x="708660" y="406717"/>
                  </a:cubicBezTo>
                  <a:cubicBezTo>
                    <a:pt x="697230" y="401003"/>
                    <a:pt x="686753" y="394335"/>
                    <a:pt x="678180" y="385763"/>
                  </a:cubicBezTo>
                  <a:cubicBezTo>
                    <a:pt x="669608" y="377190"/>
                    <a:pt x="663893" y="364807"/>
                    <a:pt x="663893" y="348615"/>
                  </a:cubicBezTo>
                  <a:cubicBezTo>
                    <a:pt x="663893" y="340995"/>
                    <a:pt x="665798" y="333375"/>
                    <a:pt x="668655" y="326707"/>
                  </a:cubicBezTo>
                  <a:cubicBezTo>
                    <a:pt x="671513" y="320040"/>
                    <a:pt x="676275" y="313373"/>
                    <a:pt x="681990" y="308610"/>
                  </a:cubicBezTo>
                  <a:cubicBezTo>
                    <a:pt x="687705" y="303848"/>
                    <a:pt x="694373" y="299085"/>
                    <a:pt x="701993" y="296228"/>
                  </a:cubicBezTo>
                  <a:cubicBezTo>
                    <a:pt x="709613" y="293370"/>
                    <a:pt x="718185" y="291465"/>
                    <a:pt x="727710" y="291465"/>
                  </a:cubicBezTo>
                  <a:cubicBezTo>
                    <a:pt x="741998" y="291465"/>
                    <a:pt x="755333" y="294323"/>
                    <a:pt x="766763" y="300990"/>
                  </a:cubicBezTo>
                  <a:cubicBezTo>
                    <a:pt x="778193" y="306705"/>
                    <a:pt x="787718" y="315278"/>
                    <a:pt x="796290" y="324803"/>
                  </a:cubicBezTo>
                  <a:lnTo>
                    <a:pt x="766763" y="350520"/>
                  </a:lnTo>
                  <a:cubicBezTo>
                    <a:pt x="761048" y="342900"/>
                    <a:pt x="754380" y="337185"/>
                    <a:pt x="748665" y="332423"/>
                  </a:cubicBezTo>
                  <a:cubicBezTo>
                    <a:pt x="741998" y="327660"/>
                    <a:pt x="735330" y="325755"/>
                    <a:pt x="727710" y="325755"/>
                  </a:cubicBezTo>
                  <a:cubicBezTo>
                    <a:pt x="721043" y="325755"/>
                    <a:pt x="715328" y="327660"/>
                    <a:pt x="711518" y="331470"/>
                  </a:cubicBezTo>
                  <a:cubicBezTo>
                    <a:pt x="707708" y="335280"/>
                    <a:pt x="705803" y="340042"/>
                    <a:pt x="705803" y="345757"/>
                  </a:cubicBezTo>
                  <a:cubicBezTo>
                    <a:pt x="705803" y="354330"/>
                    <a:pt x="710565" y="360998"/>
                    <a:pt x="720090" y="365760"/>
                  </a:cubicBezTo>
                  <a:cubicBezTo>
                    <a:pt x="729615" y="370523"/>
                    <a:pt x="740093" y="375285"/>
                    <a:pt x="750570" y="381000"/>
                  </a:cubicBezTo>
                  <a:cubicBezTo>
                    <a:pt x="762000" y="386715"/>
                    <a:pt x="772478" y="393382"/>
                    <a:pt x="781050" y="401955"/>
                  </a:cubicBezTo>
                  <a:cubicBezTo>
                    <a:pt x="790575" y="410528"/>
                    <a:pt x="795338" y="422910"/>
                    <a:pt x="795338" y="440055"/>
                  </a:cubicBezTo>
                  <a:cubicBezTo>
                    <a:pt x="795338" y="449580"/>
                    <a:pt x="793433" y="457200"/>
                    <a:pt x="789623" y="464820"/>
                  </a:cubicBezTo>
                  <a:cubicBezTo>
                    <a:pt x="785813" y="472440"/>
                    <a:pt x="781050" y="478155"/>
                    <a:pt x="775335" y="482917"/>
                  </a:cubicBezTo>
                  <a:cubicBezTo>
                    <a:pt x="769620" y="487680"/>
                    <a:pt x="762953" y="491490"/>
                    <a:pt x="754380" y="494348"/>
                  </a:cubicBezTo>
                  <a:cubicBezTo>
                    <a:pt x="746760" y="497205"/>
                    <a:pt x="738188" y="498157"/>
                    <a:pt x="728663" y="498157"/>
                  </a:cubicBezTo>
                  <a:cubicBezTo>
                    <a:pt x="712470" y="498157"/>
                    <a:pt x="698183" y="495300"/>
                    <a:pt x="685800" y="489585"/>
                  </a:cubicBezTo>
                  <a:cubicBezTo>
                    <a:pt x="675323" y="484823"/>
                    <a:pt x="664845" y="476250"/>
                    <a:pt x="656273" y="466725"/>
                  </a:cubicBezTo>
                  <a:close/>
                  <a:moveTo>
                    <a:pt x="814388" y="333375"/>
                  </a:moveTo>
                  <a:lnTo>
                    <a:pt x="814388" y="297180"/>
                  </a:lnTo>
                  <a:lnTo>
                    <a:pt x="975360" y="297180"/>
                  </a:lnTo>
                  <a:lnTo>
                    <a:pt x="975360" y="333375"/>
                  </a:lnTo>
                  <a:lnTo>
                    <a:pt x="914400" y="333375"/>
                  </a:lnTo>
                  <a:lnTo>
                    <a:pt x="914400" y="493395"/>
                  </a:lnTo>
                  <a:lnTo>
                    <a:pt x="874395" y="493395"/>
                  </a:lnTo>
                  <a:lnTo>
                    <a:pt x="874395" y="333375"/>
                  </a:lnTo>
                  <a:lnTo>
                    <a:pt x="814388" y="333375"/>
                  </a:lnTo>
                  <a:close/>
                  <a:moveTo>
                    <a:pt x="1011555" y="493395"/>
                  </a:moveTo>
                  <a:lnTo>
                    <a:pt x="1011555" y="296228"/>
                  </a:lnTo>
                  <a:lnTo>
                    <a:pt x="1071563" y="296228"/>
                  </a:lnTo>
                  <a:cubicBezTo>
                    <a:pt x="1093470" y="296228"/>
                    <a:pt x="1110615" y="301942"/>
                    <a:pt x="1122998" y="312420"/>
                  </a:cubicBezTo>
                  <a:cubicBezTo>
                    <a:pt x="1135380" y="322898"/>
                    <a:pt x="1142048" y="337185"/>
                    <a:pt x="1142048" y="355282"/>
                  </a:cubicBezTo>
                  <a:cubicBezTo>
                    <a:pt x="1142048" y="366713"/>
                    <a:pt x="1139190" y="377190"/>
                    <a:pt x="1133475" y="385763"/>
                  </a:cubicBezTo>
                  <a:cubicBezTo>
                    <a:pt x="1127760" y="394335"/>
                    <a:pt x="1120140" y="401003"/>
                    <a:pt x="1110615" y="405765"/>
                  </a:cubicBezTo>
                  <a:lnTo>
                    <a:pt x="1172528" y="492442"/>
                  </a:lnTo>
                  <a:lnTo>
                    <a:pt x="1124903" y="492442"/>
                  </a:lnTo>
                  <a:lnTo>
                    <a:pt x="1072515" y="413385"/>
                  </a:lnTo>
                  <a:lnTo>
                    <a:pt x="1051560" y="413385"/>
                  </a:lnTo>
                  <a:lnTo>
                    <a:pt x="1051560" y="492442"/>
                  </a:lnTo>
                  <a:lnTo>
                    <a:pt x="1011555" y="492442"/>
                  </a:lnTo>
                  <a:close/>
                  <a:moveTo>
                    <a:pt x="1073468" y="330517"/>
                  </a:moveTo>
                  <a:lnTo>
                    <a:pt x="1050608" y="330517"/>
                  </a:lnTo>
                  <a:lnTo>
                    <a:pt x="1050608" y="380048"/>
                  </a:lnTo>
                  <a:lnTo>
                    <a:pt x="1073468" y="380048"/>
                  </a:lnTo>
                  <a:cubicBezTo>
                    <a:pt x="1082040" y="380048"/>
                    <a:pt x="1088708" y="378142"/>
                    <a:pt x="1093470" y="373380"/>
                  </a:cubicBezTo>
                  <a:cubicBezTo>
                    <a:pt x="1098233" y="368617"/>
                    <a:pt x="1100138" y="362903"/>
                    <a:pt x="1100138" y="355282"/>
                  </a:cubicBezTo>
                  <a:cubicBezTo>
                    <a:pt x="1100138" y="347663"/>
                    <a:pt x="1098233" y="341948"/>
                    <a:pt x="1093470" y="337185"/>
                  </a:cubicBezTo>
                  <a:cubicBezTo>
                    <a:pt x="1088708" y="333375"/>
                    <a:pt x="1082040" y="330517"/>
                    <a:pt x="1073468" y="330517"/>
                  </a:cubicBezTo>
                  <a:close/>
                  <a:moveTo>
                    <a:pt x="1196340" y="493395"/>
                  </a:moveTo>
                  <a:lnTo>
                    <a:pt x="1196340" y="296228"/>
                  </a:lnTo>
                  <a:lnTo>
                    <a:pt x="1310640" y="296228"/>
                  </a:lnTo>
                  <a:lnTo>
                    <a:pt x="1310640" y="330517"/>
                  </a:lnTo>
                  <a:lnTo>
                    <a:pt x="1236345" y="330517"/>
                  </a:lnTo>
                  <a:lnTo>
                    <a:pt x="1236345" y="376238"/>
                  </a:lnTo>
                  <a:lnTo>
                    <a:pt x="1300163" y="376238"/>
                  </a:lnTo>
                  <a:lnTo>
                    <a:pt x="1300163" y="410528"/>
                  </a:lnTo>
                  <a:lnTo>
                    <a:pt x="1236345" y="410528"/>
                  </a:lnTo>
                  <a:lnTo>
                    <a:pt x="1236345" y="460057"/>
                  </a:lnTo>
                  <a:lnTo>
                    <a:pt x="1310640" y="460057"/>
                  </a:lnTo>
                  <a:lnTo>
                    <a:pt x="1310640" y="494348"/>
                  </a:lnTo>
                  <a:lnTo>
                    <a:pt x="1196340" y="494348"/>
                  </a:lnTo>
                  <a:close/>
                </a:path>
              </a:pathLst>
            </a:custGeom>
            <a:solidFill>
              <a:srgbClr val="000000"/>
            </a:solidFill>
            <a:ln w="9525" cap="flat">
              <a:noFill/>
              <a:prstDash val="solid"/>
              <a:miter/>
            </a:ln>
          </p:spPr>
          <p:txBody>
            <a:bodyPr rtlCol="0" anchor="ctr"/>
            <a:lstStyle/>
            <a:p>
              <a:endParaRPr lang="fr-FR"/>
            </a:p>
          </p:txBody>
        </p:sp>
        <p:grpSp>
          <p:nvGrpSpPr>
            <p:cNvPr id="25" name="Graphique 2">
              <a:extLst>
                <a:ext uri="{FF2B5EF4-FFF2-40B4-BE49-F238E27FC236}">
                  <a16:creationId xmlns:a16="http://schemas.microsoft.com/office/drawing/2014/main" xmlns="" id="{1A08C8C9-5027-4203-ABA6-F3D1AA132AAB}"/>
                </a:ext>
              </a:extLst>
            </p:cNvPr>
            <p:cNvGrpSpPr/>
            <p:nvPr/>
          </p:nvGrpSpPr>
          <p:grpSpPr>
            <a:xfrm>
              <a:off x="270509" y="269557"/>
              <a:ext cx="744854" cy="270510"/>
              <a:chOff x="270509" y="269557"/>
              <a:chExt cx="744854" cy="270510"/>
            </a:xfrm>
          </p:grpSpPr>
          <p:sp>
            <p:nvSpPr>
              <p:cNvPr id="26" name="Forme libre : forme 25">
                <a:extLst>
                  <a:ext uri="{FF2B5EF4-FFF2-40B4-BE49-F238E27FC236}">
                    <a16:creationId xmlns:a16="http://schemas.microsoft.com/office/drawing/2014/main" xmlns="" id="{B6F47A7D-C08F-42F4-930E-21A8723DAA02}"/>
                  </a:ext>
                </a:extLst>
              </p:cNvPr>
              <p:cNvSpPr/>
              <p:nvPr/>
            </p:nvSpPr>
            <p:spPr>
              <a:xfrm>
                <a:off x="419100" y="270509"/>
                <a:ext cx="359871" cy="268604"/>
              </a:xfrm>
              <a:custGeom>
                <a:avLst/>
                <a:gdLst>
                  <a:gd name="connsiteX0" fmla="*/ 158115 w 359871"/>
                  <a:gd name="connsiteY0" fmla="*/ 237173 h 268604"/>
                  <a:gd name="connsiteX1" fmla="*/ 166688 w 359871"/>
                  <a:gd name="connsiteY1" fmla="*/ 227648 h 268604"/>
                  <a:gd name="connsiteX2" fmla="*/ 166688 w 359871"/>
                  <a:gd name="connsiteY2" fmla="*/ 227648 h 268604"/>
                  <a:gd name="connsiteX3" fmla="*/ 183833 w 359871"/>
                  <a:gd name="connsiteY3" fmla="*/ 210503 h 268604"/>
                  <a:gd name="connsiteX4" fmla="*/ 189548 w 359871"/>
                  <a:gd name="connsiteY4" fmla="*/ 205740 h 268604"/>
                  <a:gd name="connsiteX5" fmla="*/ 190500 w 359871"/>
                  <a:gd name="connsiteY5" fmla="*/ 203835 h 268604"/>
                  <a:gd name="connsiteX6" fmla="*/ 183833 w 359871"/>
                  <a:gd name="connsiteY6" fmla="*/ 207645 h 268604"/>
                  <a:gd name="connsiteX7" fmla="*/ 182880 w 359871"/>
                  <a:gd name="connsiteY7" fmla="*/ 206692 h 268604"/>
                  <a:gd name="connsiteX8" fmla="*/ 188595 w 359871"/>
                  <a:gd name="connsiteY8" fmla="*/ 202883 h 268604"/>
                  <a:gd name="connsiteX9" fmla="*/ 188595 w 359871"/>
                  <a:gd name="connsiteY9" fmla="*/ 202883 h 268604"/>
                  <a:gd name="connsiteX10" fmla="*/ 187643 w 359871"/>
                  <a:gd name="connsiteY10" fmla="*/ 201930 h 268604"/>
                  <a:gd name="connsiteX11" fmla="*/ 171450 w 359871"/>
                  <a:gd name="connsiteY11" fmla="*/ 210503 h 268604"/>
                  <a:gd name="connsiteX12" fmla="*/ 168593 w 359871"/>
                  <a:gd name="connsiteY12" fmla="*/ 209550 h 268604"/>
                  <a:gd name="connsiteX13" fmla="*/ 147638 w 359871"/>
                  <a:gd name="connsiteY13" fmla="*/ 221933 h 268604"/>
                  <a:gd name="connsiteX14" fmla="*/ 147638 w 359871"/>
                  <a:gd name="connsiteY14" fmla="*/ 220980 h 268604"/>
                  <a:gd name="connsiteX15" fmla="*/ 138113 w 359871"/>
                  <a:gd name="connsiteY15" fmla="*/ 224790 h 268604"/>
                  <a:gd name="connsiteX16" fmla="*/ 125730 w 359871"/>
                  <a:gd name="connsiteY16" fmla="*/ 225742 h 268604"/>
                  <a:gd name="connsiteX17" fmla="*/ 107632 w 359871"/>
                  <a:gd name="connsiteY17" fmla="*/ 228600 h 268604"/>
                  <a:gd name="connsiteX18" fmla="*/ 106680 w 359871"/>
                  <a:gd name="connsiteY18" fmla="*/ 228600 h 268604"/>
                  <a:gd name="connsiteX19" fmla="*/ 97155 w 359871"/>
                  <a:gd name="connsiteY19" fmla="*/ 232410 h 268604"/>
                  <a:gd name="connsiteX20" fmla="*/ 97155 w 359871"/>
                  <a:gd name="connsiteY20" fmla="*/ 232410 h 268604"/>
                  <a:gd name="connsiteX21" fmla="*/ 96202 w 359871"/>
                  <a:gd name="connsiteY21" fmla="*/ 233363 h 268604"/>
                  <a:gd name="connsiteX22" fmla="*/ 92393 w 359871"/>
                  <a:gd name="connsiteY22" fmla="*/ 236220 h 268604"/>
                  <a:gd name="connsiteX23" fmla="*/ 83820 w 359871"/>
                  <a:gd name="connsiteY23" fmla="*/ 242888 h 268604"/>
                  <a:gd name="connsiteX24" fmla="*/ 82868 w 359871"/>
                  <a:gd name="connsiteY24" fmla="*/ 242888 h 268604"/>
                  <a:gd name="connsiteX25" fmla="*/ 74295 w 359871"/>
                  <a:gd name="connsiteY25" fmla="*/ 250508 h 268604"/>
                  <a:gd name="connsiteX26" fmla="*/ 72390 w 359871"/>
                  <a:gd name="connsiteY26" fmla="*/ 250508 h 268604"/>
                  <a:gd name="connsiteX27" fmla="*/ 72390 w 359871"/>
                  <a:gd name="connsiteY27" fmla="*/ 250508 h 268604"/>
                  <a:gd name="connsiteX28" fmla="*/ 72390 w 359871"/>
                  <a:gd name="connsiteY28" fmla="*/ 249555 h 268604"/>
                  <a:gd name="connsiteX29" fmla="*/ 73343 w 359871"/>
                  <a:gd name="connsiteY29" fmla="*/ 247650 h 268604"/>
                  <a:gd name="connsiteX30" fmla="*/ 75248 w 359871"/>
                  <a:gd name="connsiteY30" fmla="*/ 245745 h 268604"/>
                  <a:gd name="connsiteX31" fmla="*/ 77152 w 359871"/>
                  <a:gd name="connsiteY31" fmla="*/ 242888 h 268604"/>
                  <a:gd name="connsiteX32" fmla="*/ 77152 w 359871"/>
                  <a:gd name="connsiteY32" fmla="*/ 241935 h 268604"/>
                  <a:gd name="connsiteX33" fmla="*/ 76200 w 359871"/>
                  <a:gd name="connsiteY33" fmla="*/ 241935 h 268604"/>
                  <a:gd name="connsiteX34" fmla="*/ 84773 w 359871"/>
                  <a:gd name="connsiteY34" fmla="*/ 235267 h 268604"/>
                  <a:gd name="connsiteX35" fmla="*/ 84773 w 359871"/>
                  <a:gd name="connsiteY35" fmla="*/ 235267 h 268604"/>
                  <a:gd name="connsiteX36" fmla="*/ 83820 w 359871"/>
                  <a:gd name="connsiteY36" fmla="*/ 234315 h 268604"/>
                  <a:gd name="connsiteX37" fmla="*/ 84773 w 359871"/>
                  <a:gd name="connsiteY37" fmla="*/ 233363 h 268604"/>
                  <a:gd name="connsiteX38" fmla="*/ 84773 w 359871"/>
                  <a:gd name="connsiteY38" fmla="*/ 233363 h 268604"/>
                  <a:gd name="connsiteX39" fmla="*/ 84773 w 359871"/>
                  <a:gd name="connsiteY39" fmla="*/ 233363 h 268604"/>
                  <a:gd name="connsiteX40" fmla="*/ 84773 w 359871"/>
                  <a:gd name="connsiteY40" fmla="*/ 234315 h 268604"/>
                  <a:gd name="connsiteX41" fmla="*/ 80963 w 359871"/>
                  <a:gd name="connsiteY41" fmla="*/ 237173 h 268604"/>
                  <a:gd name="connsiteX42" fmla="*/ 80010 w 359871"/>
                  <a:gd name="connsiteY42" fmla="*/ 237173 h 268604"/>
                  <a:gd name="connsiteX43" fmla="*/ 79057 w 359871"/>
                  <a:gd name="connsiteY43" fmla="*/ 237173 h 268604"/>
                  <a:gd name="connsiteX44" fmla="*/ 79057 w 359871"/>
                  <a:gd name="connsiteY44" fmla="*/ 237173 h 268604"/>
                  <a:gd name="connsiteX45" fmla="*/ 79057 w 359871"/>
                  <a:gd name="connsiteY45" fmla="*/ 237173 h 268604"/>
                  <a:gd name="connsiteX46" fmla="*/ 79057 w 359871"/>
                  <a:gd name="connsiteY46" fmla="*/ 237173 h 268604"/>
                  <a:gd name="connsiteX47" fmla="*/ 79057 w 359871"/>
                  <a:gd name="connsiteY47" fmla="*/ 237173 h 268604"/>
                  <a:gd name="connsiteX48" fmla="*/ 79057 w 359871"/>
                  <a:gd name="connsiteY48" fmla="*/ 237173 h 268604"/>
                  <a:gd name="connsiteX49" fmla="*/ 79057 w 359871"/>
                  <a:gd name="connsiteY49" fmla="*/ 237173 h 268604"/>
                  <a:gd name="connsiteX50" fmla="*/ 79057 w 359871"/>
                  <a:gd name="connsiteY50" fmla="*/ 236220 h 268604"/>
                  <a:gd name="connsiteX51" fmla="*/ 79057 w 359871"/>
                  <a:gd name="connsiteY51" fmla="*/ 236220 h 268604"/>
                  <a:gd name="connsiteX52" fmla="*/ 80010 w 359871"/>
                  <a:gd name="connsiteY52" fmla="*/ 235267 h 268604"/>
                  <a:gd name="connsiteX53" fmla="*/ 80010 w 359871"/>
                  <a:gd name="connsiteY53" fmla="*/ 234315 h 268604"/>
                  <a:gd name="connsiteX54" fmla="*/ 80963 w 359871"/>
                  <a:gd name="connsiteY54" fmla="*/ 233363 h 268604"/>
                  <a:gd name="connsiteX55" fmla="*/ 80963 w 359871"/>
                  <a:gd name="connsiteY55" fmla="*/ 232410 h 268604"/>
                  <a:gd name="connsiteX56" fmla="*/ 84773 w 359871"/>
                  <a:gd name="connsiteY56" fmla="*/ 229553 h 268604"/>
                  <a:gd name="connsiteX57" fmla="*/ 84773 w 359871"/>
                  <a:gd name="connsiteY57" fmla="*/ 229553 h 268604"/>
                  <a:gd name="connsiteX58" fmla="*/ 90488 w 359871"/>
                  <a:gd name="connsiteY58" fmla="*/ 226695 h 268604"/>
                  <a:gd name="connsiteX59" fmla="*/ 91440 w 359871"/>
                  <a:gd name="connsiteY59" fmla="*/ 225742 h 268604"/>
                  <a:gd name="connsiteX60" fmla="*/ 82868 w 359871"/>
                  <a:gd name="connsiteY60" fmla="*/ 229553 h 268604"/>
                  <a:gd name="connsiteX61" fmla="*/ 81915 w 359871"/>
                  <a:gd name="connsiteY61" fmla="*/ 229553 h 268604"/>
                  <a:gd name="connsiteX62" fmla="*/ 80963 w 359871"/>
                  <a:gd name="connsiteY62" fmla="*/ 229553 h 268604"/>
                  <a:gd name="connsiteX63" fmla="*/ 80963 w 359871"/>
                  <a:gd name="connsiteY63" fmla="*/ 229553 h 268604"/>
                  <a:gd name="connsiteX64" fmla="*/ 83820 w 359871"/>
                  <a:gd name="connsiteY64" fmla="*/ 226695 h 268604"/>
                  <a:gd name="connsiteX65" fmla="*/ 84773 w 359871"/>
                  <a:gd name="connsiteY65" fmla="*/ 227648 h 268604"/>
                  <a:gd name="connsiteX66" fmla="*/ 142875 w 359871"/>
                  <a:gd name="connsiteY66" fmla="*/ 211455 h 268604"/>
                  <a:gd name="connsiteX67" fmla="*/ 147638 w 359871"/>
                  <a:gd name="connsiteY67" fmla="*/ 208598 h 268604"/>
                  <a:gd name="connsiteX68" fmla="*/ 155258 w 359871"/>
                  <a:gd name="connsiteY68" fmla="*/ 203835 h 268604"/>
                  <a:gd name="connsiteX69" fmla="*/ 163830 w 359871"/>
                  <a:gd name="connsiteY69" fmla="*/ 192405 h 268604"/>
                  <a:gd name="connsiteX70" fmla="*/ 162877 w 359871"/>
                  <a:gd name="connsiteY70" fmla="*/ 191453 h 268604"/>
                  <a:gd name="connsiteX71" fmla="*/ 140018 w 359871"/>
                  <a:gd name="connsiteY71" fmla="*/ 208598 h 268604"/>
                  <a:gd name="connsiteX72" fmla="*/ 106680 w 359871"/>
                  <a:gd name="connsiteY72" fmla="*/ 214313 h 268604"/>
                  <a:gd name="connsiteX73" fmla="*/ 109538 w 359871"/>
                  <a:gd name="connsiteY73" fmla="*/ 213360 h 268604"/>
                  <a:gd name="connsiteX74" fmla="*/ 111443 w 359871"/>
                  <a:gd name="connsiteY74" fmla="*/ 210503 h 268604"/>
                  <a:gd name="connsiteX75" fmla="*/ 113348 w 359871"/>
                  <a:gd name="connsiteY75" fmla="*/ 210503 h 268604"/>
                  <a:gd name="connsiteX76" fmla="*/ 114300 w 359871"/>
                  <a:gd name="connsiteY76" fmla="*/ 209550 h 268604"/>
                  <a:gd name="connsiteX77" fmla="*/ 116205 w 359871"/>
                  <a:gd name="connsiteY77" fmla="*/ 208598 h 268604"/>
                  <a:gd name="connsiteX78" fmla="*/ 108585 w 359871"/>
                  <a:gd name="connsiteY78" fmla="*/ 208598 h 268604"/>
                  <a:gd name="connsiteX79" fmla="*/ 110490 w 359871"/>
                  <a:gd name="connsiteY79" fmla="*/ 205740 h 268604"/>
                  <a:gd name="connsiteX80" fmla="*/ 112395 w 359871"/>
                  <a:gd name="connsiteY80" fmla="*/ 205740 h 268604"/>
                  <a:gd name="connsiteX81" fmla="*/ 113348 w 359871"/>
                  <a:gd name="connsiteY81" fmla="*/ 203835 h 268604"/>
                  <a:gd name="connsiteX82" fmla="*/ 135255 w 359871"/>
                  <a:gd name="connsiteY82" fmla="*/ 191453 h 268604"/>
                  <a:gd name="connsiteX83" fmla="*/ 131445 w 359871"/>
                  <a:gd name="connsiteY83" fmla="*/ 192405 h 268604"/>
                  <a:gd name="connsiteX84" fmla="*/ 132398 w 359871"/>
                  <a:gd name="connsiteY84" fmla="*/ 190500 h 268604"/>
                  <a:gd name="connsiteX85" fmla="*/ 148590 w 359871"/>
                  <a:gd name="connsiteY85" fmla="*/ 183833 h 268604"/>
                  <a:gd name="connsiteX86" fmla="*/ 142875 w 359871"/>
                  <a:gd name="connsiteY86" fmla="*/ 183833 h 268604"/>
                  <a:gd name="connsiteX87" fmla="*/ 145733 w 359871"/>
                  <a:gd name="connsiteY87" fmla="*/ 181928 h 268604"/>
                  <a:gd name="connsiteX88" fmla="*/ 145733 w 359871"/>
                  <a:gd name="connsiteY88" fmla="*/ 180023 h 268604"/>
                  <a:gd name="connsiteX89" fmla="*/ 146685 w 359871"/>
                  <a:gd name="connsiteY89" fmla="*/ 179070 h 268604"/>
                  <a:gd name="connsiteX90" fmla="*/ 145733 w 359871"/>
                  <a:gd name="connsiteY90" fmla="*/ 178117 h 268604"/>
                  <a:gd name="connsiteX91" fmla="*/ 148590 w 359871"/>
                  <a:gd name="connsiteY91" fmla="*/ 176213 h 268604"/>
                  <a:gd name="connsiteX92" fmla="*/ 146685 w 359871"/>
                  <a:gd name="connsiteY92" fmla="*/ 175260 h 268604"/>
                  <a:gd name="connsiteX93" fmla="*/ 153352 w 359871"/>
                  <a:gd name="connsiteY93" fmla="*/ 172403 h 268604"/>
                  <a:gd name="connsiteX94" fmla="*/ 151448 w 359871"/>
                  <a:gd name="connsiteY94" fmla="*/ 171450 h 268604"/>
                  <a:gd name="connsiteX95" fmla="*/ 152400 w 359871"/>
                  <a:gd name="connsiteY95" fmla="*/ 170498 h 268604"/>
                  <a:gd name="connsiteX96" fmla="*/ 152400 w 359871"/>
                  <a:gd name="connsiteY96" fmla="*/ 170498 h 268604"/>
                  <a:gd name="connsiteX97" fmla="*/ 151448 w 359871"/>
                  <a:gd name="connsiteY97" fmla="*/ 168592 h 268604"/>
                  <a:gd name="connsiteX98" fmla="*/ 156210 w 359871"/>
                  <a:gd name="connsiteY98" fmla="*/ 156210 h 268604"/>
                  <a:gd name="connsiteX99" fmla="*/ 155258 w 359871"/>
                  <a:gd name="connsiteY99" fmla="*/ 155258 h 268604"/>
                  <a:gd name="connsiteX100" fmla="*/ 134302 w 359871"/>
                  <a:gd name="connsiteY100" fmla="*/ 164783 h 268604"/>
                  <a:gd name="connsiteX101" fmla="*/ 131445 w 359871"/>
                  <a:gd name="connsiteY101" fmla="*/ 164783 h 268604"/>
                  <a:gd name="connsiteX102" fmla="*/ 122873 w 359871"/>
                  <a:gd name="connsiteY102" fmla="*/ 163830 h 268604"/>
                  <a:gd name="connsiteX103" fmla="*/ 118110 w 359871"/>
                  <a:gd name="connsiteY103" fmla="*/ 160020 h 268604"/>
                  <a:gd name="connsiteX104" fmla="*/ 105727 w 359871"/>
                  <a:gd name="connsiteY104" fmla="*/ 154305 h 268604"/>
                  <a:gd name="connsiteX105" fmla="*/ 66675 w 359871"/>
                  <a:gd name="connsiteY105" fmla="*/ 148590 h 268604"/>
                  <a:gd name="connsiteX106" fmla="*/ 84773 w 359871"/>
                  <a:gd name="connsiteY106" fmla="*/ 143828 h 268604"/>
                  <a:gd name="connsiteX107" fmla="*/ 110490 w 359871"/>
                  <a:gd name="connsiteY107" fmla="*/ 139065 h 268604"/>
                  <a:gd name="connsiteX108" fmla="*/ 105727 w 359871"/>
                  <a:gd name="connsiteY108" fmla="*/ 139065 h 268604"/>
                  <a:gd name="connsiteX109" fmla="*/ 83820 w 359871"/>
                  <a:gd name="connsiteY109" fmla="*/ 141923 h 268604"/>
                  <a:gd name="connsiteX110" fmla="*/ 68580 w 359871"/>
                  <a:gd name="connsiteY110" fmla="*/ 145733 h 268604"/>
                  <a:gd name="connsiteX111" fmla="*/ 60007 w 359871"/>
                  <a:gd name="connsiteY111" fmla="*/ 149542 h 268604"/>
                  <a:gd name="connsiteX112" fmla="*/ 60007 w 359871"/>
                  <a:gd name="connsiteY112" fmla="*/ 147638 h 268604"/>
                  <a:gd name="connsiteX113" fmla="*/ 79057 w 359871"/>
                  <a:gd name="connsiteY113" fmla="*/ 135255 h 268604"/>
                  <a:gd name="connsiteX114" fmla="*/ 105727 w 359871"/>
                  <a:gd name="connsiteY114" fmla="*/ 136208 h 268604"/>
                  <a:gd name="connsiteX115" fmla="*/ 124777 w 359871"/>
                  <a:gd name="connsiteY115" fmla="*/ 140017 h 268604"/>
                  <a:gd name="connsiteX116" fmla="*/ 129540 w 359871"/>
                  <a:gd name="connsiteY116" fmla="*/ 144780 h 268604"/>
                  <a:gd name="connsiteX117" fmla="*/ 139065 w 359871"/>
                  <a:gd name="connsiteY117" fmla="*/ 146685 h 268604"/>
                  <a:gd name="connsiteX118" fmla="*/ 139065 w 359871"/>
                  <a:gd name="connsiteY118" fmla="*/ 143828 h 268604"/>
                  <a:gd name="connsiteX119" fmla="*/ 145733 w 359871"/>
                  <a:gd name="connsiteY119" fmla="*/ 142875 h 268604"/>
                  <a:gd name="connsiteX120" fmla="*/ 140018 w 359871"/>
                  <a:gd name="connsiteY120" fmla="*/ 132398 h 268604"/>
                  <a:gd name="connsiteX121" fmla="*/ 140970 w 359871"/>
                  <a:gd name="connsiteY121" fmla="*/ 131445 h 268604"/>
                  <a:gd name="connsiteX122" fmla="*/ 153352 w 359871"/>
                  <a:gd name="connsiteY122" fmla="*/ 141923 h 268604"/>
                  <a:gd name="connsiteX123" fmla="*/ 160973 w 359871"/>
                  <a:gd name="connsiteY123" fmla="*/ 140970 h 268604"/>
                  <a:gd name="connsiteX124" fmla="*/ 149543 w 359871"/>
                  <a:gd name="connsiteY124" fmla="*/ 125730 h 268604"/>
                  <a:gd name="connsiteX125" fmla="*/ 149543 w 359871"/>
                  <a:gd name="connsiteY125" fmla="*/ 123825 h 268604"/>
                  <a:gd name="connsiteX126" fmla="*/ 147638 w 359871"/>
                  <a:gd name="connsiteY126" fmla="*/ 122873 h 268604"/>
                  <a:gd name="connsiteX127" fmla="*/ 147638 w 359871"/>
                  <a:gd name="connsiteY127" fmla="*/ 120015 h 268604"/>
                  <a:gd name="connsiteX128" fmla="*/ 144780 w 359871"/>
                  <a:gd name="connsiteY128" fmla="*/ 115253 h 268604"/>
                  <a:gd name="connsiteX129" fmla="*/ 142875 w 359871"/>
                  <a:gd name="connsiteY129" fmla="*/ 105728 h 268604"/>
                  <a:gd name="connsiteX130" fmla="*/ 141923 w 359871"/>
                  <a:gd name="connsiteY130" fmla="*/ 98108 h 268604"/>
                  <a:gd name="connsiteX131" fmla="*/ 137160 w 359871"/>
                  <a:gd name="connsiteY131" fmla="*/ 73342 h 268604"/>
                  <a:gd name="connsiteX132" fmla="*/ 147638 w 359871"/>
                  <a:gd name="connsiteY132" fmla="*/ 47625 h 268604"/>
                  <a:gd name="connsiteX133" fmla="*/ 161925 w 359871"/>
                  <a:gd name="connsiteY133" fmla="*/ 31433 h 268604"/>
                  <a:gd name="connsiteX134" fmla="*/ 171450 w 359871"/>
                  <a:gd name="connsiteY134" fmla="*/ 15240 h 268604"/>
                  <a:gd name="connsiteX135" fmla="*/ 187643 w 359871"/>
                  <a:gd name="connsiteY135" fmla="*/ 4763 h 268604"/>
                  <a:gd name="connsiteX136" fmla="*/ 200977 w 359871"/>
                  <a:gd name="connsiteY136" fmla="*/ 0 h 268604"/>
                  <a:gd name="connsiteX137" fmla="*/ 302895 w 359871"/>
                  <a:gd name="connsiteY137" fmla="*/ 0 h 268604"/>
                  <a:gd name="connsiteX138" fmla="*/ 305753 w 359871"/>
                  <a:gd name="connsiteY138" fmla="*/ 953 h 268604"/>
                  <a:gd name="connsiteX139" fmla="*/ 313373 w 359871"/>
                  <a:gd name="connsiteY139" fmla="*/ 4763 h 268604"/>
                  <a:gd name="connsiteX140" fmla="*/ 322898 w 359871"/>
                  <a:gd name="connsiteY140" fmla="*/ 13335 h 268604"/>
                  <a:gd name="connsiteX141" fmla="*/ 324803 w 359871"/>
                  <a:gd name="connsiteY141" fmla="*/ 20003 h 268604"/>
                  <a:gd name="connsiteX142" fmla="*/ 320992 w 359871"/>
                  <a:gd name="connsiteY142" fmla="*/ 27622 h 268604"/>
                  <a:gd name="connsiteX143" fmla="*/ 310515 w 359871"/>
                  <a:gd name="connsiteY143" fmla="*/ 28575 h 268604"/>
                  <a:gd name="connsiteX144" fmla="*/ 304800 w 359871"/>
                  <a:gd name="connsiteY144" fmla="*/ 27622 h 268604"/>
                  <a:gd name="connsiteX145" fmla="*/ 324803 w 359871"/>
                  <a:gd name="connsiteY145" fmla="*/ 40958 h 268604"/>
                  <a:gd name="connsiteX146" fmla="*/ 329565 w 359871"/>
                  <a:gd name="connsiteY146" fmla="*/ 42863 h 268604"/>
                  <a:gd name="connsiteX147" fmla="*/ 330517 w 359871"/>
                  <a:gd name="connsiteY147" fmla="*/ 44767 h 268604"/>
                  <a:gd name="connsiteX148" fmla="*/ 328613 w 359871"/>
                  <a:gd name="connsiteY148" fmla="*/ 47625 h 268604"/>
                  <a:gd name="connsiteX149" fmla="*/ 330517 w 359871"/>
                  <a:gd name="connsiteY149" fmla="*/ 47625 h 268604"/>
                  <a:gd name="connsiteX150" fmla="*/ 336233 w 359871"/>
                  <a:gd name="connsiteY150" fmla="*/ 42863 h 268604"/>
                  <a:gd name="connsiteX151" fmla="*/ 338138 w 359871"/>
                  <a:gd name="connsiteY151" fmla="*/ 50483 h 268604"/>
                  <a:gd name="connsiteX152" fmla="*/ 332423 w 359871"/>
                  <a:gd name="connsiteY152" fmla="*/ 55245 h 268604"/>
                  <a:gd name="connsiteX153" fmla="*/ 332423 w 359871"/>
                  <a:gd name="connsiteY153" fmla="*/ 59055 h 268604"/>
                  <a:gd name="connsiteX154" fmla="*/ 335280 w 359871"/>
                  <a:gd name="connsiteY154" fmla="*/ 64770 h 268604"/>
                  <a:gd name="connsiteX155" fmla="*/ 339090 w 359871"/>
                  <a:gd name="connsiteY155" fmla="*/ 76200 h 268604"/>
                  <a:gd name="connsiteX156" fmla="*/ 342900 w 359871"/>
                  <a:gd name="connsiteY156" fmla="*/ 99060 h 268604"/>
                  <a:gd name="connsiteX157" fmla="*/ 341948 w 359871"/>
                  <a:gd name="connsiteY157" fmla="*/ 110490 h 268604"/>
                  <a:gd name="connsiteX158" fmla="*/ 347663 w 359871"/>
                  <a:gd name="connsiteY158" fmla="*/ 120967 h 268604"/>
                  <a:gd name="connsiteX159" fmla="*/ 353378 w 359871"/>
                  <a:gd name="connsiteY159" fmla="*/ 129540 h 268604"/>
                  <a:gd name="connsiteX160" fmla="*/ 359092 w 359871"/>
                  <a:gd name="connsiteY160" fmla="*/ 145733 h 268604"/>
                  <a:gd name="connsiteX161" fmla="*/ 348615 w 359871"/>
                  <a:gd name="connsiteY161" fmla="*/ 150495 h 268604"/>
                  <a:gd name="connsiteX162" fmla="*/ 349567 w 359871"/>
                  <a:gd name="connsiteY162" fmla="*/ 160020 h 268604"/>
                  <a:gd name="connsiteX163" fmla="*/ 342900 w 359871"/>
                  <a:gd name="connsiteY163" fmla="*/ 169545 h 268604"/>
                  <a:gd name="connsiteX164" fmla="*/ 346710 w 359871"/>
                  <a:gd name="connsiteY164" fmla="*/ 171450 h 268604"/>
                  <a:gd name="connsiteX165" fmla="*/ 348615 w 359871"/>
                  <a:gd name="connsiteY165" fmla="*/ 178117 h 268604"/>
                  <a:gd name="connsiteX166" fmla="*/ 343853 w 359871"/>
                  <a:gd name="connsiteY166" fmla="*/ 187642 h 268604"/>
                  <a:gd name="connsiteX167" fmla="*/ 342900 w 359871"/>
                  <a:gd name="connsiteY167" fmla="*/ 199073 h 268604"/>
                  <a:gd name="connsiteX168" fmla="*/ 333375 w 359871"/>
                  <a:gd name="connsiteY168" fmla="*/ 206692 h 268604"/>
                  <a:gd name="connsiteX169" fmla="*/ 323850 w 359871"/>
                  <a:gd name="connsiteY169" fmla="*/ 207645 h 268604"/>
                  <a:gd name="connsiteX170" fmla="*/ 318135 w 359871"/>
                  <a:gd name="connsiteY170" fmla="*/ 205740 h 268604"/>
                  <a:gd name="connsiteX171" fmla="*/ 292417 w 359871"/>
                  <a:gd name="connsiteY171" fmla="*/ 201930 h 268604"/>
                  <a:gd name="connsiteX172" fmla="*/ 285750 w 359871"/>
                  <a:gd name="connsiteY172" fmla="*/ 203835 h 268604"/>
                  <a:gd name="connsiteX173" fmla="*/ 280035 w 359871"/>
                  <a:gd name="connsiteY173" fmla="*/ 209550 h 268604"/>
                  <a:gd name="connsiteX174" fmla="*/ 280035 w 359871"/>
                  <a:gd name="connsiteY174" fmla="*/ 209550 h 268604"/>
                  <a:gd name="connsiteX175" fmla="*/ 279083 w 359871"/>
                  <a:gd name="connsiteY175" fmla="*/ 210503 h 268604"/>
                  <a:gd name="connsiteX176" fmla="*/ 278130 w 359871"/>
                  <a:gd name="connsiteY176" fmla="*/ 211455 h 268604"/>
                  <a:gd name="connsiteX177" fmla="*/ 278130 w 359871"/>
                  <a:gd name="connsiteY177" fmla="*/ 212408 h 268604"/>
                  <a:gd name="connsiteX178" fmla="*/ 274320 w 359871"/>
                  <a:gd name="connsiteY178" fmla="*/ 218123 h 268604"/>
                  <a:gd name="connsiteX179" fmla="*/ 274320 w 359871"/>
                  <a:gd name="connsiteY179" fmla="*/ 218123 h 268604"/>
                  <a:gd name="connsiteX180" fmla="*/ 274320 w 359871"/>
                  <a:gd name="connsiteY180" fmla="*/ 219075 h 268604"/>
                  <a:gd name="connsiteX181" fmla="*/ 270510 w 359871"/>
                  <a:gd name="connsiteY181" fmla="*/ 228600 h 268604"/>
                  <a:gd name="connsiteX182" fmla="*/ 271463 w 359871"/>
                  <a:gd name="connsiteY182" fmla="*/ 252413 h 268604"/>
                  <a:gd name="connsiteX183" fmla="*/ 299085 w 359871"/>
                  <a:gd name="connsiteY183" fmla="*/ 262890 h 268604"/>
                  <a:gd name="connsiteX184" fmla="*/ 311467 w 359871"/>
                  <a:gd name="connsiteY184" fmla="*/ 268605 h 268604"/>
                  <a:gd name="connsiteX185" fmla="*/ 101918 w 359871"/>
                  <a:gd name="connsiteY185" fmla="*/ 268605 h 268604"/>
                  <a:gd name="connsiteX186" fmla="*/ 135255 w 359871"/>
                  <a:gd name="connsiteY186" fmla="*/ 251460 h 268604"/>
                  <a:gd name="connsiteX187" fmla="*/ 158115 w 359871"/>
                  <a:gd name="connsiteY187" fmla="*/ 237173 h 268604"/>
                  <a:gd name="connsiteX188" fmla="*/ 79057 w 359871"/>
                  <a:gd name="connsiteY188" fmla="*/ 200978 h 268604"/>
                  <a:gd name="connsiteX189" fmla="*/ 76200 w 359871"/>
                  <a:gd name="connsiteY189" fmla="*/ 200025 h 268604"/>
                  <a:gd name="connsiteX190" fmla="*/ 81915 w 359871"/>
                  <a:gd name="connsiteY190" fmla="*/ 196215 h 268604"/>
                  <a:gd name="connsiteX191" fmla="*/ 85725 w 359871"/>
                  <a:gd name="connsiteY191" fmla="*/ 195263 h 268604"/>
                  <a:gd name="connsiteX192" fmla="*/ 89535 w 359871"/>
                  <a:gd name="connsiteY192" fmla="*/ 197167 h 268604"/>
                  <a:gd name="connsiteX193" fmla="*/ 79057 w 359871"/>
                  <a:gd name="connsiteY193" fmla="*/ 200978 h 268604"/>
                  <a:gd name="connsiteX194" fmla="*/ 952 w 359871"/>
                  <a:gd name="connsiteY194" fmla="*/ 189548 h 268604"/>
                  <a:gd name="connsiteX195" fmla="*/ 0 w 359871"/>
                  <a:gd name="connsiteY195" fmla="*/ 188595 h 268604"/>
                  <a:gd name="connsiteX196" fmla="*/ 16193 w 359871"/>
                  <a:gd name="connsiteY196" fmla="*/ 162878 h 268604"/>
                  <a:gd name="connsiteX197" fmla="*/ 33338 w 359871"/>
                  <a:gd name="connsiteY197" fmla="*/ 148590 h 268604"/>
                  <a:gd name="connsiteX198" fmla="*/ 61913 w 359871"/>
                  <a:gd name="connsiteY198" fmla="*/ 125730 h 268604"/>
                  <a:gd name="connsiteX199" fmla="*/ 75248 w 359871"/>
                  <a:gd name="connsiteY199" fmla="*/ 126683 h 268604"/>
                  <a:gd name="connsiteX200" fmla="*/ 69532 w 359871"/>
                  <a:gd name="connsiteY200" fmla="*/ 129540 h 268604"/>
                  <a:gd name="connsiteX201" fmla="*/ 67627 w 359871"/>
                  <a:gd name="connsiteY201" fmla="*/ 128588 h 268604"/>
                  <a:gd name="connsiteX202" fmla="*/ 68580 w 359871"/>
                  <a:gd name="connsiteY202" fmla="*/ 126683 h 268604"/>
                  <a:gd name="connsiteX203" fmla="*/ 52388 w 359871"/>
                  <a:gd name="connsiteY203" fmla="*/ 141923 h 268604"/>
                  <a:gd name="connsiteX204" fmla="*/ 40957 w 359871"/>
                  <a:gd name="connsiteY204" fmla="*/ 155258 h 268604"/>
                  <a:gd name="connsiteX205" fmla="*/ 40005 w 359871"/>
                  <a:gd name="connsiteY205" fmla="*/ 154305 h 268604"/>
                  <a:gd name="connsiteX206" fmla="*/ 952 w 359871"/>
                  <a:gd name="connsiteY206" fmla="*/ 189548 h 268604"/>
                  <a:gd name="connsiteX207" fmla="*/ 43815 w 359871"/>
                  <a:gd name="connsiteY207" fmla="*/ 156210 h 268604"/>
                  <a:gd name="connsiteX208" fmla="*/ 41910 w 359871"/>
                  <a:gd name="connsiteY208" fmla="*/ 158115 h 268604"/>
                  <a:gd name="connsiteX209" fmla="*/ 40005 w 359871"/>
                  <a:gd name="connsiteY209" fmla="*/ 160020 h 268604"/>
                  <a:gd name="connsiteX210" fmla="*/ 39052 w 359871"/>
                  <a:gd name="connsiteY210" fmla="*/ 159067 h 268604"/>
                  <a:gd name="connsiteX211" fmla="*/ 42863 w 359871"/>
                  <a:gd name="connsiteY211" fmla="*/ 154305 h 268604"/>
                  <a:gd name="connsiteX212" fmla="*/ 43815 w 359871"/>
                  <a:gd name="connsiteY212" fmla="*/ 156210 h 268604"/>
                  <a:gd name="connsiteX213" fmla="*/ 67627 w 359871"/>
                  <a:gd name="connsiteY213" fmla="*/ 232410 h 268604"/>
                  <a:gd name="connsiteX214" fmla="*/ 66675 w 359871"/>
                  <a:gd name="connsiteY214" fmla="*/ 234315 h 268604"/>
                  <a:gd name="connsiteX215" fmla="*/ 67627 w 359871"/>
                  <a:gd name="connsiteY215" fmla="*/ 235267 h 268604"/>
                  <a:gd name="connsiteX216" fmla="*/ 63818 w 359871"/>
                  <a:gd name="connsiteY216" fmla="*/ 238125 h 268604"/>
                  <a:gd name="connsiteX217" fmla="*/ 62865 w 359871"/>
                  <a:gd name="connsiteY217" fmla="*/ 238125 h 268604"/>
                  <a:gd name="connsiteX218" fmla="*/ 60960 w 359871"/>
                  <a:gd name="connsiteY218" fmla="*/ 240030 h 268604"/>
                  <a:gd name="connsiteX219" fmla="*/ 58102 w 359871"/>
                  <a:gd name="connsiteY219" fmla="*/ 239078 h 268604"/>
                  <a:gd name="connsiteX220" fmla="*/ 61913 w 359871"/>
                  <a:gd name="connsiteY220" fmla="*/ 235267 h 268604"/>
                  <a:gd name="connsiteX221" fmla="*/ 63818 w 359871"/>
                  <a:gd name="connsiteY221" fmla="*/ 233363 h 268604"/>
                  <a:gd name="connsiteX222" fmla="*/ 64770 w 359871"/>
                  <a:gd name="connsiteY222" fmla="*/ 232410 h 268604"/>
                  <a:gd name="connsiteX223" fmla="*/ 67627 w 359871"/>
                  <a:gd name="connsiteY223" fmla="*/ 232410 h 268604"/>
                  <a:gd name="connsiteX224" fmla="*/ 58102 w 359871"/>
                  <a:gd name="connsiteY224" fmla="*/ 228600 h 268604"/>
                  <a:gd name="connsiteX225" fmla="*/ 58102 w 359871"/>
                  <a:gd name="connsiteY225" fmla="*/ 228600 h 268604"/>
                  <a:gd name="connsiteX226" fmla="*/ 52388 w 359871"/>
                  <a:gd name="connsiteY226" fmla="*/ 232410 h 268604"/>
                  <a:gd name="connsiteX227" fmla="*/ 45720 w 359871"/>
                  <a:gd name="connsiteY227" fmla="*/ 235267 h 268604"/>
                  <a:gd name="connsiteX228" fmla="*/ 45720 w 359871"/>
                  <a:gd name="connsiteY228" fmla="*/ 235267 h 268604"/>
                  <a:gd name="connsiteX229" fmla="*/ 44768 w 359871"/>
                  <a:gd name="connsiteY229" fmla="*/ 235267 h 268604"/>
                  <a:gd name="connsiteX230" fmla="*/ 40005 w 359871"/>
                  <a:gd name="connsiteY230" fmla="*/ 239078 h 268604"/>
                  <a:gd name="connsiteX231" fmla="*/ 39052 w 359871"/>
                  <a:gd name="connsiteY231" fmla="*/ 240030 h 268604"/>
                  <a:gd name="connsiteX232" fmla="*/ 39052 w 359871"/>
                  <a:gd name="connsiteY232" fmla="*/ 240030 h 268604"/>
                  <a:gd name="connsiteX233" fmla="*/ 39052 w 359871"/>
                  <a:gd name="connsiteY233" fmla="*/ 240030 h 268604"/>
                  <a:gd name="connsiteX234" fmla="*/ 38100 w 359871"/>
                  <a:gd name="connsiteY234" fmla="*/ 240983 h 268604"/>
                  <a:gd name="connsiteX235" fmla="*/ 38100 w 359871"/>
                  <a:gd name="connsiteY235" fmla="*/ 240983 h 268604"/>
                  <a:gd name="connsiteX236" fmla="*/ 38100 w 359871"/>
                  <a:gd name="connsiteY236" fmla="*/ 240983 h 268604"/>
                  <a:gd name="connsiteX237" fmla="*/ 37148 w 359871"/>
                  <a:gd name="connsiteY237" fmla="*/ 241935 h 268604"/>
                  <a:gd name="connsiteX238" fmla="*/ 36195 w 359871"/>
                  <a:gd name="connsiteY238" fmla="*/ 242888 h 268604"/>
                  <a:gd name="connsiteX239" fmla="*/ 35243 w 359871"/>
                  <a:gd name="connsiteY239" fmla="*/ 242888 h 268604"/>
                  <a:gd name="connsiteX240" fmla="*/ 35243 w 359871"/>
                  <a:gd name="connsiteY240" fmla="*/ 242888 h 268604"/>
                  <a:gd name="connsiteX241" fmla="*/ 34290 w 359871"/>
                  <a:gd name="connsiteY241" fmla="*/ 242888 h 268604"/>
                  <a:gd name="connsiteX242" fmla="*/ 33338 w 359871"/>
                  <a:gd name="connsiteY242" fmla="*/ 242888 h 268604"/>
                  <a:gd name="connsiteX243" fmla="*/ 33338 w 359871"/>
                  <a:gd name="connsiteY243" fmla="*/ 242888 h 268604"/>
                  <a:gd name="connsiteX244" fmla="*/ 33338 w 359871"/>
                  <a:gd name="connsiteY244" fmla="*/ 242888 h 268604"/>
                  <a:gd name="connsiteX245" fmla="*/ 31432 w 359871"/>
                  <a:gd name="connsiteY245" fmla="*/ 244792 h 268604"/>
                  <a:gd name="connsiteX246" fmla="*/ 28575 w 359871"/>
                  <a:gd name="connsiteY246" fmla="*/ 247650 h 268604"/>
                  <a:gd name="connsiteX247" fmla="*/ 28575 w 359871"/>
                  <a:gd name="connsiteY247" fmla="*/ 247650 h 268604"/>
                  <a:gd name="connsiteX248" fmla="*/ 28575 w 359871"/>
                  <a:gd name="connsiteY248" fmla="*/ 247650 h 268604"/>
                  <a:gd name="connsiteX249" fmla="*/ 28575 w 359871"/>
                  <a:gd name="connsiteY249" fmla="*/ 247650 h 268604"/>
                  <a:gd name="connsiteX250" fmla="*/ 28575 w 359871"/>
                  <a:gd name="connsiteY250" fmla="*/ 247650 h 268604"/>
                  <a:gd name="connsiteX251" fmla="*/ 28575 w 359871"/>
                  <a:gd name="connsiteY251" fmla="*/ 247650 h 268604"/>
                  <a:gd name="connsiteX252" fmla="*/ 28575 w 359871"/>
                  <a:gd name="connsiteY252" fmla="*/ 248603 h 268604"/>
                  <a:gd name="connsiteX253" fmla="*/ 28575 w 359871"/>
                  <a:gd name="connsiteY253" fmla="*/ 248603 h 268604"/>
                  <a:gd name="connsiteX254" fmla="*/ 28575 w 359871"/>
                  <a:gd name="connsiteY254" fmla="*/ 248603 h 268604"/>
                  <a:gd name="connsiteX255" fmla="*/ 28575 w 359871"/>
                  <a:gd name="connsiteY255" fmla="*/ 248603 h 268604"/>
                  <a:gd name="connsiteX256" fmla="*/ 28575 w 359871"/>
                  <a:gd name="connsiteY256" fmla="*/ 248603 h 268604"/>
                  <a:gd name="connsiteX257" fmla="*/ 28575 w 359871"/>
                  <a:gd name="connsiteY257" fmla="*/ 247650 h 268604"/>
                  <a:gd name="connsiteX258" fmla="*/ 28575 w 359871"/>
                  <a:gd name="connsiteY258" fmla="*/ 247650 h 268604"/>
                  <a:gd name="connsiteX259" fmla="*/ 28575 w 359871"/>
                  <a:gd name="connsiteY259" fmla="*/ 247650 h 268604"/>
                  <a:gd name="connsiteX260" fmla="*/ 30480 w 359871"/>
                  <a:gd name="connsiteY260" fmla="*/ 245745 h 268604"/>
                  <a:gd name="connsiteX261" fmla="*/ 30480 w 359871"/>
                  <a:gd name="connsiteY261" fmla="*/ 245745 h 268604"/>
                  <a:gd name="connsiteX262" fmla="*/ 31432 w 359871"/>
                  <a:gd name="connsiteY262" fmla="*/ 244792 h 268604"/>
                  <a:gd name="connsiteX263" fmla="*/ 32385 w 359871"/>
                  <a:gd name="connsiteY263" fmla="*/ 243840 h 268604"/>
                  <a:gd name="connsiteX264" fmla="*/ 32385 w 359871"/>
                  <a:gd name="connsiteY264" fmla="*/ 243840 h 268604"/>
                  <a:gd name="connsiteX265" fmla="*/ 34290 w 359871"/>
                  <a:gd name="connsiteY265" fmla="*/ 241935 h 268604"/>
                  <a:gd name="connsiteX266" fmla="*/ 34290 w 359871"/>
                  <a:gd name="connsiteY266" fmla="*/ 241935 h 268604"/>
                  <a:gd name="connsiteX267" fmla="*/ 34290 w 359871"/>
                  <a:gd name="connsiteY267" fmla="*/ 241935 h 268604"/>
                  <a:gd name="connsiteX268" fmla="*/ 35243 w 359871"/>
                  <a:gd name="connsiteY268" fmla="*/ 240983 h 268604"/>
                  <a:gd name="connsiteX269" fmla="*/ 36195 w 359871"/>
                  <a:gd name="connsiteY269" fmla="*/ 240030 h 268604"/>
                  <a:gd name="connsiteX270" fmla="*/ 36195 w 359871"/>
                  <a:gd name="connsiteY270" fmla="*/ 240030 h 268604"/>
                  <a:gd name="connsiteX271" fmla="*/ 36195 w 359871"/>
                  <a:gd name="connsiteY271" fmla="*/ 240030 h 268604"/>
                  <a:gd name="connsiteX272" fmla="*/ 36195 w 359871"/>
                  <a:gd name="connsiteY272" fmla="*/ 240030 h 268604"/>
                  <a:gd name="connsiteX273" fmla="*/ 37148 w 359871"/>
                  <a:gd name="connsiteY273" fmla="*/ 239078 h 268604"/>
                  <a:gd name="connsiteX274" fmla="*/ 37148 w 359871"/>
                  <a:gd name="connsiteY274" fmla="*/ 239078 h 268604"/>
                  <a:gd name="connsiteX275" fmla="*/ 37148 w 359871"/>
                  <a:gd name="connsiteY275" fmla="*/ 239078 h 268604"/>
                  <a:gd name="connsiteX276" fmla="*/ 37148 w 359871"/>
                  <a:gd name="connsiteY276" fmla="*/ 238125 h 268604"/>
                  <a:gd name="connsiteX277" fmla="*/ 37148 w 359871"/>
                  <a:gd name="connsiteY277" fmla="*/ 238125 h 268604"/>
                  <a:gd name="connsiteX278" fmla="*/ 37148 w 359871"/>
                  <a:gd name="connsiteY278" fmla="*/ 237173 h 268604"/>
                  <a:gd name="connsiteX279" fmla="*/ 37148 w 359871"/>
                  <a:gd name="connsiteY279" fmla="*/ 237173 h 268604"/>
                  <a:gd name="connsiteX280" fmla="*/ 39052 w 359871"/>
                  <a:gd name="connsiteY280" fmla="*/ 234315 h 268604"/>
                  <a:gd name="connsiteX281" fmla="*/ 39052 w 359871"/>
                  <a:gd name="connsiteY281" fmla="*/ 234315 h 268604"/>
                  <a:gd name="connsiteX282" fmla="*/ 37148 w 359871"/>
                  <a:gd name="connsiteY282" fmla="*/ 236220 h 268604"/>
                  <a:gd name="connsiteX283" fmla="*/ 36195 w 359871"/>
                  <a:gd name="connsiteY283" fmla="*/ 235267 h 268604"/>
                  <a:gd name="connsiteX284" fmla="*/ 37148 w 359871"/>
                  <a:gd name="connsiteY284" fmla="*/ 234315 h 268604"/>
                  <a:gd name="connsiteX285" fmla="*/ 37148 w 359871"/>
                  <a:gd name="connsiteY285" fmla="*/ 234315 h 268604"/>
                  <a:gd name="connsiteX286" fmla="*/ 40005 w 359871"/>
                  <a:gd name="connsiteY286" fmla="*/ 231458 h 268604"/>
                  <a:gd name="connsiteX287" fmla="*/ 41910 w 359871"/>
                  <a:gd name="connsiteY287" fmla="*/ 230505 h 268604"/>
                  <a:gd name="connsiteX288" fmla="*/ 41910 w 359871"/>
                  <a:gd name="connsiteY288" fmla="*/ 230505 h 268604"/>
                  <a:gd name="connsiteX289" fmla="*/ 42863 w 359871"/>
                  <a:gd name="connsiteY289" fmla="*/ 229553 h 268604"/>
                  <a:gd name="connsiteX290" fmla="*/ 42863 w 359871"/>
                  <a:gd name="connsiteY290" fmla="*/ 229553 h 268604"/>
                  <a:gd name="connsiteX291" fmla="*/ 62865 w 359871"/>
                  <a:gd name="connsiteY291" fmla="*/ 221933 h 268604"/>
                  <a:gd name="connsiteX292" fmla="*/ 71438 w 359871"/>
                  <a:gd name="connsiteY292" fmla="*/ 221933 h 268604"/>
                  <a:gd name="connsiteX293" fmla="*/ 76200 w 359871"/>
                  <a:gd name="connsiteY293" fmla="*/ 222885 h 268604"/>
                  <a:gd name="connsiteX294" fmla="*/ 58102 w 359871"/>
                  <a:gd name="connsiteY294" fmla="*/ 228600 h 268604"/>
                  <a:gd name="connsiteX295" fmla="*/ 68580 w 359871"/>
                  <a:gd name="connsiteY295" fmla="*/ 193358 h 268604"/>
                  <a:gd name="connsiteX296" fmla="*/ 70485 w 359871"/>
                  <a:gd name="connsiteY296" fmla="*/ 192405 h 268604"/>
                  <a:gd name="connsiteX297" fmla="*/ 66675 w 359871"/>
                  <a:gd name="connsiteY297" fmla="*/ 192405 h 268604"/>
                  <a:gd name="connsiteX298" fmla="*/ 65723 w 359871"/>
                  <a:gd name="connsiteY298" fmla="*/ 191453 h 268604"/>
                  <a:gd name="connsiteX299" fmla="*/ 57150 w 359871"/>
                  <a:gd name="connsiteY299" fmla="*/ 193358 h 268604"/>
                  <a:gd name="connsiteX300" fmla="*/ 46673 w 359871"/>
                  <a:gd name="connsiteY300" fmla="*/ 198120 h 268604"/>
                  <a:gd name="connsiteX301" fmla="*/ 30480 w 359871"/>
                  <a:gd name="connsiteY301" fmla="*/ 206692 h 268604"/>
                  <a:gd name="connsiteX302" fmla="*/ 29527 w 359871"/>
                  <a:gd name="connsiteY302" fmla="*/ 205740 h 268604"/>
                  <a:gd name="connsiteX303" fmla="*/ 33338 w 359871"/>
                  <a:gd name="connsiteY303" fmla="*/ 201930 h 268604"/>
                  <a:gd name="connsiteX304" fmla="*/ 32385 w 359871"/>
                  <a:gd name="connsiteY304" fmla="*/ 200978 h 268604"/>
                  <a:gd name="connsiteX305" fmla="*/ 47625 w 359871"/>
                  <a:gd name="connsiteY305" fmla="*/ 187642 h 268604"/>
                  <a:gd name="connsiteX306" fmla="*/ 47625 w 359871"/>
                  <a:gd name="connsiteY306" fmla="*/ 185738 h 268604"/>
                  <a:gd name="connsiteX307" fmla="*/ 52388 w 359871"/>
                  <a:gd name="connsiteY307" fmla="*/ 180023 h 268604"/>
                  <a:gd name="connsiteX308" fmla="*/ 57150 w 359871"/>
                  <a:gd name="connsiteY308" fmla="*/ 175260 h 268604"/>
                  <a:gd name="connsiteX309" fmla="*/ 55245 w 359871"/>
                  <a:gd name="connsiteY309" fmla="*/ 173355 h 268604"/>
                  <a:gd name="connsiteX310" fmla="*/ 49530 w 359871"/>
                  <a:gd name="connsiteY310" fmla="*/ 172403 h 268604"/>
                  <a:gd name="connsiteX311" fmla="*/ 52388 w 359871"/>
                  <a:gd name="connsiteY311" fmla="*/ 170498 h 268604"/>
                  <a:gd name="connsiteX312" fmla="*/ 51435 w 359871"/>
                  <a:gd name="connsiteY312" fmla="*/ 169545 h 268604"/>
                  <a:gd name="connsiteX313" fmla="*/ 54293 w 359871"/>
                  <a:gd name="connsiteY313" fmla="*/ 166688 h 268604"/>
                  <a:gd name="connsiteX314" fmla="*/ 60007 w 359871"/>
                  <a:gd name="connsiteY314" fmla="*/ 164783 h 268604"/>
                  <a:gd name="connsiteX315" fmla="*/ 48577 w 359871"/>
                  <a:gd name="connsiteY315" fmla="*/ 163830 h 268604"/>
                  <a:gd name="connsiteX316" fmla="*/ 60960 w 359871"/>
                  <a:gd name="connsiteY316" fmla="*/ 148590 h 268604"/>
                  <a:gd name="connsiteX317" fmla="*/ 62865 w 359871"/>
                  <a:gd name="connsiteY317" fmla="*/ 149542 h 268604"/>
                  <a:gd name="connsiteX318" fmla="*/ 59055 w 359871"/>
                  <a:gd name="connsiteY318" fmla="*/ 154305 h 268604"/>
                  <a:gd name="connsiteX319" fmla="*/ 71438 w 359871"/>
                  <a:gd name="connsiteY319" fmla="*/ 157163 h 268604"/>
                  <a:gd name="connsiteX320" fmla="*/ 69532 w 359871"/>
                  <a:gd name="connsiteY320" fmla="*/ 158115 h 268604"/>
                  <a:gd name="connsiteX321" fmla="*/ 78105 w 359871"/>
                  <a:gd name="connsiteY321" fmla="*/ 160973 h 268604"/>
                  <a:gd name="connsiteX322" fmla="*/ 73343 w 359871"/>
                  <a:gd name="connsiteY322" fmla="*/ 160973 h 268604"/>
                  <a:gd name="connsiteX323" fmla="*/ 119063 w 359871"/>
                  <a:gd name="connsiteY323" fmla="*/ 179070 h 268604"/>
                  <a:gd name="connsiteX324" fmla="*/ 83820 w 359871"/>
                  <a:gd name="connsiteY324" fmla="*/ 189548 h 268604"/>
                  <a:gd name="connsiteX325" fmla="*/ 80010 w 359871"/>
                  <a:gd name="connsiteY325" fmla="*/ 188595 h 268604"/>
                  <a:gd name="connsiteX326" fmla="*/ 79057 w 359871"/>
                  <a:gd name="connsiteY326" fmla="*/ 190500 h 268604"/>
                  <a:gd name="connsiteX327" fmla="*/ 74295 w 359871"/>
                  <a:gd name="connsiteY327" fmla="*/ 191453 h 268604"/>
                  <a:gd name="connsiteX328" fmla="*/ 68580 w 359871"/>
                  <a:gd name="connsiteY328" fmla="*/ 193358 h 268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Lst>
                <a:rect l="l" t="t" r="r" b="b"/>
                <a:pathLst>
                  <a:path w="359871" h="268604">
                    <a:moveTo>
                      <a:pt x="158115" y="237173"/>
                    </a:moveTo>
                    <a:cubicBezTo>
                      <a:pt x="160973" y="234315"/>
                      <a:pt x="163830" y="231458"/>
                      <a:pt x="166688" y="227648"/>
                    </a:cubicBezTo>
                    <a:lnTo>
                      <a:pt x="166688" y="227648"/>
                    </a:lnTo>
                    <a:cubicBezTo>
                      <a:pt x="172402" y="221933"/>
                      <a:pt x="177165" y="215265"/>
                      <a:pt x="183833" y="210503"/>
                    </a:cubicBezTo>
                    <a:cubicBezTo>
                      <a:pt x="185738" y="208598"/>
                      <a:pt x="187643" y="207645"/>
                      <a:pt x="189548" y="205740"/>
                    </a:cubicBezTo>
                    <a:cubicBezTo>
                      <a:pt x="190500" y="204788"/>
                      <a:pt x="190500" y="203835"/>
                      <a:pt x="190500" y="203835"/>
                    </a:cubicBezTo>
                    <a:cubicBezTo>
                      <a:pt x="187643" y="204788"/>
                      <a:pt x="186690" y="206692"/>
                      <a:pt x="183833" y="207645"/>
                    </a:cubicBezTo>
                    <a:cubicBezTo>
                      <a:pt x="182880" y="207645"/>
                      <a:pt x="182880" y="206692"/>
                      <a:pt x="182880" y="206692"/>
                    </a:cubicBezTo>
                    <a:cubicBezTo>
                      <a:pt x="184785" y="205740"/>
                      <a:pt x="186690" y="203835"/>
                      <a:pt x="188595" y="202883"/>
                    </a:cubicBezTo>
                    <a:cubicBezTo>
                      <a:pt x="188595" y="202883"/>
                      <a:pt x="188595" y="202883"/>
                      <a:pt x="188595" y="202883"/>
                    </a:cubicBezTo>
                    <a:cubicBezTo>
                      <a:pt x="187643" y="202883"/>
                      <a:pt x="187643" y="201930"/>
                      <a:pt x="187643" y="201930"/>
                    </a:cubicBezTo>
                    <a:cubicBezTo>
                      <a:pt x="180975" y="201930"/>
                      <a:pt x="176213" y="205740"/>
                      <a:pt x="171450" y="210503"/>
                    </a:cubicBezTo>
                    <a:cubicBezTo>
                      <a:pt x="170498" y="211455"/>
                      <a:pt x="169545" y="209550"/>
                      <a:pt x="168593" y="209550"/>
                    </a:cubicBezTo>
                    <a:cubicBezTo>
                      <a:pt x="160973" y="212408"/>
                      <a:pt x="155258" y="219075"/>
                      <a:pt x="147638" y="221933"/>
                    </a:cubicBezTo>
                    <a:lnTo>
                      <a:pt x="147638" y="220980"/>
                    </a:lnTo>
                    <a:cubicBezTo>
                      <a:pt x="144780" y="221933"/>
                      <a:pt x="141923" y="223838"/>
                      <a:pt x="138113" y="224790"/>
                    </a:cubicBezTo>
                    <a:cubicBezTo>
                      <a:pt x="133350" y="225742"/>
                      <a:pt x="129540" y="225742"/>
                      <a:pt x="125730" y="225742"/>
                    </a:cubicBezTo>
                    <a:cubicBezTo>
                      <a:pt x="120015" y="226695"/>
                      <a:pt x="113348" y="227648"/>
                      <a:pt x="107632" y="228600"/>
                    </a:cubicBezTo>
                    <a:cubicBezTo>
                      <a:pt x="107632" y="228600"/>
                      <a:pt x="107632" y="228600"/>
                      <a:pt x="106680" y="228600"/>
                    </a:cubicBezTo>
                    <a:cubicBezTo>
                      <a:pt x="103823" y="229553"/>
                      <a:pt x="100013" y="230505"/>
                      <a:pt x="97155" y="232410"/>
                    </a:cubicBezTo>
                    <a:cubicBezTo>
                      <a:pt x="97155" y="232410"/>
                      <a:pt x="97155" y="232410"/>
                      <a:pt x="97155" y="232410"/>
                    </a:cubicBezTo>
                    <a:cubicBezTo>
                      <a:pt x="97155" y="232410"/>
                      <a:pt x="96202" y="233363"/>
                      <a:pt x="96202" y="233363"/>
                    </a:cubicBezTo>
                    <a:cubicBezTo>
                      <a:pt x="95250" y="234315"/>
                      <a:pt x="94298" y="235267"/>
                      <a:pt x="92393" y="236220"/>
                    </a:cubicBezTo>
                    <a:cubicBezTo>
                      <a:pt x="89535" y="238125"/>
                      <a:pt x="86677" y="240983"/>
                      <a:pt x="83820" y="242888"/>
                    </a:cubicBezTo>
                    <a:cubicBezTo>
                      <a:pt x="83820" y="242888"/>
                      <a:pt x="82868" y="242888"/>
                      <a:pt x="82868" y="242888"/>
                    </a:cubicBezTo>
                    <a:cubicBezTo>
                      <a:pt x="80010" y="245745"/>
                      <a:pt x="77152" y="248603"/>
                      <a:pt x="74295" y="250508"/>
                    </a:cubicBezTo>
                    <a:cubicBezTo>
                      <a:pt x="74295" y="250508"/>
                      <a:pt x="73343" y="250508"/>
                      <a:pt x="72390" y="250508"/>
                    </a:cubicBezTo>
                    <a:cubicBezTo>
                      <a:pt x="72390" y="250508"/>
                      <a:pt x="72390" y="250508"/>
                      <a:pt x="72390" y="250508"/>
                    </a:cubicBezTo>
                    <a:cubicBezTo>
                      <a:pt x="72390" y="250508"/>
                      <a:pt x="72390" y="250508"/>
                      <a:pt x="72390" y="249555"/>
                    </a:cubicBezTo>
                    <a:cubicBezTo>
                      <a:pt x="72390" y="248603"/>
                      <a:pt x="73343" y="247650"/>
                      <a:pt x="73343" y="247650"/>
                    </a:cubicBezTo>
                    <a:cubicBezTo>
                      <a:pt x="74295" y="246698"/>
                      <a:pt x="74295" y="245745"/>
                      <a:pt x="75248" y="245745"/>
                    </a:cubicBezTo>
                    <a:cubicBezTo>
                      <a:pt x="76200" y="244792"/>
                      <a:pt x="76200" y="243840"/>
                      <a:pt x="77152" y="242888"/>
                    </a:cubicBezTo>
                    <a:cubicBezTo>
                      <a:pt x="77152" y="242888"/>
                      <a:pt x="77152" y="241935"/>
                      <a:pt x="77152" y="241935"/>
                    </a:cubicBezTo>
                    <a:cubicBezTo>
                      <a:pt x="77152" y="241935"/>
                      <a:pt x="77152" y="241935"/>
                      <a:pt x="76200" y="241935"/>
                    </a:cubicBezTo>
                    <a:cubicBezTo>
                      <a:pt x="79057" y="239078"/>
                      <a:pt x="81915" y="237173"/>
                      <a:pt x="84773" y="235267"/>
                    </a:cubicBezTo>
                    <a:lnTo>
                      <a:pt x="84773" y="235267"/>
                    </a:lnTo>
                    <a:cubicBezTo>
                      <a:pt x="84773" y="235267"/>
                      <a:pt x="83820" y="235267"/>
                      <a:pt x="83820" y="234315"/>
                    </a:cubicBezTo>
                    <a:cubicBezTo>
                      <a:pt x="83820" y="234315"/>
                      <a:pt x="84773" y="233363"/>
                      <a:pt x="84773" y="233363"/>
                    </a:cubicBezTo>
                    <a:cubicBezTo>
                      <a:pt x="84773" y="233363"/>
                      <a:pt x="84773" y="233363"/>
                      <a:pt x="84773" y="233363"/>
                    </a:cubicBezTo>
                    <a:cubicBezTo>
                      <a:pt x="84773" y="233363"/>
                      <a:pt x="84773" y="233363"/>
                      <a:pt x="84773" y="233363"/>
                    </a:cubicBezTo>
                    <a:cubicBezTo>
                      <a:pt x="85725" y="233363"/>
                      <a:pt x="84773" y="234315"/>
                      <a:pt x="84773" y="234315"/>
                    </a:cubicBezTo>
                    <a:cubicBezTo>
                      <a:pt x="83820" y="235267"/>
                      <a:pt x="82868" y="238125"/>
                      <a:pt x="80963" y="237173"/>
                    </a:cubicBezTo>
                    <a:cubicBezTo>
                      <a:pt x="80963" y="237173"/>
                      <a:pt x="80010" y="237173"/>
                      <a:pt x="80010" y="237173"/>
                    </a:cubicBezTo>
                    <a:cubicBezTo>
                      <a:pt x="80010" y="237173"/>
                      <a:pt x="80010" y="237173"/>
                      <a:pt x="79057" y="237173"/>
                    </a:cubicBezTo>
                    <a:cubicBezTo>
                      <a:pt x="79057" y="237173"/>
                      <a:pt x="79057" y="237173"/>
                      <a:pt x="79057" y="237173"/>
                    </a:cubicBezTo>
                    <a:cubicBezTo>
                      <a:pt x="79057" y="237173"/>
                      <a:pt x="79057" y="237173"/>
                      <a:pt x="79057" y="237173"/>
                    </a:cubicBezTo>
                    <a:cubicBezTo>
                      <a:pt x="79057" y="237173"/>
                      <a:pt x="79057" y="237173"/>
                      <a:pt x="79057" y="237173"/>
                    </a:cubicBezTo>
                    <a:cubicBezTo>
                      <a:pt x="79057" y="237173"/>
                      <a:pt x="79057" y="237173"/>
                      <a:pt x="79057" y="237173"/>
                    </a:cubicBezTo>
                    <a:cubicBezTo>
                      <a:pt x="79057" y="237173"/>
                      <a:pt x="79057" y="237173"/>
                      <a:pt x="79057" y="237173"/>
                    </a:cubicBezTo>
                    <a:cubicBezTo>
                      <a:pt x="79057" y="237173"/>
                      <a:pt x="79057" y="237173"/>
                      <a:pt x="79057" y="237173"/>
                    </a:cubicBezTo>
                    <a:cubicBezTo>
                      <a:pt x="79057" y="237173"/>
                      <a:pt x="79057" y="237173"/>
                      <a:pt x="79057" y="236220"/>
                    </a:cubicBezTo>
                    <a:cubicBezTo>
                      <a:pt x="79057" y="236220"/>
                      <a:pt x="79057" y="236220"/>
                      <a:pt x="79057" y="236220"/>
                    </a:cubicBezTo>
                    <a:cubicBezTo>
                      <a:pt x="79057" y="236220"/>
                      <a:pt x="79057" y="235267"/>
                      <a:pt x="80010" y="235267"/>
                    </a:cubicBezTo>
                    <a:cubicBezTo>
                      <a:pt x="80010" y="235267"/>
                      <a:pt x="80010" y="235267"/>
                      <a:pt x="80010" y="234315"/>
                    </a:cubicBezTo>
                    <a:cubicBezTo>
                      <a:pt x="80010" y="234315"/>
                      <a:pt x="80010" y="233363"/>
                      <a:pt x="80963" y="233363"/>
                    </a:cubicBezTo>
                    <a:cubicBezTo>
                      <a:pt x="80963" y="233363"/>
                      <a:pt x="80963" y="232410"/>
                      <a:pt x="80963" y="232410"/>
                    </a:cubicBezTo>
                    <a:cubicBezTo>
                      <a:pt x="81915" y="231458"/>
                      <a:pt x="82868" y="230505"/>
                      <a:pt x="84773" y="229553"/>
                    </a:cubicBezTo>
                    <a:lnTo>
                      <a:pt x="84773" y="229553"/>
                    </a:lnTo>
                    <a:cubicBezTo>
                      <a:pt x="86677" y="228600"/>
                      <a:pt x="88582" y="227648"/>
                      <a:pt x="90488" y="226695"/>
                    </a:cubicBezTo>
                    <a:cubicBezTo>
                      <a:pt x="90488" y="226695"/>
                      <a:pt x="91440" y="225742"/>
                      <a:pt x="91440" y="225742"/>
                    </a:cubicBezTo>
                    <a:cubicBezTo>
                      <a:pt x="88582" y="226695"/>
                      <a:pt x="85725" y="227648"/>
                      <a:pt x="82868" y="229553"/>
                    </a:cubicBezTo>
                    <a:cubicBezTo>
                      <a:pt x="82868" y="229553"/>
                      <a:pt x="81915" y="229553"/>
                      <a:pt x="81915" y="229553"/>
                    </a:cubicBezTo>
                    <a:cubicBezTo>
                      <a:pt x="81915" y="229553"/>
                      <a:pt x="80963" y="229553"/>
                      <a:pt x="80963" y="229553"/>
                    </a:cubicBezTo>
                    <a:cubicBezTo>
                      <a:pt x="80963" y="229553"/>
                      <a:pt x="80963" y="229553"/>
                      <a:pt x="80963" y="229553"/>
                    </a:cubicBezTo>
                    <a:cubicBezTo>
                      <a:pt x="81915" y="228600"/>
                      <a:pt x="82868" y="227648"/>
                      <a:pt x="83820" y="226695"/>
                    </a:cubicBezTo>
                    <a:cubicBezTo>
                      <a:pt x="84773" y="226695"/>
                      <a:pt x="84773" y="226695"/>
                      <a:pt x="84773" y="227648"/>
                    </a:cubicBezTo>
                    <a:cubicBezTo>
                      <a:pt x="100965" y="215265"/>
                      <a:pt x="123825" y="218123"/>
                      <a:pt x="142875" y="211455"/>
                    </a:cubicBezTo>
                    <a:cubicBezTo>
                      <a:pt x="144780" y="210503"/>
                      <a:pt x="145733" y="209550"/>
                      <a:pt x="147638" y="208598"/>
                    </a:cubicBezTo>
                    <a:cubicBezTo>
                      <a:pt x="150495" y="207645"/>
                      <a:pt x="152400" y="204788"/>
                      <a:pt x="155258" y="203835"/>
                    </a:cubicBezTo>
                    <a:cubicBezTo>
                      <a:pt x="159068" y="200978"/>
                      <a:pt x="161925" y="197167"/>
                      <a:pt x="163830" y="192405"/>
                    </a:cubicBezTo>
                    <a:cubicBezTo>
                      <a:pt x="163830" y="191453"/>
                      <a:pt x="162877" y="191453"/>
                      <a:pt x="162877" y="191453"/>
                    </a:cubicBezTo>
                    <a:cubicBezTo>
                      <a:pt x="156210" y="199073"/>
                      <a:pt x="148590" y="203835"/>
                      <a:pt x="140018" y="208598"/>
                    </a:cubicBezTo>
                    <a:cubicBezTo>
                      <a:pt x="129540" y="214313"/>
                      <a:pt x="117157" y="213360"/>
                      <a:pt x="106680" y="214313"/>
                    </a:cubicBezTo>
                    <a:cubicBezTo>
                      <a:pt x="107632" y="213360"/>
                      <a:pt x="108585" y="213360"/>
                      <a:pt x="109538" y="213360"/>
                    </a:cubicBezTo>
                    <a:cubicBezTo>
                      <a:pt x="109538" y="211455"/>
                      <a:pt x="110490" y="211455"/>
                      <a:pt x="111443" y="210503"/>
                    </a:cubicBezTo>
                    <a:lnTo>
                      <a:pt x="113348" y="210503"/>
                    </a:lnTo>
                    <a:cubicBezTo>
                      <a:pt x="114300" y="210503"/>
                      <a:pt x="114300" y="209550"/>
                      <a:pt x="114300" y="209550"/>
                    </a:cubicBezTo>
                    <a:cubicBezTo>
                      <a:pt x="115252" y="209550"/>
                      <a:pt x="117157" y="208598"/>
                      <a:pt x="116205" y="208598"/>
                    </a:cubicBezTo>
                    <a:cubicBezTo>
                      <a:pt x="114300" y="206692"/>
                      <a:pt x="111443" y="210503"/>
                      <a:pt x="108585" y="208598"/>
                    </a:cubicBezTo>
                    <a:cubicBezTo>
                      <a:pt x="109538" y="207645"/>
                      <a:pt x="109538" y="205740"/>
                      <a:pt x="110490" y="205740"/>
                    </a:cubicBezTo>
                    <a:lnTo>
                      <a:pt x="112395" y="205740"/>
                    </a:lnTo>
                    <a:cubicBezTo>
                      <a:pt x="112395" y="204788"/>
                      <a:pt x="113348" y="203835"/>
                      <a:pt x="113348" y="203835"/>
                    </a:cubicBezTo>
                    <a:cubicBezTo>
                      <a:pt x="120968" y="199073"/>
                      <a:pt x="128588" y="195263"/>
                      <a:pt x="135255" y="191453"/>
                    </a:cubicBezTo>
                    <a:cubicBezTo>
                      <a:pt x="133350" y="191453"/>
                      <a:pt x="132398" y="193358"/>
                      <a:pt x="131445" y="192405"/>
                    </a:cubicBezTo>
                    <a:cubicBezTo>
                      <a:pt x="132398" y="192405"/>
                      <a:pt x="131445" y="190500"/>
                      <a:pt x="132398" y="190500"/>
                    </a:cubicBezTo>
                    <a:cubicBezTo>
                      <a:pt x="138113" y="188595"/>
                      <a:pt x="142875" y="185738"/>
                      <a:pt x="148590" y="183833"/>
                    </a:cubicBezTo>
                    <a:cubicBezTo>
                      <a:pt x="146685" y="183833"/>
                      <a:pt x="144780" y="185738"/>
                      <a:pt x="142875" y="183833"/>
                    </a:cubicBezTo>
                    <a:cubicBezTo>
                      <a:pt x="143827" y="182880"/>
                      <a:pt x="144780" y="181928"/>
                      <a:pt x="145733" y="181928"/>
                    </a:cubicBezTo>
                    <a:lnTo>
                      <a:pt x="145733" y="180023"/>
                    </a:lnTo>
                    <a:cubicBezTo>
                      <a:pt x="145733" y="179070"/>
                      <a:pt x="146685" y="179070"/>
                      <a:pt x="146685" y="179070"/>
                    </a:cubicBezTo>
                    <a:cubicBezTo>
                      <a:pt x="145733" y="179070"/>
                      <a:pt x="145733" y="178117"/>
                      <a:pt x="145733" y="178117"/>
                    </a:cubicBezTo>
                    <a:cubicBezTo>
                      <a:pt x="146685" y="177165"/>
                      <a:pt x="147638" y="177165"/>
                      <a:pt x="148590" y="176213"/>
                    </a:cubicBezTo>
                    <a:cubicBezTo>
                      <a:pt x="147638" y="176213"/>
                      <a:pt x="146685" y="176213"/>
                      <a:pt x="146685" y="175260"/>
                    </a:cubicBezTo>
                    <a:cubicBezTo>
                      <a:pt x="148590" y="173355"/>
                      <a:pt x="150495" y="172403"/>
                      <a:pt x="153352" y="172403"/>
                    </a:cubicBezTo>
                    <a:cubicBezTo>
                      <a:pt x="152400" y="171450"/>
                      <a:pt x="151448" y="172403"/>
                      <a:pt x="151448" y="171450"/>
                    </a:cubicBezTo>
                    <a:cubicBezTo>
                      <a:pt x="151448" y="170498"/>
                      <a:pt x="152400" y="170498"/>
                      <a:pt x="152400" y="170498"/>
                    </a:cubicBezTo>
                    <a:lnTo>
                      <a:pt x="152400" y="170498"/>
                    </a:lnTo>
                    <a:cubicBezTo>
                      <a:pt x="151448" y="169545"/>
                      <a:pt x="151448" y="168592"/>
                      <a:pt x="151448" y="168592"/>
                    </a:cubicBezTo>
                    <a:cubicBezTo>
                      <a:pt x="154305" y="164783"/>
                      <a:pt x="154305" y="160020"/>
                      <a:pt x="156210" y="156210"/>
                    </a:cubicBezTo>
                    <a:cubicBezTo>
                      <a:pt x="155258" y="156210"/>
                      <a:pt x="155258" y="156210"/>
                      <a:pt x="155258" y="155258"/>
                    </a:cubicBezTo>
                    <a:cubicBezTo>
                      <a:pt x="150495" y="160973"/>
                      <a:pt x="141923" y="162878"/>
                      <a:pt x="134302" y="164783"/>
                    </a:cubicBezTo>
                    <a:lnTo>
                      <a:pt x="131445" y="164783"/>
                    </a:lnTo>
                    <a:cubicBezTo>
                      <a:pt x="128588" y="165735"/>
                      <a:pt x="125730" y="165735"/>
                      <a:pt x="122873" y="163830"/>
                    </a:cubicBezTo>
                    <a:cubicBezTo>
                      <a:pt x="120968" y="162878"/>
                      <a:pt x="120015" y="160973"/>
                      <a:pt x="118110" y="160020"/>
                    </a:cubicBezTo>
                    <a:cubicBezTo>
                      <a:pt x="114300" y="157163"/>
                      <a:pt x="109538" y="155258"/>
                      <a:pt x="105727" y="154305"/>
                    </a:cubicBezTo>
                    <a:cubicBezTo>
                      <a:pt x="93345" y="150495"/>
                      <a:pt x="80010" y="148590"/>
                      <a:pt x="66675" y="148590"/>
                    </a:cubicBezTo>
                    <a:cubicBezTo>
                      <a:pt x="72390" y="145733"/>
                      <a:pt x="78105" y="145733"/>
                      <a:pt x="84773" y="143828"/>
                    </a:cubicBezTo>
                    <a:cubicBezTo>
                      <a:pt x="93345" y="140970"/>
                      <a:pt x="101918" y="138113"/>
                      <a:pt x="110490" y="139065"/>
                    </a:cubicBezTo>
                    <a:cubicBezTo>
                      <a:pt x="108585" y="138113"/>
                      <a:pt x="106680" y="139065"/>
                      <a:pt x="105727" y="139065"/>
                    </a:cubicBezTo>
                    <a:cubicBezTo>
                      <a:pt x="98107" y="138113"/>
                      <a:pt x="91440" y="140970"/>
                      <a:pt x="83820" y="141923"/>
                    </a:cubicBezTo>
                    <a:cubicBezTo>
                      <a:pt x="79057" y="142875"/>
                      <a:pt x="74295" y="144780"/>
                      <a:pt x="68580" y="145733"/>
                    </a:cubicBezTo>
                    <a:cubicBezTo>
                      <a:pt x="65723" y="146685"/>
                      <a:pt x="63818" y="149542"/>
                      <a:pt x="60007" y="149542"/>
                    </a:cubicBezTo>
                    <a:lnTo>
                      <a:pt x="60007" y="147638"/>
                    </a:lnTo>
                    <a:cubicBezTo>
                      <a:pt x="64770" y="141923"/>
                      <a:pt x="71438" y="135255"/>
                      <a:pt x="79057" y="135255"/>
                    </a:cubicBezTo>
                    <a:cubicBezTo>
                      <a:pt x="88582" y="133350"/>
                      <a:pt x="97155" y="135255"/>
                      <a:pt x="105727" y="136208"/>
                    </a:cubicBezTo>
                    <a:cubicBezTo>
                      <a:pt x="112395" y="137160"/>
                      <a:pt x="118110" y="138113"/>
                      <a:pt x="124777" y="140017"/>
                    </a:cubicBezTo>
                    <a:cubicBezTo>
                      <a:pt x="127635" y="140017"/>
                      <a:pt x="127635" y="143828"/>
                      <a:pt x="129540" y="144780"/>
                    </a:cubicBezTo>
                    <a:cubicBezTo>
                      <a:pt x="132398" y="145733"/>
                      <a:pt x="135255" y="144780"/>
                      <a:pt x="139065" y="146685"/>
                    </a:cubicBezTo>
                    <a:cubicBezTo>
                      <a:pt x="139065" y="145733"/>
                      <a:pt x="138113" y="144780"/>
                      <a:pt x="139065" y="143828"/>
                    </a:cubicBezTo>
                    <a:cubicBezTo>
                      <a:pt x="140970" y="141923"/>
                      <a:pt x="143827" y="144780"/>
                      <a:pt x="145733" y="142875"/>
                    </a:cubicBezTo>
                    <a:cubicBezTo>
                      <a:pt x="149543" y="140017"/>
                      <a:pt x="141923" y="136208"/>
                      <a:pt x="140018" y="132398"/>
                    </a:cubicBezTo>
                    <a:cubicBezTo>
                      <a:pt x="140018" y="131445"/>
                      <a:pt x="140970" y="131445"/>
                      <a:pt x="140970" y="131445"/>
                    </a:cubicBezTo>
                    <a:cubicBezTo>
                      <a:pt x="144780" y="135255"/>
                      <a:pt x="147638" y="139065"/>
                      <a:pt x="153352" y="141923"/>
                    </a:cubicBezTo>
                    <a:cubicBezTo>
                      <a:pt x="156210" y="142875"/>
                      <a:pt x="161925" y="144780"/>
                      <a:pt x="160973" y="140970"/>
                    </a:cubicBezTo>
                    <a:cubicBezTo>
                      <a:pt x="158115" y="135255"/>
                      <a:pt x="153352" y="130492"/>
                      <a:pt x="149543" y="125730"/>
                    </a:cubicBezTo>
                    <a:lnTo>
                      <a:pt x="149543" y="123825"/>
                    </a:lnTo>
                    <a:cubicBezTo>
                      <a:pt x="148590" y="123825"/>
                      <a:pt x="148590" y="122873"/>
                      <a:pt x="147638" y="122873"/>
                    </a:cubicBezTo>
                    <a:lnTo>
                      <a:pt x="147638" y="120015"/>
                    </a:lnTo>
                    <a:cubicBezTo>
                      <a:pt x="145733" y="119063"/>
                      <a:pt x="145733" y="117158"/>
                      <a:pt x="144780" y="115253"/>
                    </a:cubicBezTo>
                    <a:cubicBezTo>
                      <a:pt x="142875" y="112395"/>
                      <a:pt x="143827" y="109538"/>
                      <a:pt x="142875" y="105728"/>
                    </a:cubicBezTo>
                    <a:cubicBezTo>
                      <a:pt x="142875" y="103823"/>
                      <a:pt x="142875" y="100965"/>
                      <a:pt x="141923" y="98108"/>
                    </a:cubicBezTo>
                    <a:cubicBezTo>
                      <a:pt x="140018" y="89535"/>
                      <a:pt x="138113" y="81915"/>
                      <a:pt x="137160" y="73342"/>
                    </a:cubicBezTo>
                    <a:cubicBezTo>
                      <a:pt x="136208" y="63817"/>
                      <a:pt x="142875" y="56197"/>
                      <a:pt x="147638" y="47625"/>
                    </a:cubicBezTo>
                    <a:cubicBezTo>
                      <a:pt x="151448" y="41910"/>
                      <a:pt x="155258" y="35242"/>
                      <a:pt x="161925" y="31433"/>
                    </a:cubicBezTo>
                    <a:cubicBezTo>
                      <a:pt x="163830" y="25718"/>
                      <a:pt x="167640" y="20003"/>
                      <a:pt x="171450" y="15240"/>
                    </a:cubicBezTo>
                    <a:cubicBezTo>
                      <a:pt x="175260" y="10478"/>
                      <a:pt x="181927" y="7620"/>
                      <a:pt x="187643" y="4763"/>
                    </a:cubicBezTo>
                    <a:cubicBezTo>
                      <a:pt x="194310" y="1905"/>
                      <a:pt x="200977" y="0"/>
                      <a:pt x="200977" y="0"/>
                    </a:cubicBezTo>
                    <a:lnTo>
                      <a:pt x="302895" y="0"/>
                    </a:lnTo>
                    <a:cubicBezTo>
                      <a:pt x="302895" y="0"/>
                      <a:pt x="303848" y="0"/>
                      <a:pt x="305753" y="953"/>
                    </a:cubicBezTo>
                    <a:cubicBezTo>
                      <a:pt x="307658" y="1905"/>
                      <a:pt x="311467" y="3810"/>
                      <a:pt x="313373" y="4763"/>
                    </a:cubicBezTo>
                    <a:cubicBezTo>
                      <a:pt x="317183" y="6668"/>
                      <a:pt x="320992" y="9525"/>
                      <a:pt x="322898" y="13335"/>
                    </a:cubicBezTo>
                    <a:cubicBezTo>
                      <a:pt x="323850" y="15240"/>
                      <a:pt x="325755" y="18097"/>
                      <a:pt x="324803" y="20003"/>
                    </a:cubicBezTo>
                    <a:cubicBezTo>
                      <a:pt x="323850" y="22860"/>
                      <a:pt x="322898" y="26670"/>
                      <a:pt x="320992" y="27622"/>
                    </a:cubicBezTo>
                    <a:cubicBezTo>
                      <a:pt x="318135" y="29528"/>
                      <a:pt x="314325" y="29528"/>
                      <a:pt x="310515" y="28575"/>
                    </a:cubicBezTo>
                    <a:cubicBezTo>
                      <a:pt x="308610" y="28575"/>
                      <a:pt x="306705" y="27622"/>
                      <a:pt x="304800" y="27622"/>
                    </a:cubicBezTo>
                    <a:cubicBezTo>
                      <a:pt x="312420" y="30480"/>
                      <a:pt x="320040" y="34290"/>
                      <a:pt x="324803" y="40958"/>
                    </a:cubicBezTo>
                    <a:cubicBezTo>
                      <a:pt x="325755" y="41910"/>
                      <a:pt x="327660" y="42863"/>
                      <a:pt x="329565" y="42863"/>
                    </a:cubicBezTo>
                    <a:cubicBezTo>
                      <a:pt x="330517" y="42863"/>
                      <a:pt x="330517" y="43815"/>
                      <a:pt x="330517" y="44767"/>
                    </a:cubicBezTo>
                    <a:cubicBezTo>
                      <a:pt x="329565" y="45720"/>
                      <a:pt x="328613" y="46672"/>
                      <a:pt x="328613" y="47625"/>
                    </a:cubicBezTo>
                    <a:lnTo>
                      <a:pt x="330517" y="47625"/>
                    </a:lnTo>
                    <a:cubicBezTo>
                      <a:pt x="333375" y="46672"/>
                      <a:pt x="332423" y="41910"/>
                      <a:pt x="336233" y="42863"/>
                    </a:cubicBezTo>
                    <a:cubicBezTo>
                      <a:pt x="339090" y="44767"/>
                      <a:pt x="340042" y="47625"/>
                      <a:pt x="338138" y="50483"/>
                    </a:cubicBezTo>
                    <a:cubicBezTo>
                      <a:pt x="336233" y="52388"/>
                      <a:pt x="334328" y="54292"/>
                      <a:pt x="332423" y="55245"/>
                    </a:cubicBezTo>
                    <a:cubicBezTo>
                      <a:pt x="331470" y="56197"/>
                      <a:pt x="331470" y="58103"/>
                      <a:pt x="332423" y="59055"/>
                    </a:cubicBezTo>
                    <a:cubicBezTo>
                      <a:pt x="334328" y="60960"/>
                      <a:pt x="334328" y="62865"/>
                      <a:pt x="335280" y="64770"/>
                    </a:cubicBezTo>
                    <a:cubicBezTo>
                      <a:pt x="337185" y="68580"/>
                      <a:pt x="337185" y="72390"/>
                      <a:pt x="339090" y="76200"/>
                    </a:cubicBezTo>
                    <a:cubicBezTo>
                      <a:pt x="340995" y="83820"/>
                      <a:pt x="342900" y="91440"/>
                      <a:pt x="342900" y="99060"/>
                    </a:cubicBezTo>
                    <a:cubicBezTo>
                      <a:pt x="342900" y="102870"/>
                      <a:pt x="340995" y="106680"/>
                      <a:pt x="341948" y="110490"/>
                    </a:cubicBezTo>
                    <a:cubicBezTo>
                      <a:pt x="342900" y="114300"/>
                      <a:pt x="345758" y="118110"/>
                      <a:pt x="347663" y="120967"/>
                    </a:cubicBezTo>
                    <a:cubicBezTo>
                      <a:pt x="349567" y="123825"/>
                      <a:pt x="351473" y="125730"/>
                      <a:pt x="353378" y="129540"/>
                    </a:cubicBezTo>
                    <a:cubicBezTo>
                      <a:pt x="356235" y="134303"/>
                      <a:pt x="361950" y="140017"/>
                      <a:pt x="359092" y="145733"/>
                    </a:cubicBezTo>
                    <a:cubicBezTo>
                      <a:pt x="357188" y="149542"/>
                      <a:pt x="351473" y="148590"/>
                      <a:pt x="348615" y="150495"/>
                    </a:cubicBezTo>
                    <a:cubicBezTo>
                      <a:pt x="345758" y="153353"/>
                      <a:pt x="347663" y="157163"/>
                      <a:pt x="349567" y="160020"/>
                    </a:cubicBezTo>
                    <a:cubicBezTo>
                      <a:pt x="352425" y="164783"/>
                      <a:pt x="346710" y="167640"/>
                      <a:pt x="342900" y="169545"/>
                    </a:cubicBezTo>
                    <a:cubicBezTo>
                      <a:pt x="343853" y="171450"/>
                      <a:pt x="345758" y="170498"/>
                      <a:pt x="346710" y="171450"/>
                    </a:cubicBezTo>
                    <a:cubicBezTo>
                      <a:pt x="347663" y="174308"/>
                      <a:pt x="349567" y="175260"/>
                      <a:pt x="348615" y="178117"/>
                    </a:cubicBezTo>
                    <a:cubicBezTo>
                      <a:pt x="346710" y="180975"/>
                      <a:pt x="340042" y="182880"/>
                      <a:pt x="343853" y="187642"/>
                    </a:cubicBezTo>
                    <a:cubicBezTo>
                      <a:pt x="345758" y="191453"/>
                      <a:pt x="344805" y="195263"/>
                      <a:pt x="342900" y="199073"/>
                    </a:cubicBezTo>
                    <a:cubicBezTo>
                      <a:pt x="340995" y="203835"/>
                      <a:pt x="337185" y="205740"/>
                      <a:pt x="333375" y="206692"/>
                    </a:cubicBezTo>
                    <a:cubicBezTo>
                      <a:pt x="330517" y="207645"/>
                      <a:pt x="326708" y="207645"/>
                      <a:pt x="323850" y="207645"/>
                    </a:cubicBezTo>
                    <a:cubicBezTo>
                      <a:pt x="320040" y="205740"/>
                      <a:pt x="319088" y="205740"/>
                      <a:pt x="318135" y="205740"/>
                    </a:cubicBezTo>
                    <a:cubicBezTo>
                      <a:pt x="309563" y="204788"/>
                      <a:pt x="300990" y="201930"/>
                      <a:pt x="292417" y="201930"/>
                    </a:cubicBezTo>
                    <a:cubicBezTo>
                      <a:pt x="289560" y="202883"/>
                      <a:pt x="287655" y="202883"/>
                      <a:pt x="285750" y="203835"/>
                    </a:cubicBezTo>
                    <a:cubicBezTo>
                      <a:pt x="283845" y="205740"/>
                      <a:pt x="280988" y="207645"/>
                      <a:pt x="280035" y="209550"/>
                    </a:cubicBezTo>
                    <a:cubicBezTo>
                      <a:pt x="280035" y="209550"/>
                      <a:pt x="280035" y="209550"/>
                      <a:pt x="280035" y="209550"/>
                    </a:cubicBezTo>
                    <a:cubicBezTo>
                      <a:pt x="280035" y="209550"/>
                      <a:pt x="279083" y="210503"/>
                      <a:pt x="279083" y="210503"/>
                    </a:cubicBezTo>
                    <a:cubicBezTo>
                      <a:pt x="279083" y="210503"/>
                      <a:pt x="279083" y="211455"/>
                      <a:pt x="278130" y="211455"/>
                    </a:cubicBezTo>
                    <a:cubicBezTo>
                      <a:pt x="278130" y="211455"/>
                      <a:pt x="278130" y="211455"/>
                      <a:pt x="278130" y="212408"/>
                    </a:cubicBezTo>
                    <a:cubicBezTo>
                      <a:pt x="276225" y="214313"/>
                      <a:pt x="275273" y="216217"/>
                      <a:pt x="274320" y="218123"/>
                    </a:cubicBezTo>
                    <a:cubicBezTo>
                      <a:pt x="274320" y="218123"/>
                      <a:pt x="274320" y="218123"/>
                      <a:pt x="274320" y="218123"/>
                    </a:cubicBezTo>
                    <a:cubicBezTo>
                      <a:pt x="274320" y="218123"/>
                      <a:pt x="274320" y="219075"/>
                      <a:pt x="274320" y="219075"/>
                    </a:cubicBezTo>
                    <a:cubicBezTo>
                      <a:pt x="272415" y="221933"/>
                      <a:pt x="271463" y="225742"/>
                      <a:pt x="270510" y="228600"/>
                    </a:cubicBezTo>
                    <a:cubicBezTo>
                      <a:pt x="266700" y="240030"/>
                      <a:pt x="268605" y="250508"/>
                      <a:pt x="271463" y="252413"/>
                    </a:cubicBezTo>
                    <a:cubicBezTo>
                      <a:pt x="272415" y="253365"/>
                      <a:pt x="288608" y="258128"/>
                      <a:pt x="299085" y="262890"/>
                    </a:cubicBezTo>
                    <a:cubicBezTo>
                      <a:pt x="304800" y="264795"/>
                      <a:pt x="307658" y="266700"/>
                      <a:pt x="311467" y="268605"/>
                    </a:cubicBezTo>
                    <a:lnTo>
                      <a:pt x="101918" y="268605"/>
                    </a:lnTo>
                    <a:cubicBezTo>
                      <a:pt x="111443" y="261938"/>
                      <a:pt x="120968" y="258128"/>
                      <a:pt x="135255" y="251460"/>
                    </a:cubicBezTo>
                    <a:cubicBezTo>
                      <a:pt x="138113" y="249555"/>
                      <a:pt x="153352" y="242888"/>
                      <a:pt x="158115" y="237173"/>
                    </a:cubicBezTo>
                    <a:moveTo>
                      <a:pt x="79057" y="200978"/>
                    </a:moveTo>
                    <a:cubicBezTo>
                      <a:pt x="78105" y="200978"/>
                      <a:pt x="76200" y="201930"/>
                      <a:pt x="76200" y="200025"/>
                    </a:cubicBezTo>
                    <a:cubicBezTo>
                      <a:pt x="77152" y="197167"/>
                      <a:pt x="80010" y="197167"/>
                      <a:pt x="81915" y="196215"/>
                    </a:cubicBezTo>
                    <a:cubicBezTo>
                      <a:pt x="82868" y="195263"/>
                      <a:pt x="84773" y="194310"/>
                      <a:pt x="85725" y="195263"/>
                    </a:cubicBezTo>
                    <a:cubicBezTo>
                      <a:pt x="86677" y="197167"/>
                      <a:pt x="88582" y="196215"/>
                      <a:pt x="89535" y="197167"/>
                    </a:cubicBezTo>
                    <a:cubicBezTo>
                      <a:pt x="86677" y="200978"/>
                      <a:pt x="82868" y="200025"/>
                      <a:pt x="79057" y="200978"/>
                    </a:cubicBezTo>
                    <a:moveTo>
                      <a:pt x="952" y="189548"/>
                    </a:moveTo>
                    <a:cubicBezTo>
                      <a:pt x="952" y="189548"/>
                      <a:pt x="0" y="188595"/>
                      <a:pt x="0" y="188595"/>
                    </a:cubicBezTo>
                    <a:cubicBezTo>
                      <a:pt x="6668" y="180023"/>
                      <a:pt x="11430" y="171450"/>
                      <a:pt x="16193" y="162878"/>
                    </a:cubicBezTo>
                    <a:cubicBezTo>
                      <a:pt x="22860" y="159067"/>
                      <a:pt x="28575" y="154305"/>
                      <a:pt x="33338" y="148590"/>
                    </a:cubicBezTo>
                    <a:cubicBezTo>
                      <a:pt x="41910" y="139065"/>
                      <a:pt x="51435" y="131445"/>
                      <a:pt x="61913" y="125730"/>
                    </a:cubicBezTo>
                    <a:cubicBezTo>
                      <a:pt x="65723" y="123825"/>
                      <a:pt x="71438" y="124778"/>
                      <a:pt x="75248" y="126683"/>
                    </a:cubicBezTo>
                    <a:cubicBezTo>
                      <a:pt x="73343" y="128588"/>
                      <a:pt x="71438" y="128588"/>
                      <a:pt x="69532" y="129540"/>
                    </a:cubicBezTo>
                    <a:cubicBezTo>
                      <a:pt x="68580" y="129540"/>
                      <a:pt x="68580" y="129540"/>
                      <a:pt x="67627" y="128588"/>
                    </a:cubicBezTo>
                    <a:cubicBezTo>
                      <a:pt x="68580" y="127635"/>
                      <a:pt x="68580" y="127635"/>
                      <a:pt x="68580" y="126683"/>
                    </a:cubicBezTo>
                    <a:cubicBezTo>
                      <a:pt x="63818" y="132398"/>
                      <a:pt x="56198" y="135255"/>
                      <a:pt x="52388" y="141923"/>
                    </a:cubicBezTo>
                    <a:cubicBezTo>
                      <a:pt x="49530" y="146685"/>
                      <a:pt x="47625" y="153353"/>
                      <a:pt x="40957" y="155258"/>
                    </a:cubicBezTo>
                    <a:cubicBezTo>
                      <a:pt x="39052" y="156210"/>
                      <a:pt x="41910" y="153353"/>
                      <a:pt x="40005" y="154305"/>
                    </a:cubicBezTo>
                    <a:cubicBezTo>
                      <a:pt x="24765" y="164783"/>
                      <a:pt x="13335" y="176213"/>
                      <a:pt x="952" y="189548"/>
                    </a:cubicBezTo>
                    <a:moveTo>
                      <a:pt x="43815" y="156210"/>
                    </a:moveTo>
                    <a:cubicBezTo>
                      <a:pt x="42863" y="157163"/>
                      <a:pt x="42863" y="157163"/>
                      <a:pt x="41910" y="158115"/>
                    </a:cubicBezTo>
                    <a:cubicBezTo>
                      <a:pt x="40957" y="159067"/>
                      <a:pt x="40957" y="160020"/>
                      <a:pt x="40005" y="160020"/>
                    </a:cubicBezTo>
                    <a:cubicBezTo>
                      <a:pt x="39052" y="160020"/>
                      <a:pt x="39052" y="160020"/>
                      <a:pt x="39052" y="159067"/>
                    </a:cubicBezTo>
                    <a:cubicBezTo>
                      <a:pt x="40005" y="157163"/>
                      <a:pt x="40957" y="155258"/>
                      <a:pt x="42863" y="154305"/>
                    </a:cubicBezTo>
                    <a:cubicBezTo>
                      <a:pt x="43815" y="155258"/>
                      <a:pt x="43815" y="155258"/>
                      <a:pt x="43815" y="156210"/>
                    </a:cubicBezTo>
                    <a:moveTo>
                      <a:pt x="67627" y="232410"/>
                    </a:moveTo>
                    <a:cubicBezTo>
                      <a:pt x="67627" y="233363"/>
                      <a:pt x="66675" y="233363"/>
                      <a:pt x="66675" y="234315"/>
                    </a:cubicBezTo>
                    <a:cubicBezTo>
                      <a:pt x="67627" y="234315"/>
                      <a:pt x="67627" y="234315"/>
                      <a:pt x="67627" y="235267"/>
                    </a:cubicBezTo>
                    <a:cubicBezTo>
                      <a:pt x="66675" y="236220"/>
                      <a:pt x="65723" y="237173"/>
                      <a:pt x="63818" y="238125"/>
                    </a:cubicBezTo>
                    <a:cubicBezTo>
                      <a:pt x="63818" y="238125"/>
                      <a:pt x="63818" y="238125"/>
                      <a:pt x="62865" y="238125"/>
                    </a:cubicBezTo>
                    <a:cubicBezTo>
                      <a:pt x="61913" y="239078"/>
                      <a:pt x="61913" y="239078"/>
                      <a:pt x="60960" y="240030"/>
                    </a:cubicBezTo>
                    <a:cubicBezTo>
                      <a:pt x="60007" y="240983"/>
                      <a:pt x="57150" y="240030"/>
                      <a:pt x="58102" y="239078"/>
                    </a:cubicBezTo>
                    <a:cubicBezTo>
                      <a:pt x="59055" y="238125"/>
                      <a:pt x="60960" y="236220"/>
                      <a:pt x="61913" y="235267"/>
                    </a:cubicBezTo>
                    <a:cubicBezTo>
                      <a:pt x="62865" y="234315"/>
                      <a:pt x="63818" y="234315"/>
                      <a:pt x="63818" y="233363"/>
                    </a:cubicBezTo>
                    <a:cubicBezTo>
                      <a:pt x="63818" y="233363"/>
                      <a:pt x="64770" y="232410"/>
                      <a:pt x="64770" y="232410"/>
                    </a:cubicBezTo>
                    <a:cubicBezTo>
                      <a:pt x="64770" y="231458"/>
                      <a:pt x="67627" y="231458"/>
                      <a:pt x="67627" y="232410"/>
                    </a:cubicBezTo>
                    <a:moveTo>
                      <a:pt x="58102" y="228600"/>
                    </a:moveTo>
                    <a:cubicBezTo>
                      <a:pt x="58102" y="228600"/>
                      <a:pt x="58102" y="228600"/>
                      <a:pt x="58102" y="228600"/>
                    </a:cubicBezTo>
                    <a:cubicBezTo>
                      <a:pt x="56198" y="230505"/>
                      <a:pt x="54293" y="231458"/>
                      <a:pt x="52388" y="232410"/>
                    </a:cubicBezTo>
                    <a:cubicBezTo>
                      <a:pt x="50482" y="233363"/>
                      <a:pt x="47625" y="234315"/>
                      <a:pt x="45720" y="235267"/>
                    </a:cubicBezTo>
                    <a:cubicBezTo>
                      <a:pt x="45720" y="235267"/>
                      <a:pt x="45720" y="235267"/>
                      <a:pt x="45720" y="235267"/>
                    </a:cubicBezTo>
                    <a:cubicBezTo>
                      <a:pt x="45720" y="235267"/>
                      <a:pt x="44768" y="235267"/>
                      <a:pt x="44768" y="235267"/>
                    </a:cubicBezTo>
                    <a:cubicBezTo>
                      <a:pt x="42863" y="236220"/>
                      <a:pt x="40957" y="238125"/>
                      <a:pt x="40005" y="239078"/>
                    </a:cubicBezTo>
                    <a:cubicBezTo>
                      <a:pt x="40005" y="239078"/>
                      <a:pt x="40005" y="239078"/>
                      <a:pt x="39052" y="240030"/>
                    </a:cubicBezTo>
                    <a:cubicBezTo>
                      <a:pt x="39052" y="240030"/>
                      <a:pt x="39052" y="240030"/>
                      <a:pt x="39052" y="240030"/>
                    </a:cubicBezTo>
                    <a:cubicBezTo>
                      <a:pt x="39052" y="240030"/>
                      <a:pt x="39052" y="240030"/>
                      <a:pt x="39052" y="240030"/>
                    </a:cubicBezTo>
                    <a:cubicBezTo>
                      <a:pt x="39052" y="240030"/>
                      <a:pt x="38100" y="240983"/>
                      <a:pt x="38100" y="240983"/>
                    </a:cubicBezTo>
                    <a:cubicBezTo>
                      <a:pt x="38100" y="240983"/>
                      <a:pt x="38100" y="240983"/>
                      <a:pt x="38100" y="240983"/>
                    </a:cubicBezTo>
                    <a:cubicBezTo>
                      <a:pt x="38100" y="240983"/>
                      <a:pt x="38100" y="240983"/>
                      <a:pt x="38100" y="240983"/>
                    </a:cubicBezTo>
                    <a:cubicBezTo>
                      <a:pt x="38100" y="240983"/>
                      <a:pt x="37148" y="241935"/>
                      <a:pt x="37148" y="241935"/>
                    </a:cubicBezTo>
                    <a:cubicBezTo>
                      <a:pt x="37148" y="241935"/>
                      <a:pt x="37148" y="242888"/>
                      <a:pt x="36195" y="242888"/>
                    </a:cubicBezTo>
                    <a:cubicBezTo>
                      <a:pt x="36195" y="242888"/>
                      <a:pt x="35243" y="242888"/>
                      <a:pt x="35243" y="242888"/>
                    </a:cubicBezTo>
                    <a:cubicBezTo>
                      <a:pt x="35243" y="242888"/>
                      <a:pt x="35243" y="242888"/>
                      <a:pt x="35243" y="242888"/>
                    </a:cubicBezTo>
                    <a:cubicBezTo>
                      <a:pt x="35243" y="242888"/>
                      <a:pt x="34290" y="242888"/>
                      <a:pt x="34290" y="242888"/>
                    </a:cubicBezTo>
                    <a:cubicBezTo>
                      <a:pt x="34290" y="242888"/>
                      <a:pt x="33338" y="242888"/>
                      <a:pt x="33338" y="242888"/>
                    </a:cubicBezTo>
                    <a:cubicBezTo>
                      <a:pt x="33338" y="242888"/>
                      <a:pt x="33338" y="242888"/>
                      <a:pt x="33338" y="242888"/>
                    </a:cubicBezTo>
                    <a:cubicBezTo>
                      <a:pt x="33338" y="242888"/>
                      <a:pt x="33338" y="242888"/>
                      <a:pt x="33338" y="242888"/>
                    </a:cubicBezTo>
                    <a:cubicBezTo>
                      <a:pt x="32385" y="243840"/>
                      <a:pt x="32385" y="243840"/>
                      <a:pt x="31432" y="244792"/>
                    </a:cubicBezTo>
                    <a:cubicBezTo>
                      <a:pt x="30480" y="245745"/>
                      <a:pt x="29527" y="246698"/>
                      <a:pt x="28575" y="247650"/>
                    </a:cubicBezTo>
                    <a:cubicBezTo>
                      <a:pt x="28575" y="247650"/>
                      <a:pt x="28575" y="247650"/>
                      <a:pt x="28575" y="247650"/>
                    </a:cubicBezTo>
                    <a:cubicBezTo>
                      <a:pt x="28575" y="247650"/>
                      <a:pt x="28575" y="247650"/>
                      <a:pt x="28575" y="247650"/>
                    </a:cubicBezTo>
                    <a:cubicBezTo>
                      <a:pt x="28575" y="247650"/>
                      <a:pt x="28575" y="247650"/>
                      <a:pt x="28575" y="247650"/>
                    </a:cubicBezTo>
                    <a:cubicBezTo>
                      <a:pt x="28575" y="247650"/>
                      <a:pt x="28575" y="247650"/>
                      <a:pt x="28575" y="247650"/>
                    </a:cubicBezTo>
                    <a:cubicBezTo>
                      <a:pt x="28575" y="247650"/>
                      <a:pt x="28575" y="247650"/>
                      <a:pt x="28575" y="247650"/>
                    </a:cubicBezTo>
                    <a:cubicBezTo>
                      <a:pt x="28575" y="247650"/>
                      <a:pt x="28575" y="247650"/>
                      <a:pt x="28575" y="248603"/>
                    </a:cubicBezTo>
                    <a:lnTo>
                      <a:pt x="28575" y="248603"/>
                    </a:lnTo>
                    <a:cubicBezTo>
                      <a:pt x="28575" y="248603"/>
                      <a:pt x="28575" y="248603"/>
                      <a:pt x="28575" y="248603"/>
                    </a:cubicBezTo>
                    <a:cubicBezTo>
                      <a:pt x="28575" y="248603"/>
                      <a:pt x="28575" y="248603"/>
                      <a:pt x="28575" y="248603"/>
                    </a:cubicBezTo>
                    <a:cubicBezTo>
                      <a:pt x="28575" y="248603"/>
                      <a:pt x="28575" y="248603"/>
                      <a:pt x="28575" y="248603"/>
                    </a:cubicBezTo>
                    <a:cubicBezTo>
                      <a:pt x="28575" y="248603"/>
                      <a:pt x="28575" y="247650"/>
                      <a:pt x="28575" y="247650"/>
                    </a:cubicBezTo>
                    <a:lnTo>
                      <a:pt x="28575" y="247650"/>
                    </a:lnTo>
                    <a:cubicBezTo>
                      <a:pt x="28575" y="247650"/>
                      <a:pt x="28575" y="247650"/>
                      <a:pt x="28575" y="247650"/>
                    </a:cubicBezTo>
                    <a:cubicBezTo>
                      <a:pt x="29527" y="246698"/>
                      <a:pt x="29527" y="246698"/>
                      <a:pt x="30480" y="245745"/>
                    </a:cubicBezTo>
                    <a:cubicBezTo>
                      <a:pt x="30480" y="245745"/>
                      <a:pt x="30480" y="245745"/>
                      <a:pt x="30480" y="245745"/>
                    </a:cubicBezTo>
                    <a:cubicBezTo>
                      <a:pt x="30480" y="245745"/>
                      <a:pt x="30480" y="245745"/>
                      <a:pt x="31432" y="244792"/>
                    </a:cubicBezTo>
                    <a:cubicBezTo>
                      <a:pt x="31432" y="244792"/>
                      <a:pt x="32385" y="243840"/>
                      <a:pt x="32385" y="243840"/>
                    </a:cubicBezTo>
                    <a:cubicBezTo>
                      <a:pt x="32385" y="243840"/>
                      <a:pt x="32385" y="243840"/>
                      <a:pt x="32385" y="243840"/>
                    </a:cubicBezTo>
                    <a:cubicBezTo>
                      <a:pt x="33338" y="242888"/>
                      <a:pt x="33338" y="241935"/>
                      <a:pt x="34290" y="241935"/>
                    </a:cubicBezTo>
                    <a:cubicBezTo>
                      <a:pt x="34290" y="241935"/>
                      <a:pt x="34290" y="241935"/>
                      <a:pt x="34290" y="241935"/>
                    </a:cubicBezTo>
                    <a:cubicBezTo>
                      <a:pt x="34290" y="241935"/>
                      <a:pt x="34290" y="241935"/>
                      <a:pt x="34290" y="241935"/>
                    </a:cubicBezTo>
                    <a:cubicBezTo>
                      <a:pt x="34290" y="241935"/>
                      <a:pt x="35243" y="240983"/>
                      <a:pt x="35243" y="240983"/>
                    </a:cubicBezTo>
                    <a:cubicBezTo>
                      <a:pt x="35243" y="240983"/>
                      <a:pt x="35243" y="240030"/>
                      <a:pt x="36195" y="240030"/>
                    </a:cubicBezTo>
                    <a:cubicBezTo>
                      <a:pt x="36195" y="240030"/>
                      <a:pt x="36195" y="240030"/>
                      <a:pt x="36195" y="240030"/>
                    </a:cubicBezTo>
                    <a:cubicBezTo>
                      <a:pt x="36195" y="240030"/>
                      <a:pt x="36195" y="240030"/>
                      <a:pt x="36195" y="240030"/>
                    </a:cubicBezTo>
                    <a:cubicBezTo>
                      <a:pt x="36195" y="240030"/>
                      <a:pt x="36195" y="240030"/>
                      <a:pt x="36195" y="240030"/>
                    </a:cubicBezTo>
                    <a:cubicBezTo>
                      <a:pt x="36195" y="240030"/>
                      <a:pt x="36195" y="239078"/>
                      <a:pt x="37148" y="239078"/>
                    </a:cubicBezTo>
                    <a:cubicBezTo>
                      <a:pt x="37148" y="239078"/>
                      <a:pt x="37148" y="239078"/>
                      <a:pt x="37148" y="239078"/>
                    </a:cubicBezTo>
                    <a:cubicBezTo>
                      <a:pt x="37148" y="239078"/>
                      <a:pt x="37148" y="239078"/>
                      <a:pt x="37148" y="239078"/>
                    </a:cubicBezTo>
                    <a:cubicBezTo>
                      <a:pt x="37148" y="239078"/>
                      <a:pt x="37148" y="239078"/>
                      <a:pt x="37148" y="238125"/>
                    </a:cubicBezTo>
                    <a:cubicBezTo>
                      <a:pt x="37148" y="238125"/>
                      <a:pt x="37148" y="238125"/>
                      <a:pt x="37148" y="238125"/>
                    </a:cubicBezTo>
                    <a:cubicBezTo>
                      <a:pt x="37148" y="238125"/>
                      <a:pt x="37148" y="237173"/>
                      <a:pt x="37148" y="237173"/>
                    </a:cubicBezTo>
                    <a:cubicBezTo>
                      <a:pt x="37148" y="237173"/>
                      <a:pt x="37148" y="237173"/>
                      <a:pt x="37148" y="237173"/>
                    </a:cubicBezTo>
                    <a:cubicBezTo>
                      <a:pt x="38100" y="236220"/>
                      <a:pt x="38100" y="235267"/>
                      <a:pt x="39052" y="234315"/>
                    </a:cubicBezTo>
                    <a:cubicBezTo>
                      <a:pt x="39052" y="234315"/>
                      <a:pt x="39052" y="234315"/>
                      <a:pt x="39052" y="234315"/>
                    </a:cubicBezTo>
                    <a:cubicBezTo>
                      <a:pt x="38100" y="234315"/>
                      <a:pt x="38100" y="235267"/>
                      <a:pt x="37148" y="236220"/>
                    </a:cubicBezTo>
                    <a:cubicBezTo>
                      <a:pt x="36195" y="236220"/>
                      <a:pt x="35243" y="236220"/>
                      <a:pt x="36195" y="235267"/>
                    </a:cubicBezTo>
                    <a:cubicBezTo>
                      <a:pt x="36195" y="235267"/>
                      <a:pt x="37148" y="234315"/>
                      <a:pt x="37148" y="234315"/>
                    </a:cubicBezTo>
                    <a:cubicBezTo>
                      <a:pt x="37148" y="234315"/>
                      <a:pt x="37148" y="234315"/>
                      <a:pt x="37148" y="234315"/>
                    </a:cubicBezTo>
                    <a:cubicBezTo>
                      <a:pt x="38100" y="233363"/>
                      <a:pt x="39052" y="232410"/>
                      <a:pt x="40005" y="231458"/>
                    </a:cubicBezTo>
                    <a:cubicBezTo>
                      <a:pt x="40957" y="231458"/>
                      <a:pt x="40957" y="230505"/>
                      <a:pt x="41910" y="230505"/>
                    </a:cubicBezTo>
                    <a:cubicBezTo>
                      <a:pt x="41910" y="230505"/>
                      <a:pt x="41910" y="230505"/>
                      <a:pt x="41910" y="230505"/>
                    </a:cubicBezTo>
                    <a:cubicBezTo>
                      <a:pt x="41910" y="230505"/>
                      <a:pt x="42863" y="229553"/>
                      <a:pt x="42863" y="229553"/>
                    </a:cubicBezTo>
                    <a:cubicBezTo>
                      <a:pt x="42863" y="229553"/>
                      <a:pt x="42863" y="229553"/>
                      <a:pt x="42863" y="229553"/>
                    </a:cubicBezTo>
                    <a:cubicBezTo>
                      <a:pt x="47625" y="224790"/>
                      <a:pt x="56198" y="224790"/>
                      <a:pt x="62865" y="221933"/>
                    </a:cubicBezTo>
                    <a:cubicBezTo>
                      <a:pt x="65723" y="220980"/>
                      <a:pt x="68580" y="222885"/>
                      <a:pt x="71438" y="221933"/>
                    </a:cubicBezTo>
                    <a:cubicBezTo>
                      <a:pt x="73343" y="221933"/>
                      <a:pt x="74295" y="221933"/>
                      <a:pt x="76200" y="222885"/>
                    </a:cubicBezTo>
                    <a:cubicBezTo>
                      <a:pt x="66675" y="222885"/>
                      <a:pt x="62865" y="225742"/>
                      <a:pt x="58102" y="228600"/>
                    </a:cubicBezTo>
                    <a:moveTo>
                      <a:pt x="68580" y="193358"/>
                    </a:moveTo>
                    <a:cubicBezTo>
                      <a:pt x="67627" y="192405"/>
                      <a:pt x="70485" y="193358"/>
                      <a:pt x="70485" y="192405"/>
                    </a:cubicBezTo>
                    <a:lnTo>
                      <a:pt x="66675" y="192405"/>
                    </a:lnTo>
                    <a:cubicBezTo>
                      <a:pt x="65723" y="192405"/>
                      <a:pt x="65723" y="191453"/>
                      <a:pt x="65723" y="191453"/>
                    </a:cubicBezTo>
                    <a:cubicBezTo>
                      <a:pt x="62865" y="192405"/>
                      <a:pt x="60007" y="193358"/>
                      <a:pt x="57150" y="193358"/>
                    </a:cubicBezTo>
                    <a:cubicBezTo>
                      <a:pt x="53340" y="194310"/>
                      <a:pt x="50482" y="197167"/>
                      <a:pt x="46673" y="198120"/>
                    </a:cubicBezTo>
                    <a:cubicBezTo>
                      <a:pt x="40957" y="200025"/>
                      <a:pt x="36195" y="204788"/>
                      <a:pt x="30480" y="206692"/>
                    </a:cubicBezTo>
                    <a:cubicBezTo>
                      <a:pt x="29527" y="206692"/>
                      <a:pt x="29527" y="205740"/>
                      <a:pt x="29527" y="205740"/>
                    </a:cubicBezTo>
                    <a:cubicBezTo>
                      <a:pt x="30480" y="203835"/>
                      <a:pt x="32385" y="203835"/>
                      <a:pt x="33338" y="201930"/>
                    </a:cubicBezTo>
                    <a:cubicBezTo>
                      <a:pt x="33338" y="200978"/>
                      <a:pt x="33338" y="200978"/>
                      <a:pt x="32385" y="200978"/>
                    </a:cubicBezTo>
                    <a:cubicBezTo>
                      <a:pt x="36195" y="195263"/>
                      <a:pt x="41910" y="192405"/>
                      <a:pt x="47625" y="187642"/>
                    </a:cubicBezTo>
                    <a:lnTo>
                      <a:pt x="47625" y="185738"/>
                    </a:lnTo>
                    <a:cubicBezTo>
                      <a:pt x="49530" y="183833"/>
                      <a:pt x="51435" y="182880"/>
                      <a:pt x="52388" y="180023"/>
                    </a:cubicBezTo>
                    <a:cubicBezTo>
                      <a:pt x="53340" y="178117"/>
                      <a:pt x="55245" y="176213"/>
                      <a:pt x="57150" y="175260"/>
                    </a:cubicBezTo>
                    <a:cubicBezTo>
                      <a:pt x="56198" y="174308"/>
                      <a:pt x="55245" y="174308"/>
                      <a:pt x="55245" y="173355"/>
                    </a:cubicBezTo>
                    <a:cubicBezTo>
                      <a:pt x="53340" y="173355"/>
                      <a:pt x="51435" y="174308"/>
                      <a:pt x="49530" y="172403"/>
                    </a:cubicBezTo>
                    <a:cubicBezTo>
                      <a:pt x="50482" y="171450"/>
                      <a:pt x="51435" y="170498"/>
                      <a:pt x="52388" y="170498"/>
                    </a:cubicBezTo>
                    <a:cubicBezTo>
                      <a:pt x="52388" y="170498"/>
                      <a:pt x="51435" y="170498"/>
                      <a:pt x="51435" y="169545"/>
                    </a:cubicBezTo>
                    <a:cubicBezTo>
                      <a:pt x="50482" y="168592"/>
                      <a:pt x="52388" y="167640"/>
                      <a:pt x="54293" y="166688"/>
                    </a:cubicBezTo>
                    <a:cubicBezTo>
                      <a:pt x="56198" y="165735"/>
                      <a:pt x="59055" y="165735"/>
                      <a:pt x="60007" y="164783"/>
                    </a:cubicBezTo>
                    <a:cubicBezTo>
                      <a:pt x="56198" y="163830"/>
                      <a:pt x="52388" y="165735"/>
                      <a:pt x="48577" y="163830"/>
                    </a:cubicBezTo>
                    <a:cubicBezTo>
                      <a:pt x="51435" y="157163"/>
                      <a:pt x="55245" y="151448"/>
                      <a:pt x="60960" y="148590"/>
                    </a:cubicBezTo>
                    <a:cubicBezTo>
                      <a:pt x="61913" y="148590"/>
                      <a:pt x="62865" y="148590"/>
                      <a:pt x="62865" y="149542"/>
                    </a:cubicBezTo>
                    <a:cubicBezTo>
                      <a:pt x="62865" y="152400"/>
                      <a:pt x="60960" y="154305"/>
                      <a:pt x="59055" y="154305"/>
                    </a:cubicBezTo>
                    <a:cubicBezTo>
                      <a:pt x="62865" y="155258"/>
                      <a:pt x="67627" y="155258"/>
                      <a:pt x="71438" y="157163"/>
                    </a:cubicBezTo>
                    <a:cubicBezTo>
                      <a:pt x="70485" y="158115"/>
                      <a:pt x="69532" y="158115"/>
                      <a:pt x="69532" y="158115"/>
                    </a:cubicBezTo>
                    <a:cubicBezTo>
                      <a:pt x="72390" y="160020"/>
                      <a:pt x="75248" y="159067"/>
                      <a:pt x="78105" y="160973"/>
                    </a:cubicBezTo>
                    <a:cubicBezTo>
                      <a:pt x="76200" y="162878"/>
                      <a:pt x="75248" y="160973"/>
                      <a:pt x="73343" y="160973"/>
                    </a:cubicBezTo>
                    <a:cubicBezTo>
                      <a:pt x="89535" y="165735"/>
                      <a:pt x="105727" y="169545"/>
                      <a:pt x="119063" y="179070"/>
                    </a:cubicBezTo>
                    <a:cubicBezTo>
                      <a:pt x="107632" y="184785"/>
                      <a:pt x="96202" y="187642"/>
                      <a:pt x="83820" y="189548"/>
                    </a:cubicBezTo>
                    <a:cubicBezTo>
                      <a:pt x="81915" y="189548"/>
                      <a:pt x="80963" y="189548"/>
                      <a:pt x="80010" y="188595"/>
                    </a:cubicBezTo>
                    <a:cubicBezTo>
                      <a:pt x="80010" y="189548"/>
                      <a:pt x="80010" y="190500"/>
                      <a:pt x="79057" y="190500"/>
                    </a:cubicBezTo>
                    <a:cubicBezTo>
                      <a:pt x="77152" y="190500"/>
                      <a:pt x="75248" y="190500"/>
                      <a:pt x="74295" y="191453"/>
                    </a:cubicBezTo>
                    <a:cubicBezTo>
                      <a:pt x="73343" y="194310"/>
                      <a:pt x="70485" y="194310"/>
                      <a:pt x="68580" y="193358"/>
                    </a:cubicBezTo>
                  </a:path>
                </a:pathLst>
              </a:custGeom>
              <a:solidFill>
                <a:srgbClr val="FFFFFF"/>
              </a:solidFill>
              <a:ln w="9525" cap="flat">
                <a:noFill/>
                <a:prstDash val="solid"/>
                <a:miter/>
              </a:ln>
            </p:spPr>
            <p:txBody>
              <a:bodyPr rtlCol="0" anchor="ctr"/>
              <a:lstStyle/>
              <a:p>
                <a:endParaRPr lang="fr-FR"/>
              </a:p>
            </p:txBody>
          </p:sp>
          <p:sp>
            <p:nvSpPr>
              <p:cNvPr id="27" name="Forme libre : forme 26">
                <a:extLst>
                  <a:ext uri="{FF2B5EF4-FFF2-40B4-BE49-F238E27FC236}">
                    <a16:creationId xmlns:a16="http://schemas.microsoft.com/office/drawing/2014/main" xmlns="" id="{390BFA88-83AD-4926-B934-62558F71A45F}"/>
                  </a:ext>
                </a:extLst>
              </p:cNvPr>
              <p:cNvSpPr/>
              <p:nvPr/>
            </p:nvSpPr>
            <p:spPr>
              <a:xfrm>
                <a:off x="270509" y="270509"/>
                <a:ext cx="349567" cy="269557"/>
              </a:xfrm>
              <a:custGeom>
                <a:avLst/>
                <a:gdLst>
                  <a:gd name="connsiteX0" fmla="*/ 306705 w 349567"/>
                  <a:gd name="connsiteY0" fmla="*/ 237173 h 269557"/>
                  <a:gd name="connsiteX1" fmla="*/ 315278 w 349567"/>
                  <a:gd name="connsiteY1" fmla="*/ 227648 h 269557"/>
                  <a:gd name="connsiteX2" fmla="*/ 315278 w 349567"/>
                  <a:gd name="connsiteY2" fmla="*/ 227648 h 269557"/>
                  <a:gd name="connsiteX3" fmla="*/ 332423 w 349567"/>
                  <a:gd name="connsiteY3" fmla="*/ 210503 h 269557"/>
                  <a:gd name="connsiteX4" fmla="*/ 338138 w 349567"/>
                  <a:gd name="connsiteY4" fmla="*/ 205740 h 269557"/>
                  <a:gd name="connsiteX5" fmla="*/ 339090 w 349567"/>
                  <a:gd name="connsiteY5" fmla="*/ 203835 h 269557"/>
                  <a:gd name="connsiteX6" fmla="*/ 332423 w 349567"/>
                  <a:gd name="connsiteY6" fmla="*/ 207645 h 269557"/>
                  <a:gd name="connsiteX7" fmla="*/ 331470 w 349567"/>
                  <a:gd name="connsiteY7" fmla="*/ 206692 h 269557"/>
                  <a:gd name="connsiteX8" fmla="*/ 337185 w 349567"/>
                  <a:gd name="connsiteY8" fmla="*/ 202883 h 269557"/>
                  <a:gd name="connsiteX9" fmla="*/ 337185 w 349567"/>
                  <a:gd name="connsiteY9" fmla="*/ 202883 h 269557"/>
                  <a:gd name="connsiteX10" fmla="*/ 336233 w 349567"/>
                  <a:gd name="connsiteY10" fmla="*/ 201930 h 269557"/>
                  <a:gd name="connsiteX11" fmla="*/ 320040 w 349567"/>
                  <a:gd name="connsiteY11" fmla="*/ 210503 h 269557"/>
                  <a:gd name="connsiteX12" fmla="*/ 317183 w 349567"/>
                  <a:gd name="connsiteY12" fmla="*/ 209550 h 269557"/>
                  <a:gd name="connsiteX13" fmla="*/ 296228 w 349567"/>
                  <a:gd name="connsiteY13" fmla="*/ 221933 h 269557"/>
                  <a:gd name="connsiteX14" fmla="*/ 296228 w 349567"/>
                  <a:gd name="connsiteY14" fmla="*/ 220980 h 269557"/>
                  <a:gd name="connsiteX15" fmla="*/ 286703 w 349567"/>
                  <a:gd name="connsiteY15" fmla="*/ 224790 h 269557"/>
                  <a:gd name="connsiteX16" fmla="*/ 274320 w 349567"/>
                  <a:gd name="connsiteY16" fmla="*/ 225742 h 269557"/>
                  <a:gd name="connsiteX17" fmla="*/ 256223 w 349567"/>
                  <a:gd name="connsiteY17" fmla="*/ 228600 h 269557"/>
                  <a:gd name="connsiteX18" fmla="*/ 255270 w 349567"/>
                  <a:gd name="connsiteY18" fmla="*/ 228600 h 269557"/>
                  <a:gd name="connsiteX19" fmla="*/ 245745 w 349567"/>
                  <a:gd name="connsiteY19" fmla="*/ 232410 h 269557"/>
                  <a:gd name="connsiteX20" fmla="*/ 245745 w 349567"/>
                  <a:gd name="connsiteY20" fmla="*/ 232410 h 269557"/>
                  <a:gd name="connsiteX21" fmla="*/ 244792 w 349567"/>
                  <a:gd name="connsiteY21" fmla="*/ 233363 h 269557"/>
                  <a:gd name="connsiteX22" fmla="*/ 240983 w 349567"/>
                  <a:gd name="connsiteY22" fmla="*/ 236220 h 269557"/>
                  <a:gd name="connsiteX23" fmla="*/ 232410 w 349567"/>
                  <a:gd name="connsiteY23" fmla="*/ 242888 h 269557"/>
                  <a:gd name="connsiteX24" fmla="*/ 231458 w 349567"/>
                  <a:gd name="connsiteY24" fmla="*/ 242888 h 269557"/>
                  <a:gd name="connsiteX25" fmla="*/ 222885 w 349567"/>
                  <a:gd name="connsiteY25" fmla="*/ 250508 h 269557"/>
                  <a:gd name="connsiteX26" fmla="*/ 220980 w 349567"/>
                  <a:gd name="connsiteY26" fmla="*/ 250508 h 269557"/>
                  <a:gd name="connsiteX27" fmla="*/ 220980 w 349567"/>
                  <a:gd name="connsiteY27" fmla="*/ 250508 h 269557"/>
                  <a:gd name="connsiteX28" fmla="*/ 220980 w 349567"/>
                  <a:gd name="connsiteY28" fmla="*/ 249555 h 269557"/>
                  <a:gd name="connsiteX29" fmla="*/ 221933 w 349567"/>
                  <a:gd name="connsiteY29" fmla="*/ 247650 h 269557"/>
                  <a:gd name="connsiteX30" fmla="*/ 223838 w 349567"/>
                  <a:gd name="connsiteY30" fmla="*/ 245745 h 269557"/>
                  <a:gd name="connsiteX31" fmla="*/ 225742 w 349567"/>
                  <a:gd name="connsiteY31" fmla="*/ 242888 h 269557"/>
                  <a:gd name="connsiteX32" fmla="*/ 225742 w 349567"/>
                  <a:gd name="connsiteY32" fmla="*/ 241935 h 269557"/>
                  <a:gd name="connsiteX33" fmla="*/ 224790 w 349567"/>
                  <a:gd name="connsiteY33" fmla="*/ 241935 h 269557"/>
                  <a:gd name="connsiteX34" fmla="*/ 233363 w 349567"/>
                  <a:gd name="connsiteY34" fmla="*/ 235267 h 269557"/>
                  <a:gd name="connsiteX35" fmla="*/ 233363 w 349567"/>
                  <a:gd name="connsiteY35" fmla="*/ 235267 h 269557"/>
                  <a:gd name="connsiteX36" fmla="*/ 232410 w 349567"/>
                  <a:gd name="connsiteY36" fmla="*/ 234315 h 269557"/>
                  <a:gd name="connsiteX37" fmla="*/ 233363 w 349567"/>
                  <a:gd name="connsiteY37" fmla="*/ 233363 h 269557"/>
                  <a:gd name="connsiteX38" fmla="*/ 233363 w 349567"/>
                  <a:gd name="connsiteY38" fmla="*/ 233363 h 269557"/>
                  <a:gd name="connsiteX39" fmla="*/ 233363 w 349567"/>
                  <a:gd name="connsiteY39" fmla="*/ 233363 h 269557"/>
                  <a:gd name="connsiteX40" fmla="*/ 233363 w 349567"/>
                  <a:gd name="connsiteY40" fmla="*/ 234315 h 269557"/>
                  <a:gd name="connsiteX41" fmla="*/ 229553 w 349567"/>
                  <a:gd name="connsiteY41" fmla="*/ 237173 h 269557"/>
                  <a:gd name="connsiteX42" fmla="*/ 228600 w 349567"/>
                  <a:gd name="connsiteY42" fmla="*/ 237173 h 269557"/>
                  <a:gd name="connsiteX43" fmla="*/ 227648 w 349567"/>
                  <a:gd name="connsiteY43" fmla="*/ 237173 h 269557"/>
                  <a:gd name="connsiteX44" fmla="*/ 227648 w 349567"/>
                  <a:gd name="connsiteY44" fmla="*/ 237173 h 269557"/>
                  <a:gd name="connsiteX45" fmla="*/ 227648 w 349567"/>
                  <a:gd name="connsiteY45" fmla="*/ 237173 h 269557"/>
                  <a:gd name="connsiteX46" fmla="*/ 227648 w 349567"/>
                  <a:gd name="connsiteY46" fmla="*/ 237173 h 269557"/>
                  <a:gd name="connsiteX47" fmla="*/ 227648 w 349567"/>
                  <a:gd name="connsiteY47" fmla="*/ 237173 h 269557"/>
                  <a:gd name="connsiteX48" fmla="*/ 227648 w 349567"/>
                  <a:gd name="connsiteY48" fmla="*/ 237173 h 269557"/>
                  <a:gd name="connsiteX49" fmla="*/ 227648 w 349567"/>
                  <a:gd name="connsiteY49" fmla="*/ 237173 h 269557"/>
                  <a:gd name="connsiteX50" fmla="*/ 227648 w 349567"/>
                  <a:gd name="connsiteY50" fmla="*/ 236220 h 269557"/>
                  <a:gd name="connsiteX51" fmla="*/ 227648 w 349567"/>
                  <a:gd name="connsiteY51" fmla="*/ 236220 h 269557"/>
                  <a:gd name="connsiteX52" fmla="*/ 228600 w 349567"/>
                  <a:gd name="connsiteY52" fmla="*/ 235267 h 269557"/>
                  <a:gd name="connsiteX53" fmla="*/ 228600 w 349567"/>
                  <a:gd name="connsiteY53" fmla="*/ 234315 h 269557"/>
                  <a:gd name="connsiteX54" fmla="*/ 229553 w 349567"/>
                  <a:gd name="connsiteY54" fmla="*/ 233363 h 269557"/>
                  <a:gd name="connsiteX55" fmla="*/ 229553 w 349567"/>
                  <a:gd name="connsiteY55" fmla="*/ 232410 h 269557"/>
                  <a:gd name="connsiteX56" fmla="*/ 233363 w 349567"/>
                  <a:gd name="connsiteY56" fmla="*/ 229553 h 269557"/>
                  <a:gd name="connsiteX57" fmla="*/ 233363 w 349567"/>
                  <a:gd name="connsiteY57" fmla="*/ 229553 h 269557"/>
                  <a:gd name="connsiteX58" fmla="*/ 239078 w 349567"/>
                  <a:gd name="connsiteY58" fmla="*/ 226695 h 269557"/>
                  <a:gd name="connsiteX59" fmla="*/ 240030 w 349567"/>
                  <a:gd name="connsiteY59" fmla="*/ 225742 h 269557"/>
                  <a:gd name="connsiteX60" fmla="*/ 231458 w 349567"/>
                  <a:gd name="connsiteY60" fmla="*/ 229553 h 269557"/>
                  <a:gd name="connsiteX61" fmla="*/ 230505 w 349567"/>
                  <a:gd name="connsiteY61" fmla="*/ 229553 h 269557"/>
                  <a:gd name="connsiteX62" fmla="*/ 229553 w 349567"/>
                  <a:gd name="connsiteY62" fmla="*/ 229553 h 269557"/>
                  <a:gd name="connsiteX63" fmla="*/ 229553 w 349567"/>
                  <a:gd name="connsiteY63" fmla="*/ 229553 h 269557"/>
                  <a:gd name="connsiteX64" fmla="*/ 232410 w 349567"/>
                  <a:gd name="connsiteY64" fmla="*/ 226695 h 269557"/>
                  <a:gd name="connsiteX65" fmla="*/ 233363 w 349567"/>
                  <a:gd name="connsiteY65" fmla="*/ 227648 h 269557"/>
                  <a:gd name="connsiteX66" fmla="*/ 291465 w 349567"/>
                  <a:gd name="connsiteY66" fmla="*/ 211455 h 269557"/>
                  <a:gd name="connsiteX67" fmla="*/ 296228 w 349567"/>
                  <a:gd name="connsiteY67" fmla="*/ 208598 h 269557"/>
                  <a:gd name="connsiteX68" fmla="*/ 303848 w 349567"/>
                  <a:gd name="connsiteY68" fmla="*/ 203835 h 269557"/>
                  <a:gd name="connsiteX69" fmla="*/ 312420 w 349567"/>
                  <a:gd name="connsiteY69" fmla="*/ 192405 h 269557"/>
                  <a:gd name="connsiteX70" fmla="*/ 311468 w 349567"/>
                  <a:gd name="connsiteY70" fmla="*/ 191453 h 269557"/>
                  <a:gd name="connsiteX71" fmla="*/ 288608 w 349567"/>
                  <a:gd name="connsiteY71" fmla="*/ 208598 h 269557"/>
                  <a:gd name="connsiteX72" fmla="*/ 255270 w 349567"/>
                  <a:gd name="connsiteY72" fmla="*/ 214313 h 269557"/>
                  <a:gd name="connsiteX73" fmla="*/ 258128 w 349567"/>
                  <a:gd name="connsiteY73" fmla="*/ 213360 h 269557"/>
                  <a:gd name="connsiteX74" fmla="*/ 260033 w 349567"/>
                  <a:gd name="connsiteY74" fmla="*/ 210503 h 269557"/>
                  <a:gd name="connsiteX75" fmla="*/ 261938 w 349567"/>
                  <a:gd name="connsiteY75" fmla="*/ 210503 h 269557"/>
                  <a:gd name="connsiteX76" fmla="*/ 262890 w 349567"/>
                  <a:gd name="connsiteY76" fmla="*/ 209550 h 269557"/>
                  <a:gd name="connsiteX77" fmla="*/ 264795 w 349567"/>
                  <a:gd name="connsiteY77" fmla="*/ 208598 h 269557"/>
                  <a:gd name="connsiteX78" fmla="*/ 257175 w 349567"/>
                  <a:gd name="connsiteY78" fmla="*/ 208598 h 269557"/>
                  <a:gd name="connsiteX79" fmla="*/ 259080 w 349567"/>
                  <a:gd name="connsiteY79" fmla="*/ 205740 h 269557"/>
                  <a:gd name="connsiteX80" fmla="*/ 260985 w 349567"/>
                  <a:gd name="connsiteY80" fmla="*/ 205740 h 269557"/>
                  <a:gd name="connsiteX81" fmla="*/ 261938 w 349567"/>
                  <a:gd name="connsiteY81" fmla="*/ 203835 h 269557"/>
                  <a:gd name="connsiteX82" fmla="*/ 283845 w 349567"/>
                  <a:gd name="connsiteY82" fmla="*/ 191453 h 269557"/>
                  <a:gd name="connsiteX83" fmla="*/ 280035 w 349567"/>
                  <a:gd name="connsiteY83" fmla="*/ 192405 h 269557"/>
                  <a:gd name="connsiteX84" fmla="*/ 280988 w 349567"/>
                  <a:gd name="connsiteY84" fmla="*/ 190500 h 269557"/>
                  <a:gd name="connsiteX85" fmla="*/ 297180 w 349567"/>
                  <a:gd name="connsiteY85" fmla="*/ 183833 h 269557"/>
                  <a:gd name="connsiteX86" fmla="*/ 291465 w 349567"/>
                  <a:gd name="connsiteY86" fmla="*/ 183833 h 269557"/>
                  <a:gd name="connsiteX87" fmla="*/ 294323 w 349567"/>
                  <a:gd name="connsiteY87" fmla="*/ 181928 h 269557"/>
                  <a:gd name="connsiteX88" fmla="*/ 294323 w 349567"/>
                  <a:gd name="connsiteY88" fmla="*/ 180023 h 269557"/>
                  <a:gd name="connsiteX89" fmla="*/ 295275 w 349567"/>
                  <a:gd name="connsiteY89" fmla="*/ 179070 h 269557"/>
                  <a:gd name="connsiteX90" fmla="*/ 294323 w 349567"/>
                  <a:gd name="connsiteY90" fmla="*/ 178117 h 269557"/>
                  <a:gd name="connsiteX91" fmla="*/ 297180 w 349567"/>
                  <a:gd name="connsiteY91" fmla="*/ 176213 h 269557"/>
                  <a:gd name="connsiteX92" fmla="*/ 295275 w 349567"/>
                  <a:gd name="connsiteY92" fmla="*/ 175260 h 269557"/>
                  <a:gd name="connsiteX93" fmla="*/ 301943 w 349567"/>
                  <a:gd name="connsiteY93" fmla="*/ 172403 h 269557"/>
                  <a:gd name="connsiteX94" fmla="*/ 300038 w 349567"/>
                  <a:gd name="connsiteY94" fmla="*/ 171450 h 269557"/>
                  <a:gd name="connsiteX95" fmla="*/ 300990 w 349567"/>
                  <a:gd name="connsiteY95" fmla="*/ 170498 h 269557"/>
                  <a:gd name="connsiteX96" fmla="*/ 300990 w 349567"/>
                  <a:gd name="connsiteY96" fmla="*/ 170498 h 269557"/>
                  <a:gd name="connsiteX97" fmla="*/ 300038 w 349567"/>
                  <a:gd name="connsiteY97" fmla="*/ 168592 h 269557"/>
                  <a:gd name="connsiteX98" fmla="*/ 304800 w 349567"/>
                  <a:gd name="connsiteY98" fmla="*/ 156210 h 269557"/>
                  <a:gd name="connsiteX99" fmla="*/ 303848 w 349567"/>
                  <a:gd name="connsiteY99" fmla="*/ 155258 h 269557"/>
                  <a:gd name="connsiteX100" fmla="*/ 282893 w 349567"/>
                  <a:gd name="connsiteY100" fmla="*/ 164783 h 269557"/>
                  <a:gd name="connsiteX101" fmla="*/ 280035 w 349567"/>
                  <a:gd name="connsiteY101" fmla="*/ 164783 h 269557"/>
                  <a:gd name="connsiteX102" fmla="*/ 271463 w 349567"/>
                  <a:gd name="connsiteY102" fmla="*/ 163830 h 269557"/>
                  <a:gd name="connsiteX103" fmla="*/ 266700 w 349567"/>
                  <a:gd name="connsiteY103" fmla="*/ 160020 h 269557"/>
                  <a:gd name="connsiteX104" fmla="*/ 254317 w 349567"/>
                  <a:gd name="connsiteY104" fmla="*/ 154305 h 269557"/>
                  <a:gd name="connsiteX105" fmla="*/ 215265 w 349567"/>
                  <a:gd name="connsiteY105" fmla="*/ 148590 h 269557"/>
                  <a:gd name="connsiteX106" fmla="*/ 233363 w 349567"/>
                  <a:gd name="connsiteY106" fmla="*/ 143828 h 269557"/>
                  <a:gd name="connsiteX107" fmla="*/ 259080 w 349567"/>
                  <a:gd name="connsiteY107" fmla="*/ 139065 h 269557"/>
                  <a:gd name="connsiteX108" fmla="*/ 254317 w 349567"/>
                  <a:gd name="connsiteY108" fmla="*/ 139065 h 269557"/>
                  <a:gd name="connsiteX109" fmla="*/ 232410 w 349567"/>
                  <a:gd name="connsiteY109" fmla="*/ 141923 h 269557"/>
                  <a:gd name="connsiteX110" fmla="*/ 217170 w 349567"/>
                  <a:gd name="connsiteY110" fmla="*/ 145733 h 269557"/>
                  <a:gd name="connsiteX111" fmla="*/ 208598 w 349567"/>
                  <a:gd name="connsiteY111" fmla="*/ 149542 h 269557"/>
                  <a:gd name="connsiteX112" fmla="*/ 208598 w 349567"/>
                  <a:gd name="connsiteY112" fmla="*/ 147638 h 269557"/>
                  <a:gd name="connsiteX113" fmla="*/ 227648 w 349567"/>
                  <a:gd name="connsiteY113" fmla="*/ 135255 h 269557"/>
                  <a:gd name="connsiteX114" fmla="*/ 254317 w 349567"/>
                  <a:gd name="connsiteY114" fmla="*/ 136208 h 269557"/>
                  <a:gd name="connsiteX115" fmla="*/ 273368 w 349567"/>
                  <a:gd name="connsiteY115" fmla="*/ 140017 h 269557"/>
                  <a:gd name="connsiteX116" fmla="*/ 278130 w 349567"/>
                  <a:gd name="connsiteY116" fmla="*/ 144780 h 269557"/>
                  <a:gd name="connsiteX117" fmla="*/ 287655 w 349567"/>
                  <a:gd name="connsiteY117" fmla="*/ 146685 h 269557"/>
                  <a:gd name="connsiteX118" fmla="*/ 287655 w 349567"/>
                  <a:gd name="connsiteY118" fmla="*/ 143828 h 269557"/>
                  <a:gd name="connsiteX119" fmla="*/ 294323 w 349567"/>
                  <a:gd name="connsiteY119" fmla="*/ 142875 h 269557"/>
                  <a:gd name="connsiteX120" fmla="*/ 288608 w 349567"/>
                  <a:gd name="connsiteY120" fmla="*/ 132398 h 269557"/>
                  <a:gd name="connsiteX121" fmla="*/ 289560 w 349567"/>
                  <a:gd name="connsiteY121" fmla="*/ 131445 h 269557"/>
                  <a:gd name="connsiteX122" fmla="*/ 301943 w 349567"/>
                  <a:gd name="connsiteY122" fmla="*/ 141923 h 269557"/>
                  <a:gd name="connsiteX123" fmla="*/ 309563 w 349567"/>
                  <a:gd name="connsiteY123" fmla="*/ 140970 h 269557"/>
                  <a:gd name="connsiteX124" fmla="*/ 298133 w 349567"/>
                  <a:gd name="connsiteY124" fmla="*/ 125730 h 269557"/>
                  <a:gd name="connsiteX125" fmla="*/ 298133 w 349567"/>
                  <a:gd name="connsiteY125" fmla="*/ 123825 h 269557"/>
                  <a:gd name="connsiteX126" fmla="*/ 296228 w 349567"/>
                  <a:gd name="connsiteY126" fmla="*/ 122873 h 269557"/>
                  <a:gd name="connsiteX127" fmla="*/ 296228 w 349567"/>
                  <a:gd name="connsiteY127" fmla="*/ 120015 h 269557"/>
                  <a:gd name="connsiteX128" fmla="*/ 293370 w 349567"/>
                  <a:gd name="connsiteY128" fmla="*/ 115253 h 269557"/>
                  <a:gd name="connsiteX129" fmla="*/ 291465 w 349567"/>
                  <a:gd name="connsiteY129" fmla="*/ 105728 h 269557"/>
                  <a:gd name="connsiteX130" fmla="*/ 290513 w 349567"/>
                  <a:gd name="connsiteY130" fmla="*/ 98108 h 269557"/>
                  <a:gd name="connsiteX131" fmla="*/ 285750 w 349567"/>
                  <a:gd name="connsiteY131" fmla="*/ 73342 h 269557"/>
                  <a:gd name="connsiteX132" fmla="*/ 296228 w 349567"/>
                  <a:gd name="connsiteY132" fmla="*/ 47625 h 269557"/>
                  <a:gd name="connsiteX133" fmla="*/ 310515 w 349567"/>
                  <a:gd name="connsiteY133" fmla="*/ 31433 h 269557"/>
                  <a:gd name="connsiteX134" fmla="*/ 320040 w 349567"/>
                  <a:gd name="connsiteY134" fmla="*/ 15240 h 269557"/>
                  <a:gd name="connsiteX135" fmla="*/ 336233 w 349567"/>
                  <a:gd name="connsiteY135" fmla="*/ 4763 h 269557"/>
                  <a:gd name="connsiteX136" fmla="*/ 349568 w 349567"/>
                  <a:gd name="connsiteY136" fmla="*/ 0 h 269557"/>
                  <a:gd name="connsiteX137" fmla="*/ 0 w 349567"/>
                  <a:gd name="connsiteY137" fmla="*/ 0 h 269557"/>
                  <a:gd name="connsiteX138" fmla="*/ 0 w 349567"/>
                  <a:gd name="connsiteY138" fmla="*/ 269558 h 269557"/>
                  <a:gd name="connsiteX139" fmla="*/ 247650 w 349567"/>
                  <a:gd name="connsiteY139" fmla="*/ 269558 h 269557"/>
                  <a:gd name="connsiteX140" fmla="*/ 280988 w 349567"/>
                  <a:gd name="connsiteY140" fmla="*/ 252413 h 269557"/>
                  <a:gd name="connsiteX141" fmla="*/ 306705 w 349567"/>
                  <a:gd name="connsiteY141" fmla="*/ 237173 h 269557"/>
                  <a:gd name="connsiteX142" fmla="*/ 227648 w 349567"/>
                  <a:gd name="connsiteY142" fmla="*/ 200978 h 269557"/>
                  <a:gd name="connsiteX143" fmla="*/ 224790 w 349567"/>
                  <a:gd name="connsiteY143" fmla="*/ 200025 h 269557"/>
                  <a:gd name="connsiteX144" fmla="*/ 230505 w 349567"/>
                  <a:gd name="connsiteY144" fmla="*/ 196215 h 269557"/>
                  <a:gd name="connsiteX145" fmla="*/ 234315 w 349567"/>
                  <a:gd name="connsiteY145" fmla="*/ 195263 h 269557"/>
                  <a:gd name="connsiteX146" fmla="*/ 238125 w 349567"/>
                  <a:gd name="connsiteY146" fmla="*/ 197167 h 269557"/>
                  <a:gd name="connsiteX147" fmla="*/ 227648 w 349567"/>
                  <a:gd name="connsiteY147" fmla="*/ 200978 h 269557"/>
                  <a:gd name="connsiteX148" fmla="*/ 149542 w 349567"/>
                  <a:gd name="connsiteY148" fmla="*/ 189548 h 269557"/>
                  <a:gd name="connsiteX149" fmla="*/ 148590 w 349567"/>
                  <a:gd name="connsiteY149" fmla="*/ 188595 h 269557"/>
                  <a:gd name="connsiteX150" fmla="*/ 164783 w 349567"/>
                  <a:gd name="connsiteY150" fmla="*/ 162878 h 269557"/>
                  <a:gd name="connsiteX151" fmla="*/ 181928 w 349567"/>
                  <a:gd name="connsiteY151" fmla="*/ 148590 h 269557"/>
                  <a:gd name="connsiteX152" fmla="*/ 210503 w 349567"/>
                  <a:gd name="connsiteY152" fmla="*/ 125730 h 269557"/>
                  <a:gd name="connsiteX153" fmla="*/ 223838 w 349567"/>
                  <a:gd name="connsiteY153" fmla="*/ 126683 h 269557"/>
                  <a:gd name="connsiteX154" fmla="*/ 218123 w 349567"/>
                  <a:gd name="connsiteY154" fmla="*/ 129540 h 269557"/>
                  <a:gd name="connsiteX155" fmla="*/ 216217 w 349567"/>
                  <a:gd name="connsiteY155" fmla="*/ 128588 h 269557"/>
                  <a:gd name="connsiteX156" fmla="*/ 217170 w 349567"/>
                  <a:gd name="connsiteY156" fmla="*/ 126683 h 269557"/>
                  <a:gd name="connsiteX157" fmla="*/ 200978 w 349567"/>
                  <a:gd name="connsiteY157" fmla="*/ 141923 h 269557"/>
                  <a:gd name="connsiteX158" fmla="*/ 189548 w 349567"/>
                  <a:gd name="connsiteY158" fmla="*/ 155258 h 269557"/>
                  <a:gd name="connsiteX159" fmla="*/ 188595 w 349567"/>
                  <a:gd name="connsiteY159" fmla="*/ 154305 h 269557"/>
                  <a:gd name="connsiteX160" fmla="*/ 149542 w 349567"/>
                  <a:gd name="connsiteY160" fmla="*/ 189548 h 269557"/>
                  <a:gd name="connsiteX161" fmla="*/ 192405 w 349567"/>
                  <a:gd name="connsiteY161" fmla="*/ 156210 h 269557"/>
                  <a:gd name="connsiteX162" fmla="*/ 190500 w 349567"/>
                  <a:gd name="connsiteY162" fmla="*/ 158115 h 269557"/>
                  <a:gd name="connsiteX163" fmla="*/ 188595 w 349567"/>
                  <a:gd name="connsiteY163" fmla="*/ 160020 h 269557"/>
                  <a:gd name="connsiteX164" fmla="*/ 187642 w 349567"/>
                  <a:gd name="connsiteY164" fmla="*/ 159067 h 269557"/>
                  <a:gd name="connsiteX165" fmla="*/ 191453 w 349567"/>
                  <a:gd name="connsiteY165" fmla="*/ 154305 h 269557"/>
                  <a:gd name="connsiteX166" fmla="*/ 192405 w 349567"/>
                  <a:gd name="connsiteY166" fmla="*/ 156210 h 269557"/>
                  <a:gd name="connsiteX167" fmla="*/ 216217 w 349567"/>
                  <a:gd name="connsiteY167" fmla="*/ 232410 h 269557"/>
                  <a:gd name="connsiteX168" fmla="*/ 215265 w 349567"/>
                  <a:gd name="connsiteY168" fmla="*/ 234315 h 269557"/>
                  <a:gd name="connsiteX169" fmla="*/ 216217 w 349567"/>
                  <a:gd name="connsiteY169" fmla="*/ 235267 h 269557"/>
                  <a:gd name="connsiteX170" fmla="*/ 212408 w 349567"/>
                  <a:gd name="connsiteY170" fmla="*/ 238125 h 269557"/>
                  <a:gd name="connsiteX171" fmla="*/ 211455 w 349567"/>
                  <a:gd name="connsiteY171" fmla="*/ 238125 h 269557"/>
                  <a:gd name="connsiteX172" fmla="*/ 209550 w 349567"/>
                  <a:gd name="connsiteY172" fmla="*/ 240030 h 269557"/>
                  <a:gd name="connsiteX173" fmla="*/ 206692 w 349567"/>
                  <a:gd name="connsiteY173" fmla="*/ 239078 h 269557"/>
                  <a:gd name="connsiteX174" fmla="*/ 210503 w 349567"/>
                  <a:gd name="connsiteY174" fmla="*/ 235267 h 269557"/>
                  <a:gd name="connsiteX175" fmla="*/ 212408 w 349567"/>
                  <a:gd name="connsiteY175" fmla="*/ 233363 h 269557"/>
                  <a:gd name="connsiteX176" fmla="*/ 213360 w 349567"/>
                  <a:gd name="connsiteY176" fmla="*/ 232410 h 269557"/>
                  <a:gd name="connsiteX177" fmla="*/ 216217 w 349567"/>
                  <a:gd name="connsiteY177" fmla="*/ 232410 h 269557"/>
                  <a:gd name="connsiteX178" fmla="*/ 206692 w 349567"/>
                  <a:gd name="connsiteY178" fmla="*/ 228600 h 269557"/>
                  <a:gd name="connsiteX179" fmla="*/ 206692 w 349567"/>
                  <a:gd name="connsiteY179" fmla="*/ 228600 h 269557"/>
                  <a:gd name="connsiteX180" fmla="*/ 200978 w 349567"/>
                  <a:gd name="connsiteY180" fmla="*/ 232410 h 269557"/>
                  <a:gd name="connsiteX181" fmla="*/ 194310 w 349567"/>
                  <a:gd name="connsiteY181" fmla="*/ 235267 h 269557"/>
                  <a:gd name="connsiteX182" fmla="*/ 194310 w 349567"/>
                  <a:gd name="connsiteY182" fmla="*/ 235267 h 269557"/>
                  <a:gd name="connsiteX183" fmla="*/ 193358 w 349567"/>
                  <a:gd name="connsiteY183" fmla="*/ 235267 h 269557"/>
                  <a:gd name="connsiteX184" fmla="*/ 188595 w 349567"/>
                  <a:gd name="connsiteY184" fmla="*/ 239078 h 269557"/>
                  <a:gd name="connsiteX185" fmla="*/ 187642 w 349567"/>
                  <a:gd name="connsiteY185" fmla="*/ 240030 h 269557"/>
                  <a:gd name="connsiteX186" fmla="*/ 187642 w 349567"/>
                  <a:gd name="connsiteY186" fmla="*/ 240030 h 269557"/>
                  <a:gd name="connsiteX187" fmla="*/ 187642 w 349567"/>
                  <a:gd name="connsiteY187" fmla="*/ 240030 h 269557"/>
                  <a:gd name="connsiteX188" fmla="*/ 186690 w 349567"/>
                  <a:gd name="connsiteY188" fmla="*/ 240983 h 269557"/>
                  <a:gd name="connsiteX189" fmla="*/ 186690 w 349567"/>
                  <a:gd name="connsiteY189" fmla="*/ 240983 h 269557"/>
                  <a:gd name="connsiteX190" fmla="*/ 186690 w 349567"/>
                  <a:gd name="connsiteY190" fmla="*/ 240983 h 269557"/>
                  <a:gd name="connsiteX191" fmla="*/ 185738 w 349567"/>
                  <a:gd name="connsiteY191" fmla="*/ 241935 h 269557"/>
                  <a:gd name="connsiteX192" fmla="*/ 184785 w 349567"/>
                  <a:gd name="connsiteY192" fmla="*/ 242888 h 269557"/>
                  <a:gd name="connsiteX193" fmla="*/ 183833 w 349567"/>
                  <a:gd name="connsiteY193" fmla="*/ 242888 h 269557"/>
                  <a:gd name="connsiteX194" fmla="*/ 183833 w 349567"/>
                  <a:gd name="connsiteY194" fmla="*/ 242888 h 269557"/>
                  <a:gd name="connsiteX195" fmla="*/ 182880 w 349567"/>
                  <a:gd name="connsiteY195" fmla="*/ 242888 h 269557"/>
                  <a:gd name="connsiteX196" fmla="*/ 181928 w 349567"/>
                  <a:gd name="connsiteY196" fmla="*/ 242888 h 269557"/>
                  <a:gd name="connsiteX197" fmla="*/ 181928 w 349567"/>
                  <a:gd name="connsiteY197" fmla="*/ 242888 h 269557"/>
                  <a:gd name="connsiteX198" fmla="*/ 181928 w 349567"/>
                  <a:gd name="connsiteY198" fmla="*/ 242888 h 269557"/>
                  <a:gd name="connsiteX199" fmla="*/ 180023 w 349567"/>
                  <a:gd name="connsiteY199" fmla="*/ 244792 h 269557"/>
                  <a:gd name="connsiteX200" fmla="*/ 177165 w 349567"/>
                  <a:gd name="connsiteY200" fmla="*/ 247650 h 269557"/>
                  <a:gd name="connsiteX201" fmla="*/ 177165 w 349567"/>
                  <a:gd name="connsiteY201" fmla="*/ 247650 h 269557"/>
                  <a:gd name="connsiteX202" fmla="*/ 177165 w 349567"/>
                  <a:gd name="connsiteY202" fmla="*/ 247650 h 269557"/>
                  <a:gd name="connsiteX203" fmla="*/ 177165 w 349567"/>
                  <a:gd name="connsiteY203" fmla="*/ 247650 h 269557"/>
                  <a:gd name="connsiteX204" fmla="*/ 177165 w 349567"/>
                  <a:gd name="connsiteY204" fmla="*/ 247650 h 269557"/>
                  <a:gd name="connsiteX205" fmla="*/ 177165 w 349567"/>
                  <a:gd name="connsiteY205" fmla="*/ 247650 h 269557"/>
                  <a:gd name="connsiteX206" fmla="*/ 177165 w 349567"/>
                  <a:gd name="connsiteY206" fmla="*/ 248603 h 269557"/>
                  <a:gd name="connsiteX207" fmla="*/ 177165 w 349567"/>
                  <a:gd name="connsiteY207" fmla="*/ 248603 h 269557"/>
                  <a:gd name="connsiteX208" fmla="*/ 177165 w 349567"/>
                  <a:gd name="connsiteY208" fmla="*/ 248603 h 269557"/>
                  <a:gd name="connsiteX209" fmla="*/ 177165 w 349567"/>
                  <a:gd name="connsiteY209" fmla="*/ 248603 h 269557"/>
                  <a:gd name="connsiteX210" fmla="*/ 177165 w 349567"/>
                  <a:gd name="connsiteY210" fmla="*/ 248603 h 269557"/>
                  <a:gd name="connsiteX211" fmla="*/ 177165 w 349567"/>
                  <a:gd name="connsiteY211" fmla="*/ 247650 h 269557"/>
                  <a:gd name="connsiteX212" fmla="*/ 177165 w 349567"/>
                  <a:gd name="connsiteY212" fmla="*/ 247650 h 269557"/>
                  <a:gd name="connsiteX213" fmla="*/ 177165 w 349567"/>
                  <a:gd name="connsiteY213" fmla="*/ 247650 h 269557"/>
                  <a:gd name="connsiteX214" fmla="*/ 179070 w 349567"/>
                  <a:gd name="connsiteY214" fmla="*/ 245745 h 269557"/>
                  <a:gd name="connsiteX215" fmla="*/ 179070 w 349567"/>
                  <a:gd name="connsiteY215" fmla="*/ 245745 h 269557"/>
                  <a:gd name="connsiteX216" fmla="*/ 180023 w 349567"/>
                  <a:gd name="connsiteY216" fmla="*/ 244792 h 269557"/>
                  <a:gd name="connsiteX217" fmla="*/ 180975 w 349567"/>
                  <a:gd name="connsiteY217" fmla="*/ 243840 h 269557"/>
                  <a:gd name="connsiteX218" fmla="*/ 180975 w 349567"/>
                  <a:gd name="connsiteY218" fmla="*/ 243840 h 269557"/>
                  <a:gd name="connsiteX219" fmla="*/ 182880 w 349567"/>
                  <a:gd name="connsiteY219" fmla="*/ 241935 h 269557"/>
                  <a:gd name="connsiteX220" fmla="*/ 182880 w 349567"/>
                  <a:gd name="connsiteY220" fmla="*/ 241935 h 269557"/>
                  <a:gd name="connsiteX221" fmla="*/ 182880 w 349567"/>
                  <a:gd name="connsiteY221" fmla="*/ 241935 h 269557"/>
                  <a:gd name="connsiteX222" fmla="*/ 183833 w 349567"/>
                  <a:gd name="connsiteY222" fmla="*/ 240983 h 269557"/>
                  <a:gd name="connsiteX223" fmla="*/ 184785 w 349567"/>
                  <a:gd name="connsiteY223" fmla="*/ 240030 h 269557"/>
                  <a:gd name="connsiteX224" fmla="*/ 184785 w 349567"/>
                  <a:gd name="connsiteY224" fmla="*/ 240030 h 269557"/>
                  <a:gd name="connsiteX225" fmla="*/ 184785 w 349567"/>
                  <a:gd name="connsiteY225" fmla="*/ 240030 h 269557"/>
                  <a:gd name="connsiteX226" fmla="*/ 184785 w 349567"/>
                  <a:gd name="connsiteY226" fmla="*/ 240030 h 269557"/>
                  <a:gd name="connsiteX227" fmla="*/ 185738 w 349567"/>
                  <a:gd name="connsiteY227" fmla="*/ 239078 h 269557"/>
                  <a:gd name="connsiteX228" fmla="*/ 185738 w 349567"/>
                  <a:gd name="connsiteY228" fmla="*/ 239078 h 269557"/>
                  <a:gd name="connsiteX229" fmla="*/ 185738 w 349567"/>
                  <a:gd name="connsiteY229" fmla="*/ 239078 h 269557"/>
                  <a:gd name="connsiteX230" fmla="*/ 185738 w 349567"/>
                  <a:gd name="connsiteY230" fmla="*/ 238125 h 269557"/>
                  <a:gd name="connsiteX231" fmla="*/ 185738 w 349567"/>
                  <a:gd name="connsiteY231" fmla="*/ 238125 h 269557"/>
                  <a:gd name="connsiteX232" fmla="*/ 185738 w 349567"/>
                  <a:gd name="connsiteY232" fmla="*/ 237173 h 269557"/>
                  <a:gd name="connsiteX233" fmla="*/ 185738 w 349567"/>
                  <a:gd name="connsiteY233" fmla="*/ 237173 h 269557"/>
                  <a:gd name="connsiteX234" fmla="*/ 187642 w 349567"/>
                  <a:gd name="connsiteY234" fmla="*/ 234315 h 269557"/>
                  <a:gd name="connsiteX235" fmla="*/ 187642 w 349567"/>
                  <a:gd name="connsiteY235" fmla="*/ 234315 h 269557"/>
                  <a:gd name="connsiteX236" fmla="*/ 185738 w 349567"/>
                  <a:gd name="connsiteY236" fmla="*/ 236220 h 269557"/>
                  <a:gd name="connsiteX237" fmla="*/ 184785 w 349567"/>
                  <a:gd name="connsiteY237" fmla="*/ 235267 h 269557"/>
                  <a:gd name="connsiteX238" fmla="*/ 185738 w 349567"/>
                  <a:gd name="connsiteY238" fmla="*/ 234315 h 269557"/>
                  <a:gd name="connsiteX239" fmla="*/ 185738 w 349567"/>
                  <a:gd name="connsiteY239" fmla="*/ 234315 h 269557"/>
                  <a:gd name="connsiteX240" fmla="*/ 188595 w 349567"/>
                  <a:gd name="connsiteY240" fmla="*/ 231458 h 269557"/>
                  <a:gd name="connsiteX241" fmla="*/ 190500 w 349567"/>
                  <a:gd name="connsiteY241" fmla="*/ 230505 h 269557"/>
                  <a:gd name="connsiteX242" fmla="*/ 190500 w 349567"/>
                  <a:gd name="connsiteY242" fmla="*/ 230505 h 269557"/>
                  <a:gd name="connsiteX243" fmla="*/ 191453 w 349567"/>
                  <a:gd name="connsiteY243" fmla="*/ 229553 h 269557"/>
                  <a:gd name="connsiteX244" fmla="*/ 191453 w 349567"/>
                  <a:gd name="connsiteY244" fmla="*/ 229553 h 269557"/>
                  <a:gd name="connsiteX245" fmla="*/ 211455 w 349567"/>
                  <a:gd name="connsiteY245" fmla="*/ 221933 h 269557"/>
                  <a:gd name="connsiteX246" fmla="*/ 220028 w 349567"/>
                  <a:gd name="connsiteY246" fmla="*/ 221933 h 269557"/>
                  <a:gd name="connsiteX247" fmla="*/ 224790 w 349567"/>
                  <a:gd name="connsiteY247" fmla="*/ 222885 h 269557"/>
                  <a:gd name="connsiteX248" fmla="*/ 206692 w 349567"/>
                  <a:gd name="connsiteY248" fmla="*/ 228600 h 269557"/>
                  <a:gd name="connsiteX249" fmla="*/ 217170 w 349567"/>
                  <a:gd name="connsiteY249" fmla="*/ 193358 h 269557"/>
                  <a:gd name="connsiteX250" fmla="*/ 219075 w 349567"/>
                  <a:gd name="connsiteY250" fmla="*/ 192405 h 269557"/>
                  <a:gd name="connsiteX251" fmla="*/ 215265 w 349567"/>
                  <a:gd name="connsiteY251" fmla="*/ 192405 h 269557"/>
                  <a:gd name="connsiteX252" fmla="*/ 214313 w 349567"/>
                  <a:gd name="connsiteY252" fmla="*/ 191453 h 269557"/>
                  <a:gd name="connsiteX253" fmla="*/ 205740 w 349567"/>
                  <a:gd name="connsiteY253" fmla="*/ 193358 h 269557"/>
                  <a:gd name="connsiteX254" fmla="*/ 195263 w 349567"/>
                  <a:gd name="connsiteY254" fmla="*/ 198120 h 269557"/>
                  <a:gd name="connsiteX255" fmla="*/ 179070 w 349567"/>
                  <a:gd name="connsiteY255" fmla="*/ 206692 h 269557"/>
                  <a:gd name="connsiteX256" fmla="*/ 178117 w 349567"/>
                  <a:gd name="connsiteY256" fmla="*/ 205740 h 269557"/>
                  <a:gd name="connsiteX257" fmla="*/ 181928 w 349567"/>
                  <a:gd name="connsiteY257" fmla="*/ 201930 h 269557"/>
                  <a:gd name="connsiteX258" fmla="*/ 180975 w 349567"/>
                  <a:gd name="connsiteY258" fmla="*/ 200978 h 269557"/>
                  <a:gd name="connsiteX259" fmla="*/ 196215 w 349567"/>
                  <a:gd name="connsiteY259" fmla="*/ 187642 h 269557"/>
                  <a:gd name="connsiteX260" fmla="*/ 196215 w 349567"/>
                  <a:gd name="connsiteY260" fmla="*/ 185738 h 269557"/>
                  <a:gd name="connsiteX261" fmla="*/ 200978 w 349567"/>
                  <a:gd name="connsiteY261" fmla="*/ 180023 h 269557"/>
                  <a:gd name="connsiteX262" fmla="*/ 205740 w 349567"/>
                  <a:gd name="connsiteY262" fmla="*/ 175260 h 269557"/>
                  <a:gd name="connsiteX263" fmla="*/ 203835 w 349567"/>
                  <a:gd name="connsiteY263" fmla="*/ 173355 h 269557"/>
                  <a:gd name="connsiteX264" fmla="*/ 198120 w 349567"/>
                  <a:gd name="connsiteY264" fmla="*/ 172403 h 269557"/>
                  <a:gd name="connsiteX265" fmla="*/ 200978 w 349567"/>
                  <a:gd name="connsiteY265" fmla="*/ 170498 h 269557"/>
                  <a:gd name="connsiteX266" fmla="*/ 200025 w 349567"/>
                  <a:gd name="connsiteY266" fmla="*/ 169545 h 269557"/>
                  <a:gd name="connsiteX267" fmla="*/ 202883 w 349567"/>
                  <a:gd name="connsiteY267" fmla="*/ 166688 h 269557"/>
                  <a:gd name="connsiteX268" fmla="*/ 208598 w 349567"/>
                  <a:gd name="connsiteY268" fmla="*/ 164783 h 269557"/>
                  <a:gd name="connsiteX269" fmla="*/ 197167 w 349567"/>
                  <a:gd name="connsiteY269" fmla="*/ 163830 h 269557"/>
                  <a:gd name="connsiteX270" fmla="*/ 209550 w 349567"/>
                  <a:gd name="connsiteY270" fmla="*/ 148590 h 269557"/>
                  <a:gd name="connsiteX271" fmla="*/ 211455 w 349567"/>
                  <a:gd name="connsiteY271" fmla="*/ 149542 h 269557"/>
                  <a:gd name="connsiteX272" fmla="*/ 207645 w 349567"/>
                  <a:gd name="connsiteY272" fmla="*/ 154305 h 269557"/>
                  <a:gd name="connsiteX273" fmla="*/ 220028 w 349567"/>
                  <a:gd name="connsiteY273" fmla="*/ 157163 h 269557"/>
                  <a:gd name="connsiteX274" fmla="*/ 218123 w 349567"/>
                  <a:gd name="connsiteY274" fmla="*/ 158115 h 269557"/>
                  <a:gd name="connsiteX275" fmla="*/ 226695 w 349567"/>
                  <a:gd name="connsiteY275" fmla="*/ 160973 h 269557"/>
                  <a:gd name="connsiteX276" fmla="*/ 221933 w 349567"/>
                  <a:gd name="connsiteY276" fmla="*/ 160973 h 269557"/>
                  <a:gd name="connsiteX277" fmla="*/ 267653 w 349567"/>
                  <a:gd name="connsiteY277" fmla="*/ 179070 h 269557"/>
                  <a:gd name="connsiteX278" fmla="*/ 232410 w 349567"/>
                  <a:gd name="connsiteY278" fmla="*/ 189548 h 269557"/>
                  <a:gd name="connsiteX279" fmla="*/ 228600 w 349567"/>
                  <a:gd name="connsiteY279" fmla="*/ 188595 h 269557"/>
                  <a:gd name="connsiteX280" fmla="*/ 227648 w 349567"/>
                  <a:gd name="connsiteY280" fmla="*/ 190500 h 269557"/>
                  <a:gd name="connsiteX281" fmla="*/ 222885 w 349567"/>
                  <a:gd name="connsiteY281" fmla="*/ 191453 h 269557"/>
                  <a:gd name="connsiteX282" fmla="*/ 217170 w 349567"/>
                  <a:gd name="connsiteY282" fmla="*/ 193358 h 26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349567" h="269557">
                    <a:moveTo>
                      <a:pt x="306705" y="237173"/>
                    </a:moveTo>
                    <a:cubicBezTo>
                      <a:pt x="309563" y="234315"/>
                      <a:pt x="312420" y="231458"/>
                      <a:pt x="315278" y="227648"/>
                    </a:cubicBezTo>
                    <a:lnTo>
                      <a:pt x="315278" y="227648"/>
                    </a:lnTo>
                    <a:cubicBezTo>
                      <a:pt x="320993" y="221933"/>
                      <a:pt x="325755" y="215265"/>
                      <a:pt x="332423" y="210503"/>
                    </a:cubicBezTo>
                    <a:cubicBezTo>
                      <a:pt x="334328" y="208598"/>
                      <a:pt x="336233" y="207645"/>
                      <a:pt x="338138" y="205740"/>
                    </a:cubicBezTo>
                    <a:cubicBezTo>
                      <a:pt x="339090" y="204788"/>
                      <a:pt x="339090" y="203835"/>
                      <a:pt x="339090" y="203835"/>
                    </a:cubicBezTo>
                    <a:cubicBezTo>
                      <a:pt x="336233" y="204788"/>
                      <a:pt x="335280" y="206692"/>
                      <a:pt x="332423" y="207645"/>
                    </a:cubicBezTo>
                    <a:cubicBezTo>
                      <a:pt x="331470" y="207645"/>
                      <a:pt x="331470" y="206692"/>
                      <a:pt x="331470" y="206692"/>
                    </a:cubicBezTo>
                    <a:cubicBezTo>
                      <a:pt x="333375" y="205740"/>
                      <a:pt x="335280" y="203835"/>
                      <a:pt x="337185" y="202883"/>
                    </a:cubicBezTo>
                    <a:cubicBezTo>
                      <a:pt x="337185" y="202883"/>
                      <a:pt x="337185" y="202883"/>
                      <a:pt x="337185" y="202883"/>
                    </a:cubicBezTo>
                    <a:cubicBezTo>
                      <a:pt x="336233" y="202883"/>
                      <a:pt x="336233" y="201930"/>
                      <a:pt x="336233" y="201930"/>
                    </a:cubicBezTo>
                    <a:cubicBezTo>
                      <a:pt x="329565" y="201930"/>
                      <a:pt x="324803" y="205740"/>
                      <a:pt x="320040" y="210503"/>
                    </a:cubicBezTo>
                    <a:cubicBezTo>
                      <a:pt x="319088" y="211455"/>
                      <a:pt x="318135" y="209550"/>
                      <a:pt x="317183" y="209550"/>
                    </a:cubicBezTo>
                    <a:cubicBezTo>
                      <a:pt x="309563" y="212408"/>
                      <a:pt x="303848" y="219075"/>
                      <a:pt x="296228" y="221933"/>
                    </a:cubicBezTo>
                    <a:lnTo>
                      <a:pt x="296228" y="220980"/>
                    </a:lnTo>
                    <a:cubicBezTo>
                      <a:pt x="293370" y="221933"/>
                      <a:pt x="290513" y="223838"/>
                      <a:pt x="286703" y="224790"/>
                    </a:cubicBezTo>
                    <a:cubicBezTo>
                      <a:pt x="281940" y="225742"/>
                      <a:pt x="278130" y="225742"/>
                      <a:pt x="274320" y="225742"/>
                    </a:cubicBezTo>
                    <a:cubicBezTo>
                      <a:pt x="268605" y="226695"/>
                      <a:pt x="261938" y="227648"/>
                      <a:pt x="256223" y="228600"/>
                    </a:cubicBezTo>
                    <a:cubicBezTo>
                      <a:pt x="256223" y="228600"/>
                      <a:pt x="256223" y="228600"/>
                      <a:pt x="255270" y="228600"/>
                    </a:cubicBezTo>
                    <a:cubicBezTo>
                      <a:pt x="252413" y="229553"/>
                      <a:pt x="248603" y="230505"/>
                      <a:pt x="245745" y="232410"/>
                    </a:cubicBezTo>
                    <a:cubicBezTo>
                      <a:pt x="245745" y="232410"/>
                      <a:pt x="245745" y="232410"/>
                      <a:pt x="245745" y="232410"/>
                    </a:cubicBezTo>
                    <a:cubicBezTo>
                      <a:pt x="245745" y="232410"/>
                      <a:pt x="244792" y="233363"/>
                      <a:pt x="244792" y="233363"/>
                    </a:cubicBezTo>
                    <a:cubicBezTo>
                      <a:pt x="243840" y="234315"/>
                      <a:pt x="242888" y="235267"/>
                      <a:pt x="240983" y="236220"/>
                    </a:cubicBezTo>
                    <a:cubicBezTo>
                      <a:pt x="238125" y="238125"/>
                      <a:pt x="235267" y="240983"/>
                      <a:pt x="232410" y="242888"/>
                    </a:cubicBezTo>
                    <a:cubicBezTo>
                      <a:pt x="232410" y="242888"/>
                      <a:pt x="231458" y="242888"/>
                      <a:pt x="231458" y="242888"/>
                    </a:cubicBezTo>
                    <a:cubicBezTo>
                      <a:pt x="228600" y="245745"/>
                      <a:pt x="225742" y="248603"/>
                      <a:pt x="222885" y="250508"/>
                    </a:cubicBezTo>
                    <a:cubicBezTo>
                      <a:pt x="222885" y="250508"/>
                      <a:pt x="221933" y="250508"/>
                      <a:pt x="220980" y="250508"/>
                    </a:cubicBezTo>
                    <a:cubicBezTo>
                      <a:pt x="220980" y="250508"/>
                      <a:pt x="220980" y="250508"/>
                      <a:pt x="220980" y="250508"/>
                    </a:cubicBezTo>
                    <a:cubicBezTo>
                      <a:pt x="220980" y="250508"/>
                      <a:pt x="220980" y="250508"/>
                      <a:pt x="220980" y="249555"/>
                    </a:cubicBezTo>
                    <a:cubicBezTo>
                      <a:pt x="220980" y="248603"/>
                      <a:pt x="221933" y="247650"/>
                      <a:pt x="221933" y="247650"/>
                    </a:cubicBezTo>
                    <a:cubicBezTo>
                      <a:pt x="222885" y="246698"/>
                      <a:pt x="222885" y="245745"/>
                      <a:pt x="223838" y="245745"/>
                    </a:cubicBezTo>
                    <a:cubicBezTo>
                      <a:pt x="224790" y="244792"/>
                      <a:pt x="224790" y="243840"/>
                      <a:pt x="225742" y="242888"/>
                    </a:cubicBezTo>
                    <a:cubicBezTo>
                      <a:pt x="225742" y="242888"/>
                      <a:pt x="225742" y="241935"/>
                      <a:pt x="225742" y="241935"/>
                    </a:cubicBezTo>
                    <a:cubicBezTo>
                      <a:pt x="225742" y="241935"/>
                      <a:pt x="225742" y="241935"/>
                      <a:pt x="224790" y="241935"/>
                    </a:cubicBezTo>
                    <a:cubicBezTo>
                      <a:pt x="227648" y="239078"/>
                      <a:pt x="230505" y="237173"/>
                      <a:pt x="233363" y="235267"/>
                    </a:cubicBezTo>
                    <a:lnTo>
                      <a:pt x="233363" y="235267"/>
                    </a:lnTo>
                    <a:cubicBezTo>
                      <a:pt x="233363" y="235267"/>
                      <a:pt x="232410" y="235267"/>
                      <a:pt x="232410" y="234315"/>
                    </a:cubicBezTo>
                    <a:cubicBezTo>
                      <a:pt x="232410" y="234315"/>
                      <a:pt x="233363" y="233363"/>
                      <a:pt x="233363" y="233363"/>
                    </a:cubicBezTo>
                    <a:cubicBezTo>
                      <a:pt x="233363" y="233363"/>
                      <a:pt x="233363" y="233363"/>
                      <a:pt x="233363" y="233363"/>
                    </a:cubicBezTo>
                    <a:cubicBezTo>
                      <a:pt x="233363" y="233363"/>
                      <a:pt x="233363" y="233363"/>
                      <a:pt x="233363" y="233363"/>
                    </a:cubicBezTo>
                    <a:cubicBezTo>
                      <a:pt x="234315" y="233363"/>
                      <a:pt x="233363" y="234315"/>
                      <a:pt x="233363" y="234315"/>
                    </a:cubicBezTo>
                    <a:cubicBezTo>
                      <a:pt x="232410" y="235267"/>
                      <a:pt x="231458" y="238125"/>
                      <a:pt x="229553" y="237173"/>
                    </a:cubicBezTo>
                    <a:cubicBezTo>
                      <a:pt x="229553" y="237173"/>
                      <a:pt x="228600" y="237173"/>
                      <a:pt x="228600" y="237173"/>
                    </a:cubicBezTo>
                    <a:cubicBezTo>
                      <a:pt x="228600" y="237173"/>
                      <a:pt x="228600" y="237173"/>
                      <a:pt x="227648" y="237173"/>
                    </a:cubicBezTo>
                    <a:cubicBezTo>
                      <a:pt x="227648" y="237173"/>
                      <a:pt x="227648" y="237173"/>
                      <a:pt x="227648" y="237173"/>
                    </a:cubicBezTo>
                    <a:cubicBezTo>
                      <a:pt x="227648" y="237173"/>
                      <a:pt x="227648" y="237173"/>
                      <a:pt x="227648" y="237173"/>
                    </a:cubicBezTo>
                    <a:cubicBezTo>
                      <a:pt x="227648" y="237173"/>
                      <a:pt x="227648" y="237173"/>
                      <a:pt x="227648" y="237173"/>
                    </a:cubicBezTo>
                    <a:cubicBezTo>
                      <a:pt x="227648" y="237173"/>
                      <a:pt x="227648" y="237173"/>
                      <a:pt x="227648" y="237173"/>
                    </a:cubicBezTo>
                    <a:cubicBezTo>
                      <a:pt x="227648" y="237173"/>
                      <a:pt x="227648" y="237173"/>
                      <a:pt x="227648" y="237173"/>
                    </a:cubicBezTo>
                    <a:cubicBezTo>
                      <a:pt x="227648" y="237173"/>
                      <a:pt x="227648" y="237173"/>
                      <a:pt x="227648" y="237173"/>
                    </a:cubicBezTo>
                    <a:cubicBezTo>
                      <a:pt x="227648" y="237173"/>
                      <a:pt x="227648" y="237173"/>
                      <a:pt x="227648" y="236220"/>
                    </a:cubicBezTo>
                    <a:cubicBezTo>
                      <a:pt x="227648" y="236220"/>
                      <a:pt x="227648" y="236220"/>
                      <a:pt x="227648" y="236220"/>
                    </a:cubicBezTo>
                    <a:cubicBezTo>
                      <a:pt x="227648" y="236220"/>
                      <a:pt x="227648" y="235267"/>
                      <a:pt x="228600" y="235267"/>
                    </a:cubicBezTo>
                    <a:cubicBezTo>
                      <a:pt x="228600" y="235267"/>
                      <a:pt x="228600" y="235267"/>
                      <a:pt x="228600" y="234315"/>
                    </a:cubicBezTo>
                    <a:cubicBezTo>
                      <a:pt x="228600" y="234315"/>
                      <a:pt x="228600" y="233363"/>
                      <a:pt x="229553" y="233363"/>
                    </a:cubicBezTo>
                    <a:cubicBezTo>
                      <a:pt x="229553" y="233363"/>
                      <a:pt x="229553" y="232410"/>
                      <a:pt x="229553" y="232410"/>
                    </a:cubicBezTo>
                    <a:cubicBezTo>
                      <a:pt x="230505" y="231458"/>
                      <a:pt x="231458" y="230505"/>
                      <a:pt x="233363" y="229553"/>
                    </a:cubicBezTo>
                    <a:lnTo>
                      <a:pt x="233363" y="229553"/>
                    </a:lnTo>
                    <a:cubicBezTo>
                      <a:pt x="235267" y="228600"/>
                      <a:pt x="237173" y="227648"/>
                      <a:pt x="239078" y="226695"/>
                    </a:cubicBezTo>
                    <a:cubicBezTo>
                      <a:pt x="239078" y="226695"/>
                      <a:pt x="240030" y="225742"/>
                      <a:pt x="240030" y="225742"/>
                    </a:cubicBezTo>
                    <a:cubicBezTo>
                      <a:pt x="237173" y="226695"/>
                      <a:pt x="234315" y="227648"/>
                      <a:pt x="231458" y="229553"/>
                    </a:cubicBezTo>
                    <a:cubicBezTo>
                      <a:pt x="231458" y="229553"/>
                      <a:pt x="230505" y="229553"/>
                      <a:pt x="230505" y="229553"/>
                    </a:cubicBezTo>
                    <a:cubicBezTo>
                      <a:pt x="230505" y="229553"/>
                      <a:pt x="229553" y="229553"/>
                      <a:pt x="229553" y="229553"/>
                    </a:cubicBezTo>
                    <a:cubicBezTo>
                      <a:pt x="229553" y="229553"/>
                      <a:pt x="229553" y="229553"/>
                      <a:pt x="229553" y="229553"/>
                    </a:cubicBezTo>
                    <a:cubicBezTo>
                      <a:pt x="230505" y="228600"/>
                      <a:pt x="231458" y="227648"/>
                      <a:pt x="232410" y="226695"/>
                    </a:cubicBezTo>
                    <a:cubicBezTo>
                      <a:pt x="233363" y="226695"/>
                      <a:pt x="233363" y="226695"/>
                      <a:pt x="233363" y="227648"/>
                    </a:cubicBezTo>
                    <a:cubicBezTo>
                      <a:pt x="249555" y="215265"/>
                      <a:pt x="272415" y="218123"/>
                      <a:pt x="291465" y="211455"/>
                    </a:cubicBezTo>
                    <a:cubicBezTo>
                      <a:pt x="293370" y="210503"/>
                      <a:pt x="294323" y="209550"/>
                      <a:pt x="296228" y="208598"/>
                    </a:cubicBezTo>
                    <a:cubicBezTo>
                      <a:pt x="299085" y="207645"/>
                      <a:pt x="300990" y="204788"/>
                      <a:pt x="303848" y="203835"/>
                    </a:cubicBezTo>
                    <a:cubicBezTo>
                      <a:pt x="307658" y="200978"/>
                      <a:pt x="310515" y="197167"/>
                      <a:pt x="312420" y="192405"/>
                    </a:cubicBezTo>
                    <a:cubicBezTo>
                      <a:pt x="312420" y="191453"/>
                      <a:pt x="311468" y="191453"/>
                      <a:pt x="311468" y="191453"/>
                    </a:cubicBezTo>
                    <a:cubicBezTo>
                      <a:pt x="304800" y="199073"/>
                      <a:pt x="297180" y="203835"/>
                      <a:pt x="288608" y="208598"/>
                    </a:cubicBezTo>
                    <a:cubicBezTo>
                      <a:pt x="278130" y="214313"/>
                      <a:pt x="265748" y="213360"/>
                      <a:pt x="255270" y="214313"/>
                    </a:cubicBezTo>
                    <a:cubicBezTo>
                      <a:pt x="256223" y="213360"/>
                      <a:pt x="257175" y="213360"/>
                      <a:pt x="258128" y="213360"/>
                    </a:cubicBezTo>
                    <a:cubicBezTo>
                      <a:pt x="258128" y="211455"/>
                      <a:pt x="259080" y="211455"/>
                      <a:pt x="260033" y="210503"/>
                    </a:cubicBezTo>
                    <a:lnTo>
                      <a:pt x="261938" y="210503"/>
                    </a:lnTo>
                    <a:cubicBezTo>
                      <a:pt x="262890" y="210503"/>
                      <a:pt x="262890" y="209550"/>
                      <a:pt x="262890" y="209550"/>
                    </a:cubicBezTo>
                    <a:cubicBezTo>
                      <a:pt x="263843" y="209550"/>
                      <a:pt x="265748" y="208598"/>
                      <a:pt x="264795" y="208598"/>
                    </a:cubicBezTo>
                    <a:cubicBezTo>
                      <a:pt x="262890" y="206692"/>
                      <a:pt x="260033" y="210503"/>
                      <a:pt x="257175" y="208598"/>
                    </a:cubicBezTo>
                    <a:cubicBezTo>
                      <a:pt x="258128" y="207645"/>
                      <a:pt x="258128" y="205740"/>
                      <a:pt x="259080" y="205740"/>
                    </a:cubicBezTo>
                    <a:lnTo>
                      <a:pt x="260985" y="205740"/>
                    </a:lnTo>
                    <a:cubicBezTo>
                      <a:pt x="260985" y="204788"/>
                      <a:pt x="261938" y="203835"/>
                      <a:pt x="261938" y="203835"/>
                    </a:cubicBezTo>
                    <a:cubicBezTo>
                      <a:pt x="269558" y="199073"/>
                      <a:pt x="277178" y="195263"/>
                      <a:pt x="283845" y="191453"/>
                    </a:cubicBezTo>
                    <a:cubicBezTo>
                      <a:pt x="281940" y="191453"/>
                      <a:pt x="280988" y="193358"/>
                      <a:pt x="280035" y="192405"/>
                    </a:cubicBezTo>
                    <a:cubicBezTo>
                      <a:pt x="280988" y="192405"/>
                      <a:pt x="280035" y="190500"/>
                      <a:pt x="280988" y="190500"/>
                    </a:cubicBezTo>
                    <a:cubicBezTo>
                      <a:pt x="286703" y="188595"/>
                      <a:pt x="291465" y="185738"/>
                      <a:pt x="297180" y="183833"/>
                    </a:cubicBezTo>
                    <a:cubicBezTo>
                      <a:pt x="295275" y="183833"/>
                      <a:pt x="293370" y="185738"/>
                      <a:pt x="291465" y="183833"/>
                    </a:cubicBezTo>
                    <a:cubicBezTo>
                      <a:pt x="292418" y="182880"/>
                      <a:pt x="293370" y="181928"/>
                      <a:pt x="294323" y="181928"/>
                    </a:cubicBezTo>
                    <a:lnTo>
                      <a:pt x="294323" y="180023"/>
                    </a:lnTo>
                    <a:cubicBezTo>
                      <a:pt x="294323" y="179070"/>
                      <a:pt x="295275" y="179070"/>
                      <a:pt x="295275" y="179070"/>
                    </a:cubicBezTo>
                    <a:cubicBezTo>
                      <a:pt x="294323" y="179070"/>
                      <a:pt x="294323" y="178117"/>
                      <a:pt x="294323" y="178117"/>
                    </a:cubicBezTo>
                    <a:cubicBezTo>
                      <a:pt x="295275" y="177165"/>
                      <a:pt x="296228" y="177165"/>
                      <a:pt x="297180" y="176213"/>
                    </a:cubicBezTo>
                    <a:cubicBezTo>
                      <a:pt x="296228" y="176213"/>
                      <a:pt x="295275" y="176213"/>
                      <a:pt x="295275" y="175260"/>
                    </a:cubicBezTo>
                    <a:cubicBezTo>
                      <a:pt x="297180" y="173355"/>
                      <a:pt x="299085" y="172403"/>
                      <a:pt x="301943" y="172403"/>
                    </a:cubicBezTo>
                    <a:cubicBezTo>
                      <a:pt x="300990" y="171450"/>
                      <a:pt x="300038" y="172403"/>
                      <a:pt x="300038" y="171450"/>
                    </a:cubicBezTo>
                    <a:cubicBezTo>
                      <a:pt x="300038" y="170498"/>
                      <a:pt x="300990" y="170498"/>
                      <a:pt x="300990" y="170498"/>
                    </a:cubicBezTo>
                    <a:lnTo>
                      <a:pt x="300990" y="170498"/>
                    </a:lnTo>
                    <a:cubicBezTo>
                      <a:pt x="300038" y="169545"/>
                      <a:pt x="300038" y="168592"/>
                      <a:pt x="300038" y="168592"/>
                    </a:cubicBezTo>
                    <a:cubicBezTo>
                      <a:pt x="302895" y="164783"/>
                      <a:pt x="302895" y="160020"/>
                      <a:pt x="304800" y="156210"/>
                    </a:cubicBezTo>
                    <a:cubicBezTo>
                      <a:pt x="303848" y="156210"/>
                      <a:pt x="303848" y="156210"/>
                      <a:pt x="303848" y="155258"/>
                    </a:cubicBezTo>
                    <a:cubicBezTo>
                      <a:pt x="299085" y="160973"/>
                      <a:pt x="290513" y="162878"/>
                      <a:pt x="282893" y="164783"/>
                    </a:cubicBezTo>
                    <a:lnTo>
                      <a:pt x="280035" y="164783"/>
                    </a:lnTo>
                    <a:cubicBezTo>
                      <a:pt x="277178" y="165735"/>
                      <a:pt x="274320" y="165735"/>
                      <a:pt x="271463" y="163830"/>
                    </a:cubicBezTo>
                    <a:cubicBezTo>
                      <a:pt x="269558" y="162878"/>
                      <a:pt x="268605" y="160973"/>
                      <a:pt x="266700" y="160020"/>
                    </a:cubicBezTo>
                    <a:cubicBezTo>
                      <a:pt x="262890" y="157163"/>
                      <a:pt x="258128" y="155258"/>
                      <a:pt x="254317" y="154305"/>
                    </a:cubicBezTo>
                    <a:cubicBezTo>
                      <a:pt x="240983" y="150495"/>
                      <a:pt x="227648" y="148590"/>
                      <a:pt x="215265" y="148590"/>
                    </a:cubicBezTo>
                    <a:cubicBezTo>
                      <a:pt x="220980" y="145733"/>
                      <a:pt x="226695" y="145733"/>
                      <a:pt x="233363" y="143828"/>
                    </a:cubicBezTo>
                    <a:cubicBezTo>
                      <a:pt x="241935" y="140970"/>
                      <a:pt x="250508" y="138113"/>
                      <a:pt x="259080" y="139065"/>
                    </a:cubicBezTo>
                    <a:cubicBezTo>
                      <a:pt x="257175" y="138113"/>
                      <a:pt x="255270" y="139065"/>
                      <a:pt x="254317" y="139065"/>
                    </a:cubicBezTo>
                    <a:cubicBezTo>
                      <a:pt x="246698" y="138113"/>
                      <a:pt x="240030" y="140970"/>
                      <a:pt x="232410" y="141923"/>
                    </a:cubicBezTo>
                    <a:cubicBezTo>
                      <a:pt x="227648" y="142875"/>
                      <a:pt x="222885" y="144780"/>
                      <a:pt x="217170" y="145733"/>
                    </a:cubicBezTo>
                    <a:cubicBezTo>
                      <a:pt x="214313" y="146685"/>
                      <a:pt x="212408" y="149542"/>
                      <a:pt x="208598" y="149542"/>
                    </a:cubicBezTo>
                    <a:lnTo>
                      <a:pt x="208598" y="147638"/>
                    </a:lnTo>
                    <a:cubicBezTo>
                      <a:pt x="213360" y="141923"/>
                      <a:pt x="220028" y="135255"/>
                      <a:pt x="227648" y="135255"/>
                    </a:cubicBezTo>
                    <a:cubicBezTo>
                      <a:pt x="237173" y="133350"/>
                      <a:pt x="245745" y="135255"/>
                      <a:pt x="254317" y="136208"/>
                    </a:cubicBezTo>
                    <a:cubicBezTo>
                      <a:pt x="260985" y="137160"/>
                      <a:pt x="266700" y="138113"/>
                      <a:pt x="273368" y="140017"/>
                    </a:cubicBezTo>
                    <a:cubicBezTo>
                      <a:pt x="276225" y="140017"/>
                      <a:pt x="276225" y="143828"/>
                      <a:pt x="278130" y="144780"/>
                    </a:cubicBezTo>
                    <a:cubicBezTo>
                      <a:pt x="280988" y="145733"/>
                      <a:pt x="283845" y="144780"/>
                      <a:pt x="287655" y="146685"/>
                    </a:cubicBezTo>
                    <a:cubicBezTo>
                      <a:pt x="287655" y="145733"/>
                      <a:pt x="286703" y="144780"/>
                      <a:pt x="287655" y="143828"/>
                    </a:cubicBezTo>
                    <a:cubicBezTo>
                      <a:pt x="289560" y="141923"/>
                      <a:pt x="292418" y="144780"/>
                      <a:pt x="294323" y="142875"/>
                    </a:cubicBezTo>
                    <a:cubicBezTo>
                      <a:pt x="298133" y="140017"/>
                      <a:pt x="290513" y="136208"/>
                      <a:pt x="288608" y="132398"/>
                    </a:cubicBezTo>
                    <a:cubicBezTo>
                      <a:pt x="288608" y="131445"/>
                      <a:pt x="289560" y="131445"/>
                      <a:pt x="289560" y="131445"/>
                    </a:cubicBezTo>
                    <a:cubicBezTo>
                      <a:pt x="293370" y="135255"/>
                      <a:pt x="296228" y="139065"/>
                      <a:pt x="301943" y="141923"/>
                    </a:cubicBezTo>
                    <a:cubicBezTo>
                      <a:pt x="304800" y="142875"/>
                      <a:pt x="310515" y="144780"/>
                      <a:pt x="309563" y="140970"/>
                    </a:cubicBezTo>
                    <a:cubicBezTo>
                      <a:pt x="306705" y="135255"/>
                      <a:pt x="301943" y="130492"/>
                      <a:pt x="298133" y="125730"/>
                    </a:cubicBezTo>
                    <a:lnTo>
                      <a:pt x="298133" y="123825"/>
                    </a:lnTo>
                    <a:cubicBezTo>
                      <a:pt x="297180" y="123825"/>
                      <a:pt x="297180" y="122873"/>
                      <a:pt x="296228" y="122873"/>
                    </a:cubicBezTo>
                    <a:lnTo>
                      <a:pt x="296228" y="120015"/>
                    </a:lnTo>
                    <a:cubicBezTo>
                      <a:pt x="294323" y="119063"/>
                      <a:pt x="294323" y="117158"/>
                      <a:pt x="293370" y="115253"/>
                    </a:cubicBezTo>
                    <a:cubicBezTo>
                      <a:pt x="291465" y="112395"/>
                      <a:pt x="292418" y="109538"/>
                      <a:pt x="291465" y="105728"/>
                    </a:cubicBezTo>
                    <a:cubicBezTo>
                      <a:pt x="291465" y="103823"/>
                      <a:pt x="291465" y="100965"/>
                      <a:pt x="290513" y="98108"/>
                    </a:cubicBezTo>
                    <a:cubicBezTo>
                      <a:pt x="288608" y="89535"/>
                      <a:pt x="286703" y="81915"/>
                      <a:pt x="285750" y="73342"/>
                    </a:cubicBezTo>
                    <a:cubicBezTo>
                      <a:pt x="284798" y="63817"/>
                      <a:pt x="291465" y="56197"/>
                      <a:pt x="296228" y="47625"/>
                    </a:cubicBezTo>
                    <a:cubicBezTo>
                      <a:pt x="300038" y="41910"/>
                      <a:pt x="303848" y="35242"/>
                      <a:pt x="310515" y="31433"/>
                    </a:cubicBezTo>
                    <a:cubicBezTo>
                      <a:pt x="312420" y="25718"/>
                      <a:pt x="316230" y="20003"/>
                      <a:pt x="320040" y="15240"/>
                    </a:cubicBezTo>
                    <a:cubicBezTo>
                      <a:pt x="323850" y="10478"/>
                      <a:pt x="330518" y="7620"/>
                      <a:pt x="336233" y="4763"/>
                    </a:cubicBezTo>
                    <a:cubicBezTo>
                      <a:pt x="342900" y="1905"/>
                      <a:pt x="349568" y="0"/>
                      <a:pt x="349568" y="0"/>
                    </a:cubicBezTo>
                    <a:lnTo>
                      <a:pt x="0" y="0"/>
                    </a:lnTo>
                    <a:lnTo>
                      <a:pt x="0" y="269558"/>
                    </a:lnTo>
                    <a:lnTo>
                      <a:pt x="247650" y="269558"/>
                    </a:lnTo>
                    <a:cubicBezTo>
                      <a:pt x="257175" y="262890"/>
                      <a:pt x="266700" y="259080"/>
                      <a:pt x="280988" y="252413"/>
                    </a:cubicBezTo>
                    <a:cubicBezTo>
                      <a:pt x="286703" y="249555"/>
                      <a:pt x="301943" y="242888"/>
                      <a:pt x="306705" y="237173"/>
                    </a:cubicBezTo>
                    <a:moveTo>
                      <a:pt x="227648" y="200978"/>
                    </a:moveTo>
                    <a:cubicBezTo>
                      <a:pt x="226695" y="200978"/>
                      <a:pt x="224790" y="201930"/>
                      <a:pt x="224790" y="200025"/>
                    </a:cubicBezTo>
                    <a:cubicBezTo>
                      <a:pt x="225742" y="197167"/>
                      <a:pt x="228600" y="197167"/>
                      <a:pt x="230505" y="196215"/>
                    </a:cubicBezTo>
                    <a:cubicBezTo>
                      <a:pt x="231458" y="195263"/>
                      <a:pt x="233363" y="194310"/>
                      <a:pt x="234315" y="195263"/>
                    </a:cubicBezTo>
                    <a:cubicBezTo>
                      <a:pt x="235267" y="197167"/>
                      <a:pt x="237173" y="196215"/>
                      <a:pt x="238125" y="197167"/>
                    </a:cubicBezTo>
                    <a:cubicBezTo>
                      <a:pt x="235267" y="200978"/>
                      <a:pt x="231458" y="200025"/>
                      <a:pt x="227648" y="200978"/>
                    </a:cubicBezTo>
                    <a:moveTo>
                      <a:pt x="149542" y="189548"/>
                    </a:moveTo>
                    <a:cubicBezTo>
                      <a:pt x="149542" y="189548"/>
                      <a:pt x="148590" y="188595"/>
                      <a:pt x="148590" y="188595"/>
                    </a:cubicBezTo>
                    <a:cubicBezTo>
                      <a:pt x="155258" y="180023"/>
                      <a:pt x="160020" y="171450"/>
                      <a:pt x="164783" y="162878"/>
                    </a:cubicBezTo>
                    <a:cubicBezTo>
                      <a:pt x="171450" y="159067"/>
                      <a:pt x="177165" y="154305"/>
                      <a:pt x="181928" y="148590"/>
                    </a:cubicBezTo>
                    <a:cubicBezTo>
                      <a:pt x="190500" y="139065"/>
                      <a:pt x="200025" y="131445"/>
                      <a:pt x="210503" y="125730"/>
                    </a:cubicBezTo>
                    <a:cubicBezTo>
                      <a:pt x="214313" y="123825"/>
                      <a:pt x="220028" y="124778"/>
                      <a:pt x="223838" y="126683"/>
                    </a:cubicBezTo>
                    <a:cubicBezTo>
                      <a:pt x="221933" y="128588"/>
                      <a:pt x="220028" y="128588"/>
                      <a:pt x="218123" y="129540"/>
                    </a:cubicBezTo>
                    <a:cubicBezTo>
                      <a:pt x="217170" y="129540"/>
                      <a:pt x="217170" y="129540"/>
                      <a:pt x="216217" y="128588"/>
                    </a:cubicBezTo>
                    <a:cubicBezTo>
                      <a:pt x="217170" y="127635"/>
                      <a:pt x="217170" y="127635"/>
                      <a:pt x="217170" y="126683"/>
                    </a:cubicBezTo>
                    <a:cubicBezTo>
                      <a:pt x="212408" y="132398"/>
                      <a:pt x="204788" y="135255"/>
                      <a:pt x="200978" y="141923"/>
                    </a:cubicBezTo>
                    <a:cubicBezTo>
                      <a:pt x="198120" y="146685"/>
                      <a:pt x="196215" y="153353"/>
                      <a:pt x="189548" y="155258"/>
                    </a:cubicBezTo>
                    <a:cubicBezTo>
                      <a:pt x="187642" y="156210"/>
                      <a:pt x="190500" y="153353"/>
                      <a:pt x="188595" y="154305"/>
                    </a:cubicBezTo>
                    <a:cubicBezTo>
                      <a:pt x="173355" y="164783"/>
                      <a:pt x="161925" y="176213"/>
                      <a:pt x="149542" y="189548"/>
                    </a:cubicBezTo>
                    <a:moveTo>
                      <a:pt x="192405" y="156210"/>
                    </a:moveTo>
                    <a:cubicBezTo>
                      <a:pt x="191453" y="157163"/>
                      <a:pt x="191453" y="157163"/>
                      <a:pt x="190500" y="158115"/>
                    </a:cubicBezTo>
                    <a:cubicBezTo>
                      <a:pt x="189548" y="159067"/>
                      <a:pt x="189548" y="160020"/>
                      <a:pt x="188595" y="160020"/>
                    </a:cubicBezTo>
                    <a:cubicBezTo>
                      <a:pt x="187642" y="160020"/>
                      <a:pt x="187642" y="160020"/>
                      <a:pt x="187642" y="159067"/>
                    </a:cubicBezTo>
                    <a:cubicBezTo>
                      <a:pt x="188595" y="157163"/>
                      <a:pt x="189548" y="155258"/>
                      <a:pt x="191453" y="154305"/>
                    </a:cubicBezTo>
                    <a:cubicBezTo>
                      <a:pt x="192405" y="155258"/>
                      <a:pt x="192405" y="155258"/>
                      <a:pt x="192405" y="156210"/>
                    </a:cubicBezTo>
                    <a:moveTo>
                      <a:pt x="216217" y="232410"/>
                    </a:moveTo>
                    <a:cubicBezTo>
                      <a:pt x="216217" y="233363"/>
                      <a:pt x="215265" y="233363"/>
                      <a:pt x="215265" y="234315"/>
                    </a:cubicBezTo>
                    <a:cubicBezTo>
                      <a:pt x="216217" y="234315"/>
                      <a:pt x="216217" y="234315"/>
                      <a:pt x="216217" y="235267"/>
                    </a:cubicBezTo>
                    <a:cubicBezTo>
                      <a:pt x="215265" y="236220"/>
                      <a:pt x="214313" y="237173"/>
                      <a:pt x="212408" y="238125"/>
                    </a:cubicBezTo>
                    <a:cubicBezTo>
                      <a:pt x="212408" y="238125"/>
                      <a:pt x="212408" y="238125"/>
                      <a:pt x="211455" y="238125"/>
                    </a:cubicBezTo>
                    <a:cubicBezTo>
                      <a:pt x="210503" y="239078"/>
                      <a:pt x="210503" y="239078"/>
                      <a:pt x="209550" y="240030"/>
                    </a:cubicBezTo>
                    <a:cubicBezTo>
                      <a:pt x="208598" y="240983"/>
                      <a:pt x="205740" y="240030"/>
                      <a:pt x="206692" y="239078"/>
                    </a:cubicBezTo>
                    <a:cubicBezTo>
                      <a:pt x="207645" y="238125"/>
                      <a:pt x="209550" y="236220"/>
                      <a:pt x="210503" y="235267"/>
                    </a:cubicBezTo>
                    <a:cubicBezTo>
                      <a:pt x="211455" y="234315"/>
                      <a:pt x="212408" y="234315"/>
                      <a:pt x="212408" y="233363"/>
                    </a:cubicBezTo>
                    <a:cubicBezTo>
                      <a:pt x="212408" y="233363"/>
                      <a:pt x="213360" y="232410"/>
                      <a:pt x="213360" y="232410"/>
                    </a:cubicBezTo>
                    <a:cubicBezTo>
                      <a:pt x="213360" y="231458"/>
                      <a:pt x="216217" y="231458"/>
                      <a:pt x="216217" y="232410"/>
                    </a:cubicBezTo>
                    <a:moveTo>
                      <a:pt x="206692" y="228600"/>
                    </a:moveTo>
                    <a:cubicBezTo>
                      <a:pt x="206692" y="228600"/>
                      <a:pt x="206692" y="228600"/>
                      <a:pt x="206692" y="228600"/>
                    </a:cubicBezTo>
                    <a:cubicBezTo>
                      <a:pt x="204788" y="230505"/>
                      <a:pt x="202883" y="231458"/>
                      <a:pt x="200978" y="232410"/>
                    </a:cubicBezTo>
                    <a:cubicBezTo>
                      <a:pt x="199073" y="233363"/>
                      <a:pt x="196215" y="234315"/>
                      <a:pt x="194310" y="235267"/>
                    </a:cubicBezTo>
                    <a:cubicBezTo>
                      <a:pt x="194310" y="235267"/>
                      <a:pt x="194310" y="235267"/>
                      <a:pt x="194310" y="235267"/>
                    </a:cubicBezTo>
                    <a:cubicBezTo>
                      <a:pt x="194310" y="235267"/>
                      <a:pt x="193358" y="235267"/>
                      <a:pt x="193358" y="235267"/>
                    </a:cubicBezTo>
                    <a:cubicBezTo>
                      <a:pt x="191453" y="236220"/>
                      <a:pt x="189548" y="238125"/>
                      <a:pt x="188595" y="239078"/>
                    </a:cubicBezTo>
                    <a:cubicBezTo>
                      <a:pt x="188595" y="239078"/>
                      <a:pt x="188595" y="239078"/>
                      <a:pt x="187642" y="240030"/>
                    </a:cubicBezTo>
                    <a:cubicBezTo>
                      <a:pt x="187642" y="240030"/>
                      <a:pt x="187642" y="240030"/>
                      <a:pt x="187642" y="240030"/>
                    </a:cubicBezTo>
                    <a:cubicBezTo>
                      <a:pt x="187642" y="240030"/>
                      <a:pt x="187642" y="240030"/>
                      <a:pt x="187642" y="240030"/>
                    </a:cubicBezTo>
                    <a:cubicBezTo>
                      <a:pt x="187642" y="240030"/>
                      <a:pt x="186690" y="240983"/>
                      <a:pt x="186690" y="240983"/>
                    </a:cubicBezTo>
                    <a:cubicBezTo>
                      <a:pt x="186690" y="240983"/>
                      <a:pt x="186690" y="240983"/>
                      <a:pt x="186690" y="240983"/>
                    </a:cubicBezTo>
                    <a:cubicBezTo>
                      <a:pt x="186690" y="240983"/>
                      <a:pt x="186690" y="240983"/>
                      <a:pt x="186690" y="240983"/>
                    </a:cubicBezTo>
                    <a:cubicBezTo>
                      <a:pt x="186690" y="240983"/>
                      <a:pt x="185738" y="241935"/>
                      <a:pt x="185738" y="241935"/>
                    </a:cubicBezTo>
                    <a:cubicBezTo>
                      <a:pt x="185738" y="241935"/>
                      <a:pt x="185738" y="242888"/>
                      <a:pt x="184785" y="242888"/>
                    </a:cubicBezTo>
                    <a:cubicBezTo>
                      <a:pt x="184785" y="242888"/>
                      <a:pt x="183833" y="242888"/>
                      <a:pt x="183833" y="242888"/>
                    </a:cubicBezTo>
                    <a:cubicBezTo>
                      <a:pt x="183833" y="242888"/>
                      <a:pt x="183833" y="242888"/>
                      <a:pt x="183833" y="242888"/>
                    </a:cubicBezTo>
                    <a:cubicBezTo>
                      <a:pt x="183833" y="242888"/>
                      <a:pt x="182880" y="242888"/>
                      <a:pt x="182880" y="242888"/>
                    </a:cubicBezTo>
                    <a:cubicBezTo>
                      <a:pt x="182880" y="242888"/>
                      <a:pt x="181928" y="242888"/>
                      <a:pt x="181928" y="242888"/>
                    </a:cubicBezTo>
                    <a:cubicBezTo>
                      <a:pt x="181928" y="242888"/>
                      <a:pt x="181928" y="242888"/>
                      <a:pt x="181928" y="242888"/>
                    </a:cubicBezTo>
                    <a:cubicBezTo>
                      <a:pt x="181928" y="242888"/>
                      <a:pt x="181928" y="242888"/>
                      <a:pt x="181928" y="242888"/>
                    </a:cubicBezTo>
                    <a:cubicBezTo>
                      <a:pt x="180975" y="243840"/>
                      <a:pt x="180975" y="243840"/>
                      <a:pt x="180023" y="244792"/>
                    </a:cubicBezTo>
                    <a:cubicBezTo>
                      <a:pt x="179070" y="245745"/>
                      <a:pt x="178117" y="246698"/>
                      <a:pt x="177165" y="247650"/>
                    </a:cubicBezTo>
                    <a:cubicBezTo>
                      <a:pt x="177165" y="247650"/>
                      <a:pt x="177165" y="247650"/>
                      <a:pt x="177165" y="247650"/>
                    </a:cubicBezTo>
                    <a:cubicBezTo>
                      <a:pt x="177165" y="247650"/>
                      <a:pt x="177165" y="247650"/>
                      <a:pt x="177165" y="247650"/>
                    </a:cubicBezTo>
                    <a:cubicBezTo>
                      <a:pt x="177165" y="247650"/>
                      <a:pt x="177165" y="247650"/>
                      <a:pt x="177165" y="247650"/>
                    </a:cubicBezTo>
                    <a:cubicBezTo>
                      <a:pt x="177165" y="247650"/>
                      <a:pt x="177165" y="247650"/>
                      <a:pt x="177165" y="247650"/>
                    </a:cubicBezTo>
                    <a:cubicBezTo>
                      <a:pt x="177165" y="247650"/>
                      <a:pt x="177165" y="247650"/>
                      <a:pt x="177165" y="247650"/>
                    </a:cubicBezTo>
                    <a:cubicBezTo>
                      <a:pt x="177165" y="247650"/>
                      <a:pt x="177165" y="247650"/>
                      <a:pt x="177165" y="248603"/>
                    </a:cubicBezTo>
                    <a:lnTo>
                      <a:pt x="177165" y="248603"/>
                    </a:lnTo>
                    <a:cubicBezTo>
                      <a:pt x="177165" y="248603"/>
                      <a:pt x="177165" y="248603"/>
                      <a:pt x="177165" y="248603"/>
                    </a:cubicBezTo>
                    <a:cubicBezTo>
                      <a:pt x="177165" y="248603"/>
                      <a:pt x="177165" y="248603"/>
                      <a:pt x="177165" y="248603"/>
                    </a:cubicBezTo>
                    <a:cubicBezTo>
                      <a:pt x="177165" y="248603"/>
                      <a:pt x="177165" y="248603"/>
                      <a:pt x="177165" y="248603"/>
                    </a:cubicBezTo>
                    <a:cubicBezTo>
                      <a:pt x="177165" y="248603"/>
                      <a:pt x="177165" y="247650"/>
                      <a:pt x="177165" y="247650"/>
                    </a:cubicBezTo>
                    <a:lnTo>
                      <a:pt x="177165" y="247650"/>
                    </a:lnTo>
                    <a:cubicBezTo>
                      <a:pt x="177165" y="247650"/>
                      <a:pt x="177165" y="247650"/>
                      <a:pt x="177165" y="247650"/>
                    </a:cubicBezTo>
                    <a:cubicBezTo>
                      <a:pt x="178117" y="246698"/>
                      <a:pt x="178117" y="246698"/>
                      <a:pt x="179070" y="245745"/>
                    </a:cubicBezTo>
                    <a:cubicBezTo>
                      <a:pt x="179070" y="245745"/>
                      <a:pt x="179070" y="245745"/>
                      <a:pt x="179070" y="245745"/>
                    </a:cubicBezTo>
                    <a:cubicBezTo>
                      <a:pt x="179070" y="245745"/>
                      <a:pt x="179070" y="245745"/>
                      <a:pt x="180023" y="244792"/>
                    </a:cubicBezTo>
                    <a:cubicBezTo>
                      <a:pt x="180023" y="244792"/>
                      <a:pt x="180975" y="243840"/>
                      <a:pt x="180975" y="243840"/>
                    </a:cubicBezTo>
                    <a:cubicBezTo>
                      <a:pt x="180975" y="243840"/>
                      <a:pt x="180975" y="243840"/>
                      <a:pt x="180975" y="243840"/>
                    </a:cubicBezTo>
                    <a:cubicBezTo>
                      <a:pt x="181928" y="242888"/>
                      <a:pt x="181928" y="241935"/>
                      <a:pt x="182880" y="241935"/>
                    </a:cubicBezTo>
                    <a:cubicBezTo>
                      <a:pt x="182880" y="241935"/>
                      <a:pt x="182880" y="241935"/>
                      <a:pt x="182880" y="241935"/>
                    </a:cubicBezTo>
                    <a:cubicBezTo>
                      <a:pt x="182880" y="241935"/>
                      <a:pt x="182880" y="241935"/>
                      <a:pt x="182880" y="241935"/>
                    </a:cubicBezTo>
                    <a:cubicBezTo>
                      <a:pt x="182880" y="241935"/>
                      <a:pt x="183833" y="240983"/>
                      <a:pt x="183833" y="240983"/>
                    </a:cubicBezTo>
                    <a:cubicBezTo>
                      <a:pt x="183833" y="240983"/>
                      <a:pt x="183833" y="240030"/>
                      <a:pt x="184785" y="240030"/>
                    </a:cubicBezTo>
                    <a:cubicBezTo>
                      <a:pt x="184785" y="240030"/>
                      <a:pt x="184785" y="240030"/>
                      <a:pt x="184785" y="240030"/>
                    </a:cubicBezTo>
                    <a:cubicBezTo>
                      <a:pt x="184785" y="240030"/>
                      <a:pt x="184785" y="240030"/>
                      <a:pt x="184785" y="240030"/>
                    </a:cubicBezTo>
                    <a:cubicBezTo>
                      <a:pt x="184785" y="240030"/>
                      <a:pt x="184785" y="240030"/>
                      <a:pt x="184785" y="240030"/>
                    </a:cubicBezTo>
                    <a:cubicBezTo>
                      <a:pt x="184785" y="240030"/>
                      <a:pt x="184785" y="239078"/>
                      <a:pt x="185738" y="239078"/>
                    </a:cubicBezTo>
                    <a:cubicBezTo>
                      <a:pt x="185738" y="239078"/>
                      <a:pt x="185738" y="239078"/>
                      <a:pt x="185738" y="239078"/>
                    </a:cubicBezTo>
                    <a:cubicBezTo>
                      <a:pt x="185738" y="239078"/>
                      <a:pt x="185738" y="239078"/>
                      <a:pt x="185738" y="239078"/>
                    </a:cubicBezTo>
                    <a:cubicBezTo>
                      <a:pt x="185738" y="239078"/>
                      <a:pt x="185738" y="239078"/>
                      <a:pt x="185738" y="238125"/>
                    </a:cubicBezTo>
                    <a:cubicBezTo>
                      <a:pt x="185738" y="238125"/>
                      <a:pt x="185738" y="238125"/>
                      <a:pt x="185738" y="238125"/>
                    </a:cubicBezTo>
                    <a:cubicBezTo>
                      <a:pt x="185738" y="238125"/>
                      <a:pt x="185738" y="237173"/>
                      <a:pt x="185738" y="237173"/>
                    </a:cubicBezTo>
                    <a:cubicBezTo>
                      <a:pt x="185738" y="237173"/>
                      <a:pt x="185738" y="237173"/>
                      <a:pt x="185738" y="237173"/>
                    </a:cubicBezTo>
                    <a:cubicBezTo>
                      <a:pt x="186690" y="236220"/>
                      <a:pt x="186690" y="235267"/>
                      <a:pt x="187642" y="234315"/>
                    </a:cubicBezTo>
                    <a:cubicBezTo>
                      <a:pt x="187642" y="234315"/>
                      <a:pt x="187642" y="234315"/>
                      <a:pt x="187642" y="234315"/>
                    </a:cubicBezTo>
                    <a:cubicBezTo>
                      <a:pt x="186690" y="234315"/>
                      <a:pt x="186690" y="235267"/>
                      <a:pt x="185738" y="236220"/>
                    </a:cubicBezTo>
                    <a:cubicBezTo>
                      <a:pt x="184785" y="236220"/>
                      <a:pt x="183833" y="236220"/>
                      <a:pt x="184785" y="235267"/>
                    </a:cubicBezTo>
                    <a:cubicBezTo>
                      <a:pt x="184785" y="235267"/>
                      <a:pt x="185738" y="234315"/>
                      <a:pt x="185738" y="234315"/>
                    </a:cubicBezTo>
                    <a:cubicBezTo>
                      <a:pt x="185738" y="234315"/>
                      <a:pt x="185738" y="234315"/>
                      <a:pt x="185738" y="234315"/>
                    </a:cubicBezTo>
                    <a:cubicBezTo>
                      <a:pt x="186690" y="233363"/>
                      <a:pt x="187642" y="232410"/>
                      <a:pt x="188595" y="231458"/>
                    </a:cubicBezTo>
                    <a:cubicBezTo>
                      <a:pt x="189548" y="231458"/>
                      <a:pt x="189548" y="230505"/>
                      <a:pt x="190500" y="230505"/>
                    </a:cubicBezTo>
                    <a:cubicBezTo>
                      <a:pt x="190500" y="230505"/>
                      <a:pt x="190500" y="230505"/>
                      <a:pt x="190500" y="230505"/>
                    </a:cubicBezTo>
                    <a:cubicBezTo>
                      <a:pt x="190500" y="230505"/>
                      <a:pt x="191453" y="229553"/>
                      <a:pt x="191453" y="229553"/>
                    </a:cubicBezTo>
                    <a:cubicBezTo>
                      <a:pt x="191453" y="229553"/>
                      <a:pt x="191453" y="229553"/>
                      <a:pt x="191453" y="229553"/>
                    </a:cubicBezTo>
                    <a:cubicBezTo>
                      <a:pt x="196215" y="224790"/>
                      <a:pt x="204788" y="224790"/>
                      <a:pt x="211455" y="221933"/>
                    </a:cubicBezTo>
                    <a:cubicBezTo>
                      <a:pt x="214313" y="220980"/>
                      <a:pt x="217170" y="222885"/>
                      <a:pt x="220028" y="221933"/>
                    </a:cubicBezTo>
                    <a:cubicBezTo>
                      <a:pt x="221933" y="221933"/>
                      <a:pt x="222885" y="221933"/>
                      <a:pt x="224790" y="222885"/>
                    </a:cubicBezTo>
                    <a:cubicBezTo>
                      <a:pt x="215265" y="222885"/>
                      <a:pt x="211455" y="225742"/>
                      <a:pt x="206692" y="228600"/>
                    </a:cubicBezTo>
                    <a:moveTo>
                      <a:pt x="217170" y="193358"/>
                    </a:moveTo>
                    <a:cubicBezTo>
                      <a:pt x="216217" y="192405"/>
                      <a:pt x="219075" y="193358"/>
                      <a:pt x="219075" y="192405"/>
                    </a:cubicBezTo>
                    <a:lnTo>
                      <a:pt x="215265" y="192405"/>
                    </a:lnTo>
                    <a:cubicBezTo>
                      <a:pt x="214313" y="192405"/>
                      <a:pt x="214313" y="191453"/>
                      <a:pt x="214313" y="191453"/>
                    </a:cubicBezTo>
                    <a:cubicBezTo>
                      <a:pt x="211455" y="192405"/>
                      <a:pt x="208598" y="193358"/>
                      <a:pt x="205740" y="193358"/>
                    </a:cubicBezTo>
                    <a:cubicBezTo>
                      <a:pt x="201930" y="194310"/>
                      <a:pt x="199073" y="197167"/>
                      <a:pt x="195263" y="198120"/>
                    </a:cubicBezTo>
                    <a:cubicBezTo>
                      <a:pt x="189548" y="200025"/>
                      <a:pt x="184785" y="204788"/>
                      <a:pt x="179070" y="206692"/>
                    </a:cubicBezTo>
                    <a:cubicBezTo>
                      <a:pt x="178117" y="206692"/>
                      <a:pt x="178117" y="205740"/>
                      <a:pt x="178117" y="205740"/>
                    </a:cubicBezTo>
                    <a:cubicBezTo>
                      <a:pt x="179070" y="203835"/>
                      <a:pt x="180975" y="203835"/>
                      <a:pt x="181928" y="201930"/>
                    </a:cubicBezTo>
                    <a:cubicBezTo>
                      <a:pt x="181928" y="200978"/>
                      <a:pt x="181928" y="200978"/>
                      <a:pt x="180975" y="200978"/>
                    </a:cubicBezTo>
                    <a:cubicBezTo>
                      <a:pt x="184785" y="195263"/>
                      <a:pt x="190500" y="192405"/>
                      <a:pt x="196215" y="187642"/>
                    </a:cubicBezTo>
                    <a:lnTo>
                      <a:pt x="196215" y="185738"/>
                    </a:lnTo>
                    <a:cubicBezTo>
                      <a:pt x="198120" y="183833"/>
                      <a:pt x="200025" y="182880"/>
                      <a:pt x="200978" y="180023"/>
                    </a:cubicBezTo>
                    <a:cubicBezTo>
                      <a:pt x="201930" y="178117"/>
                      <a:pt x="203835" y="176213"/>
                      <a:pt x="205740" y="175260"/>
                    </a:cubicBezTo>
                    <a:cubicBezTo>
                      <a:pt x="204788" y="174308"/>
                      <a:pt x="203835" y="174308"/>
                      <a:pt x="203835" y="173355"/>
                    </a:cubicBezTo>
                    <a:cubicBezTo>
                      <a:pt x="201930" y="173355"/>
                      <a:pt x="200025" y="174308"/>
                      <a:pt x="198120" y="172403"/>
                    </a:cubicBezTo>
                    <a:cubicBezTo>
                      <a:pt x="199073" y="171450"/>
                      <a:pt x="200025" y="170498"/>
                      <a:pt x="200978" y="170498"/>
                    </a:cubicBezTo>
                    <a:cubicBezTo>
                      <a:pt x="200978" y="170498"/>
                      <a:pt x="200025" y="170498"/>
                      <a:pt x="200025" y="169545"/>
                    </a:cubicBezTo>
                    <a:cubicBezTo>
                      <a:pt x="199073" y="168592"/>
                      <a:pt x="200978" y="167640"/>
                      <a:pt x="202883" y="166688"/>
                    </a:cubicBezTo>
                    <a:cubicBezTo>
                      <a:pt x="204788" y="165735"/>
                      <a:pt x="207645" y="165735"/>
                      <a:pt x="208598" y="164783"/>
                    </a:cubicBezTo>
                    <a:cubicBezTo>
                      <a:pt x="204788" y="163830"/>
                      <a:pt x="200978" y="165735"/>
                      <a:pt x="197167" y="163830"/>
                    </a:cubicBezTo>
                    <a:cubicBezTo>
                      <a:pt x="200025" y="157163"/>
                      <a:pt x="203835" y="151448"/>
                      <a:pt x="209550" y="148590"/>
                    </a:cubicBezTo>
                    <a:cubicBezTo>
                      <a:pt x="210503" y="148590"/>
                      <a:pt x="211455" y="148590"/>
                      <a:pt x="211455" y="149542"/>
                    </a:cubicBezTo>
                    <a:cubicBezTo>
                      <a:pt x="211455" y="152400"/>
                      <a:pt x="209550" y="154305"/>
                      <a:pt x="207645" y="154305"/>
                    </a:cubicBezTo>
                    <a:cubicBezTo>
                      <a:pt x="211455" y="155258"/>
                      <a:pt x="216217" y="155258"/>
                      <a:pt x="220028" y="157163"/>
                    </a:cubicBezTo>
                    <a:cubicBezTo>
                      <a:pt x="219075" y="158115"/>
                      <a:pt x="218123" y="158115"/>
                      <a:pt x="218123" y="158115"/>
                    </a:cubicBezTo>
                    <a:cubicBezTo>
                      <a:pt x="220980" y="160020"/>
                      <a:pt x="223838" y="159067"/>
                      <a:pt x="226695" y="160973"/>
                    </a:cubicBezTo>
                    <a:cubicBezTo>
                      <a:pt x="224790" y="162878"/>
                      <a:pt x="223838" y="160973"/>
                      <a:pt x="221933" y="160973"/>
                    </a:cubicBezTo>
                    <a:cubicBezTo>
                      <a:pt x="238125" y="165735"/>
                      <a:pt x="254317" y="169545"/>
                      <a:pt x="267653" y="179070"/>
                    </a:cubicBezTo>
                    <a:cubicBezTo>
                      <a:pt x="256223" y="184785"/>
                      <a:pt x="244792" y="187642"/>
                      <a:pt x="232410" y="189548"/>
                    </a:cubicBezTo>
                    <a:cubicBezTo>
                      <a:pt x="230505" y="189548"/>
                      <a:pt x="229553" y="189548"/>
                      <a:pt x="228600" y="188595"/>
                    </a:cubicBezTo>
                    <a:cubicBezTo>
                      <a:pt x="228600" y="189548"/>
                      <a:pt x="228600" y="190500"/>
                      <a:pt x="227648" y="190500"/>
                    </a:cubicBezTo>
                    <a:cubicBezTo>
                      <a:pt x="225742" y="190500"/>
                      <a:pt x="223838" y="190500"/>
                      <a:pt x="222885" y="191453"/>
                    </a:cubicBezTo>
                    <a:cubicBezTo>
                      <a:pt x="221933" y="194310"/>
                      <a:pt x="219075" y="194310"/>
                      <a:pt x="217170" y="193358"/>
                    </a:cubicBezTo>
                  </a:path>
                </a:pathLst>
              </a:custGeom>
              <a:solidFill>
                <a:srgbClr val="000091"/>
              </a:solidFill>
              <a:ln w="9525" cap="flat">
                <a:noFill/>
                <a:prstDash val="solid"/>
                <a:miter/>
              </a:ln>
            </p:spPr>
            <p:txBody>
              <a:bodyPr rtlCol="0" anchor="ctr"/>
              <a:lstStyle/>
              <a:p>
                <a:endParaRPr lang="fr-FR"/>
              </a:p>
            </p:txBody>
          </p:sp>
          <p:sp>
            <p:nvSpPr>
              <p:cNvPr id="28" name="Forme libre : forme 27">
                <a:extLst>
                  <a:ext uri="{FF2B5EF4-FFF2-40B4-BE49-F238E27FC236}">
                    <a16:creationId xmlns:a16="http://schemas.microsoft.com/office/drawing/2014/main" xmlns="" id="{5128CC23-F937-4C44-A534-5F4DE1A7D780}"/>
                  </a:ext>
                </a:extLst>
              </p:cNvPr>
              <p:cNvSpPr/>
              <p:nvPr/>
            </p:nvSpPr>
            <p:spPr>
              <a:xfrm>
                <a:off x="687476" y="269557"/>
                <a:ext cx="327888" cy="269557"/>
              </a:xfrm>
              <a:custGeom>
                <a:avLst/>
                <a:gdLst>
                  <a:gd name="connsiteX0" fmla="*/ 325031 w 327888"/>
                  <a:gd name="connsiteY0" fmla="*/ 0 h 269557"/>
                  <a:gd name="connsiteX1" fmla="*/ 34519 w 327888"/>
                  <a:gd name="connsiteY1" fmla="*/ 0 h 269557"/>
                  <a:gd name="connsiteX2" fmla="*/ 37376 w 327888"/>
                  <a:gd name="connsiteY2" fmla="*/ 953 h 269557"/>
                  <a:gd name="connsiteX3" fmla="*/ 44996 w 327888"/>
                  <a:gd name="connsiteY3" fmla="*/ 4763 h 269557"/>
                  <a:gd name="connsiteX4" fmla="*/ 54521 w 327888"/>
                  <a:gd name="connsiteY4" fmla="*/ 13335 h 269557"/>
                  <a:gd name="connsiteX5" fmla="*/ 56426 w 327888"/>
                  <a:gd name="connsiteY5" fmla="*/ 20003 h 269557"/>
                  <a:gd name="connsiteX6" fmla="*/ 52616 w 327888"/>
                  <a:gd name="connsiteY6" fmla="*/ 27623 h 269557"/>
                  <a:gd name="connsiteX7" fmla="*/ 42139 w 327888"/>
                  <a:gd name="connsiteY7" fmla="*/ 28575 h 269557"/>
                  <a:gd name="connsiteX8" fmla="*/ 36424 w 327888"/>
                  <a:gd name="connsiteY8" fmla="*/ 27623 h 269557"/>
                  <a:gd name="connsiteX9" fmla="*/ 56426 w 327888"/>
                  <a:gd name="connsiteY9" fmla="*/ 40957 h 269557"/>
                  <a:gd name="connsiteX10" fmla="*/ 61189 w 327888"/>
                  <a:gd name="connsiteY10" fmla="*/ 42863 h 269557"/>
                  <a:gd name="connsiteX11" fmla="*/ 62141 w 327888"/>
                  <a:gd name="connsiteY11" fmla="*/ 44768 h 269557"/>
                  <a:gd name="connsiteX12" fmla="*/ 60236 w 327888"/>
                  <a:gd name="connsiteY12" fmla="*/ 47625 h 269557"/>
                  <a:gd name="connsiteX13" fmla="*/ 62141 w 327888"/>
                  <a:gd name="connsiteY13" fmla="*/ 47625 h 269557"/>
                  <a:gd name="connsiteX14" fmla="*/ 67856 w 327888"/>
                  <a:gd name="connsiteY14" fmla="*/ 42863 h 269557"/>
                  <a:gd name="connsiteX15" fmla="*/ 69761 w 327888"/>
                  <a:gd name="connsiteY15" fmla="*/ 50482 h 269557"/>
                  <a:gd name="connsiteX16" fmla="*/ 64046 w 327888"/>
                  <a:gd name="connsiteY16" fmla="*/ 55245 h 269557"/>
                  <a:gd name="connsiteX17" fmla="*/ 64046 w 327888"/>
                  <a:gd name="connsiteY17" fmla="*/ 59055 h 269557"/>
                  <a:gd name="connsiteX18" fmla="*/ 66904 w 327888"/>
                  <a:gd name="connsiteY18" fmla="*/ 64770 h 269557"/>
                  <a:gd name="connsiteX19" fmla="*/ 70714 w 327888"/>
                  <a:gd name="connsiteY19" fmla="*/ 76200 h 269557"/>
                  <a:gd name="connsiteX20" fmla="*/ 74524 w 327888"/>
                  <a:gd name="connsiteY20" fmla="*/ 99060 h 269557"/>
                  <a:gd name="connsiteX21" fmla="*/ 73571 w 327888"/>
                  <a:gd name="connsiteY21" fmla="*/ 110490 h 269557"/>
                  <a:gd name="connsiteX22" fmla="*/ 79286 w 327888"/>
                  <a:gd name="connsiteY22" fmla="*/ 120968 h 269557"/>
                  <a:gd name="connsiteX23" fmla="*/ 85001 w 327888"/>
                  <a:gd name="connsiteY23" fmla="*/ 129540 h 269557"/>
                  <a:gd name="connsiteX24" fmla="*/ 90716 w 327888"/>
                  <a:gd name="connsiteY24" fmla="*/ 145733 h 269557"/>
                  <a:gd name="connsiteX25" fmla="*/ 80239 w 327888"/>
                  <a:gd name="connsiteY25" fmla="*/ 150495 h 269557"/>
                  <a:gd name="connsiteX26" fmla="*/ 81191 w 327888"/>
                  <a:gd name="connsiteY26" fmla="*/ 160020 h 269557"/>
                  <a:gd name="connsiteX27" fmla="*/ 74524 w 327888"/>
                  <a:gd name="connsiteY27" fmla="*/ 169545 h 269557"/>
                  <a:gd name="connsiteX28" fmla="*/ 78334 w 327888"/>
                  <a:gd name="connsiteY28" fmla="*/ 171450 h 269557"/>
                  <a:gd name="connsiteX29" fmla="*/ 80239 w 327888"/>
                  <a:gd name="connsiteY29" fmla="*/ 178118 h 269557"/>
                  <a:gd name="connsiteX30" fmla="*/ 75476 w 327888"/>
                  <a:gd name="connsiteY30" fmla="*/ 187643 h 269557"/>
                  <a:gd name="connsiteX31" fmla="*/ 74524 w 327888"/>
                  <a:gd name="connsiteY31" fmla="*/ 199073 h 269557"/>
                  <a:gd name="connsiteX32" fmla="*/ 64999 w 327888"/>
                  <a:gd name="connsiteY32" fmla="*/ 206693 h 269557"/>
                  <a:gd name="connsiteX33" fmla="*/ 55474 w 327888"/>
                  <a:gd name="connsiteY33" fmla="*/ 207645 h 269557"/>
                  <a:gd name="connsiteX34" fmla="*/ 49759 w 327888"/>
                  <a:gd name="connsiteY34" fmla="*/ 206693 h 269557"/>
                  <a:gd name="connsiteX35" fmla="*/ 24041 w 327888"/>
                  <a:gd name="connsiteY35" fmla="*/ 202883 h 269557"/>
                  <a:gd name="connsiteX36" fmla="*/ 17374 w 327888"/>
                  <a:gd name="connsiteY36" fmla="*/ 204788 h 269557"/>
                  <a:gd name="connsiteX37" fmla="*/ 11659 w 327888"/>
                  <a:gd name="connsiteY37" fmla="*/ 210503 h 269557"/>
                  <a:gd name="connsiteX38" fmla="*/ 11659 w 327888"/>
                  <a:gd name="connsiteY38" fmla="*/ 210503 h 269557"/>
                  <a:gd name="connsiteX39" fmla="*/ 10706 w 327888"/>
                  <a:gd name="connsiteY39" fmla="*/ 211455 h 269557"/>
                  <a:gd name="connsiteX40" fmla="*/ 9754 w 327888"/>
                  <a:gd name="connsiteY40" fmla="*/ 212408 h 269557"/>
                  <a:gd name="connsiteX41" fmla="*/ 9754 w 327888"/>
                  <a:gd name="connsiteY41" fmla="*/ 213360 h 269557"/>
                  <a:gd name="connsiteX42" fmla="*/ 5944 w 327888"/>
                  <a:gd name="connsiteY42" fmla="*/ 219075 h 269557"/>
                  <a:gd name="connsiteX43" fmla="*/ 5944 w 327888"/>
                  <a:gd name="connsiteY43" fmla="*/ 219075 h 269557"/>
                  <a:gd name="connsiteX44" fmla="*/ 5944 w 327888"/>
                  <a:gd name="connsiteY44" fmla="*/ 220028 h 269557"/>
                  <a:gd name="connsiteX45" fmla="*/ 2134 w 327888"/>
                  <a:gd name="connsiteY45" fmla="*/ 229553 h 269557"/>
                  <a:gd name="connsiteX46" fmla="*/ 3086 w 327888"/>
                  <a:gd name="connsiteY46" fmla="*/ 253365 h 269557"/>
                  <a:gd name="connsiteX47" fmla="*/ 30709 w 327888"/>
                  <a:gd name="connsiteY47" fmla="*/ 263843 h 269557"/>
                  <a:gd name="connsiteX48" fmla="*/ 43091 w 327888"/>
                  <a:gd name="connsiteY48" fmla="*/ 269558 h 269557"/>
                  <a:gd name="connsiteX49" fmla="*/ 327889 w 327888"/>
                  <a:gd name="connsiteY49" fmla="*/ 269558 h 269557"/>
                  <a:gd name="connsiteX50" fmla="*/ 327889 w 327888"/>
                  <a:gd name="connsiteY50" fmla="*/ 0 h 26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27888" h="269557">
                    <a:moveTo>
                      <a:pt x="325031" y="0"/>
                    </a:moveTo>
                    <a:lnTo>
                      <a:pt x="34519" y="0"/>
                    </a:lnTo>
                    <a:cubicBezTo>
                      <a:pt x="34519" y="0"/>
                      <a:pt x="35471" y="0"/>
                      <a:pt x="37376" y="953"/>
                    </a:cubicBezTo>
                    <a:cubicBezTo>
                      <a:pt x="39281" y="1905"/>
                      <a:pt x="43091" y="3810"/>
                      <a:pt x="44996" y="4763"/>
                    </a:cubicBezTo>
                    <a:cubicBezTo>
                      <a:pt x="48806" y="6668"/>
                      <a:pt x="52616" y="9525"/>
                      <a:pt x="54521" y="13335"/>
                    </a:cubicBezTo>
                    <a:cubicBezTo>
                      <a:pt x="55474" y="15240"/>
                      <a:pt x="57379" y="18098"/>
                      <a:pt x="56426" y="20003"/>
                    </a:cubicBezTo>
                    <a:cubicBezTo>
                      <a:pt x="55474" y="22860"/>
                      <a:pt x="54521" y="26670"/>
                      <a:pt x="52616" y="27623"/>
                    </a:cubicBezTo>
                    <a:cubicBezTo>
                      <a:pt x="49759" y="29528"/>
                      <a:pt x="45949" y="29528"/>
                      <a:pt x="42139" y="28575"/>
                    </a:cubicBezTo>
                    <a:cubicBezTo>
                      <a:pt x="40234" y="28575"/>
                      <a:pt x="38329" y="27623"/>
                      <a:pt x="36424" y="27623"/>
                    </a:cubicBezTo>
                    <a:cubicBezTo>
                      <a:pt x="44044" y="30480"/>
                      <a:pt x="51664" y="34290"/>
                      <a:pt x="56426" y="40957"/>
                    </a:cubicBezTo>
                    <a:cubicBezTo>
                      <a:pt x="57379" y="41910"/>
                      <a:pt x="59284" y="42863"/>
                      <a:pt x="61189" y="42863"/>
                    </a:cubicBezTo>
                    <a:cubicBezTo>
                      <a:pt x="62141" y="42863"/>
                      <a:pt x="62141" y="43815"/>
                      <a:pt x="62141" y="44768"/>
                    </a:cubicBezTo>
                    <a:cubicBezTo>
                      <a:pt x="61189" y="45720"/>
                      <a:pt x="60236" y="46673"/>
                      <a:pt x="60236" y="47625"/>
                    </a:cubicBezTo>
                    <a:lnTo>
                      <a:pt x="62141" y="47625"/>
                    </a:lnTo>
                    <a:cubicBezTo>
                      <a:pt x="64999" y="46673"/>
                      <a:pt x="64046" y="41910"/>
                      <a:pt x="67856" y="42863"/>
                    </a:cubicBezTo>
                    <a:cubicBezTo>
                      <a:pt x="70714" y="44768"/>
                      <a:pt x="71666" y="47625"/>
                      <a:pt x="69761" y="50482"/>
                    </a:cubicBezTo>
                    <a:cubicBezTo>
                      <a:pt x="67856" y="52388"/>
                      <a:pt x="65951" y="54293"/>
                      <a:pt x="64046" y="55245"/>
                    </a:cubicBezTo>
                    <a:cubicBezTo>
                      <a:pt x="63094" y="56198"/>
                      <a:pt x="63094" y="58103"/>
                      <a:pt x="64046" y="59055"/>
                    </a:cubicBezTo>
                    <a:cubicBezTo>
                      <a:pt x="65951" y="60960"/>
                      <a:pt x="65951" y="62865"/>
                      <a:pt x="66904" y="64770"/>
                    </a:cubicBezTo>
                    <a:cubicBezTo>
                      <a:pt x="68809" y="68580"/>
                      <a:pt x="68809" y="72390"/>
                      <a:pt x="70714" y="76200"/>
                    </a:cubicBezTo>
                    <a:cubicBezTo>
                      <a:pt x="72619" y="83820"/>
                      <a:pt x="74524" y="91440"/>
                      <a:pt x="74524" y="99060"/>
                    </a:cubicBezTo>
                    <a:cubicBezTo>
                      <a:pt x="74524" y="102870"/>
                      <a:pt x="72619" y="106680"/>
                      <a:pt x="73571" y="110490"/>
                    </a:cubicBezTo>
                    <a:cubicBezTo>
                      <a:pt x="74524" y="114300"/>
                      <a:pt x="77381" y="118110"/>
                      <a:pt x="79286" y="120968"/>
                    </a:cubicBezTo>
                    <a:cubicBezTo>
                      <a:pt x="81191" y="123825"/>
                      <a:pt x="83096" y="125730"/>
                      <a:pt x="85001" y="129540"/>
                    </a:cubicBezTo>
                    <a:cubicBezTo>
                      <a:pt x="87859" y="134303"/>
                      <a:pt x="93574" y="140018"/>
                      <a:pt x="90716" y="145733"/>
                    </a:cubicBezTo>
                    <a:cubicBezTo>
                      <a:pt x="88811" y="149543"/>
                      <a:pt x="83096" y="148590"/>
                      <a:pt x="80239" y="150495"/>
                    </a:cubicBezTo>
                    <a:cubicBezTo>
                      <a:pt x="77381" y="153353"/>
                      <a:pt x="79286" y="157163"/>
                      <a:pt x="81191" y="160020"/>
                    </a:cubicBezTo>
                    <a:cubicBezTo>
                      <a:pt x="84049" y="164783"/>
                      <a:pt x="78334" y="167640"/>
                      <a:pt x="74524" y="169545"/>
                    </a:cubicBezTo>
                    <a:cubicBezTo>
                      <a:pt x="75476" y="171450"/>
                      <a:pt x="77381" y="170498"/>
                      <a:pt x="78334" y="171450"/>
                    </a:cubicBezTo>
                    <a:cubicBezTo>
                      <a:pt x="79286" y="174308"/>
                      <a:pt x="81191" y="175260"/>
                      <a:pt x="80239" y="178118"/>
                    </a:cubicBezTo>
                    <a:cubicBezTo>
                      <a:pt x="78334" y="180975"/>
                      <a:pt x="71666" y="182880"/>
                      <a:pt x="75476" y="187643"/>
                    </a:cubicBezTo>
                    <a:cubicBezTo>
                      <a:pt x="77381" y="191453"/>
                      <a:pt x="76429" y="195263"/>
                      <a:pt x="74524" y="199073"/>
                    </a:cubicBezTo>
                    <a:cubicBezTo>
                      <a:pt x="72619" y="203835"/>
                      <a:pt x="68809" y="205740"/>
                      <a:pt x="64999" y="206693"/>
                    </a:cubicBezTo>
                    <a:cubicBezTo>
                      <a:pt x="62141" y="207645"/>
                      <a:pt x="58331" y="207645"/>
                      <a:pt x="55474" y="207645"/>
                    </a:cubicBezTo>
                    <a:cubicBezTo>
                      <a:pt x="51664" y="206693"/>
                      <a:pt x="50711" y="206693"/>
                      <a:pt x="49759" y="206693"/>
                    </a:cubicBezTo>
                    <a:cubicBezTo>
                      <a:pt x="41186" y="205740"/>
                      <a:pt x="32614" y="202883"/>
                      <a:pt x="24041" y="202883"/>
                    </a:cubicBezTo>
                    <a:cubicBezTo>
                      <a:pt x="21184" y="203835"/>
                      <a:pt x="19279" y="203835"/>
                      <a:pt x="17374" y="204788"/>
                    </a:cubicBezTo>
                    <a:cubicBezTo>
                      <a:pt x="15469" y="206693"/>
                      <a:pt x="12611" y="208598"/>
                      <a:pt x="11659" y="210503"/>
                    </a:cubicBezTo>
                    <a:cubicBezTo>
                      <a:pt x="11659" y="210503"/>
                      <a:pt x="11659" y="210503"/>
                      <a:pt x="11659" y="210503"/>
                    </a:cubicBezTo>
                    <a:cubicBezTo>
                      <a:pt x="11659" y="210503"/>
                      <a:pt x="10706" y="211455"/>
                      <a:pt x="10706" y="211455"/>
                    </a:cubicBezTo>
                    <a:cubicBezTo>
                      <a:pt x="10706" y="211455"/>
                      <a:pt x="10706" y="212408"/>
                      <a:pt x="9754" y="212408"/>
                    </a:cubicBezTo>
                    <a:cubicBezTo>
                      <a:pt x="9754" y="212408"/>
                      <a:pt x="9754" y="212408"/>
                      <a:pt x="9754" y="213360"/>
                    </a:cubicBezTo>
                    <a:cubicBezTo>
                      <a:pt x="7849" y="215265"/>
                      <a:pt x="6896" y="217170"/>
                      <a:pt x="5944" y="219075"/>
                    </a:cubicBezTo>
                    <a:cubicBezTo>
                      <a:pt x="5944" y="219075"/>
                      <a:pt x="5944" y="219075"/>
                      <a:pt x="5944" y="219075"/>
                    </a:cubicBezTo>
                    <a:cubicBezTo>
                      <a:pt x="5944" y="219075"/>
                      <a:pt x="5944" y="220028"/>
                      <a:pt x="5944" y="220028"/>
                    </a:cubicBezTo>
                    <a:cubicBezTo>
                      <a:pt x="4039" y="222885"/>
                      <a:pt x="3086" y="226695"/>
                      <a:pt x="2134" y="229553"/>
                    </a:cubicBezTo>
                    <a:cubicBezTo>
                      <a:pt x="-1676" y="240983"/>
                      <a:pt x="229" y="251460"/>
                      <a:pt x="3086" y="253365"/>
                    </a:cubicBezTo>
                    <a:cubicBezTo>
                      <a:pt x="4039" y="254318"/>
                      <a:pt x="20231" y="259080"/>
                      <a:pt x="30709" y="263843"/>
                    </a:cubicBezTo>
                    <a:cubicBezTo>
                      <a:pt x="36424" y="265748"/>
                      <a:pt x="39281" y="267653"/>
                      <a:pt x="43091" y="269558"/>
                    </a:cubicBezTo>
                    <a:lnTo>
                      <a:pt x="327889" y="269558"/>
                    </a:lnTo>
                    <a:lnTo>
                      <a:pt x="327889" y="0"/>
                    </a:lnTo>
                    <a:close/>
                  </a:path>
                </a:pathLst>
              </a:custGeom>
              <a:solidFill>
                <a:srgbClr val="E1000F"/>
              </a:solidFill>
              <a:ln w="9525" cap="flat">
                <a:noFill/>
                <a:prstDash val="solid"/>
                <a:miter/>
              </a:ln>
            </p:spPr>
            <p:txBody>
              <a:bodyPr rtlCol="0" anchor="ctr"/>
              <a:lstStyle/>
              <a:p>
                <a:endParaRPr lang="fr-FR"/>
              </a:p>
            </p:txBody>
          </p:sp>
          <p:sp>
            <p:nvSpPr>
              <p:cNvPr id="29" name="Forme libre : forme 28">
                <a:extLst>
                  <a:ext uri="{FF2B5EF4-FFF2-40B4-BE49-F238E27FC236}">
                    <a16:creationId xmlns:a16="http://schemas.microsoft.com/office/drawing/2014/main" xmlns="" id="{6F4489A5-3996-4AF1-B392-21E6091A4C77}"/>
                  </a:ext>
                </a:extLst>
              </p:cNvPr>
              <p:cNvSpPr/>
              <p:nvPr/>
            </p:nvSpPr>
            <p:spPr>
              <a:xfrm>
                <a:off x="717232" y="362507"/>
                <a:ext cx="33524" cy="30636"/>
              </a:xfrm>
              <a:custGeom>
                <a:avLst/>
                <a:gdLst>
                  <a:gd name="connsiteX0" fmla="*/ 21907 w 33524"/>
                  <a:gd name="connsiteY0" fmla="*/ 6110 h 30636"/>
                  <a:gd name="connsiteX1" fmla="*/ 26670 w 33524"/>
                  <a:gd name="connsiteY1" fmla="*/ 8015 h 30636"/>
                  <a:gd name="connsiteX2" fmla="*/ 16192 w 33524"/>
                  <a:gd name="connsiteY2" fmla="*/ 17540 h 30636"/>
                  <a:gd name="connsiteX3" fmla="*/ 14288 w 33524"/>
                  <a:gd name="connsiteY3" fmla="*/ 17540 h 30636"/>
                  <a:gd name="connsiteX4" fmla="*/ 11430 w 33524"/>
                  <a:gd name="connsiteY4" fmla="*/ 21350 h 30636"/>
                  <a:gd name="connsiteX5" fmla="*/ 6667 w 33524"/>
                  <a:gd name="connsiteY5" fmla="*/ 22302 h 30636"/>
                  <a:gd name="connsiteX6" fmla="*/ 14288 w 33524"/>
                  <a:gd name="connsiteY6" fmla="*/ 25160 h 30636"/>
                  <a:gd name="connsiteX7" fmla="*/ 16192 w 33524"/>
                  <a:gd name="connsiteY7" fmla="*/ 27065 h 30636"/>
                  <a:gd name="connsiteX8" fmla="*/ 17145 w 33524"/>
                  <a:gd name="connsiteY8" fmla="*/ 26112 h 30636"/>
                  <a:gd name="connsiteX9" fmla="*/ 18097 w 33524"/>
                  <a:gd name="connsiteY9" fmla="*/ 27065 h 30636"/>
                  <a:gd name="connsiteX10" fmla="*/ 18097 w 33524"/>
                  <a:gd name="connsiteY10" fmla="*/ 28017 h 30636"/>
                  <a:gd name="connsiteX11" fmla="*/ 12382 w 33524"/>
                  <a:gd name="connsiteY11" fmla="*/ 29922 h 30636"/>
                  <a:gd name="connsiteX12" fmla="*/ 23813 w 33524"/>
                  <a:gd name="connsiteY12" fmla="*/ 29922 h 30636"/>
                  <a:gd name="connsiteX13" fmla="*/ 25717 w 33524"/>
                  <a:gd name="connsiteY13" fmla="*/ 21350 h 30636"/>
                  <a:gd name="connsiteX14" fmla="*/ 24765 w 33524"/>
                  <a:gd name="connsiteY14" fmla="*/ 19445 h 30636"/>
                  <a:gd name="connsiteX15" fmla="*/ 27622 w 33524"/>
                  <a:gd name="connsiteY15" fmla="*/ 16587 h 30636"/>
                  <a:gd name="connsiteX16" fmla="*/ 30480 w 33524"/>
                  <a:gd name="connsiteY16" fmla="*/ 14682 h 30636"/>
                  <a:gd name="connsiteX17" fmla="*/ 28575 w 33524"/>
                  <a:gd name="connsiteY17" fmla="*/ 11825 h 30636"/>
                  <a:gd name="connsiteX18" fmla="*/ 33338 w 33524"/>
                  <a:gd name="connsiteY18" fmla="*/ 3252 h 30636"/>
                  <a:gd name="connsiteX19" fmla="*/ 25717 w 33524"/>
                  <a:gd name="connsiteY19" fmla="*/ 395 h 30636"/>
                  <a:gd name="connsiteX20" fmla="*/ 17145 w 33524"/>
                  <a:gd name="connsiteY20" fmla="*/ 1347 h 30636"/>
                  <a:gd name="connsiteX21" fmla="*/ 9525 w 33524"/>
                  <a:gd name="connsiteY21" fmla="*/ 3252 h 30636"/>
                  <a:gd name="connsiteX22" fmla="*/ 0 w 33524"/>
                  <a:gd name="connsiteY22" fmla="*/ 8015 h 30636"/>
                  <a:gd name="connsiteX23" fmla="*/ 11430 w 33524"/>
                  <a:gd name="connsiteY23" fmla="*/ 5157 h 30636"/>
                  <a:gd name="connsiteX24" fmla="*/ 21907 w 33524"/>
                  <a:gd name="connsiteY24" fmla="*/ 6110 h 3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524" h="30636">
                    <a:moveTo>
                      <a:pt x="21907" y="6110"/>
                    </a:moveTo>
                    <a:cubicBezTo>
                      <a:pt x="23813" y="7062"/>
                      <a:pt x="26670" y="7062"/>
                      <a:pt x="26670" y="8015"/>
                    </a:cubicBezTo>
                    <a:cubicBezTo>
                      <a:pt x="25717" y="11825"/>
                      <a:pt x="20002" y="12777"/>
                      <a:pt x="16192" y="17540"/>
                    </a:cubicBezTo>
                    <a:lnTo>
                      <a:pt x="14288" y="17540"/>
                    </a:lnTo>
                    <a:cubicBezTo>
                      <a:pt x="12382" y="18492"/>
                      <a:pt x="13335" y="21350"/>
                      <a:pt x="11430" y="21350"/>
                    </a:cubicBezTo>
                    <a:cubicBezTo>
                      <a:pt x="9525" y="20397"/>
                      <a:pt x="8572" y="21350"/>
                      <a:pt x="6667" y="22302"/>
                    </a:cubicBezTo>
                    <a:cubicBezTo>
                      <a:pt x="8572" y="24207"/>
                      <a:pt x="11430" y="26112"/>
                      <a:pt x="14288" y="25160"/>
                    </a:cubicBezTo>
                    <a:cubicBezTo>
                      <a:pt x="15240" y="25160"/>
                      <a:pt x="16192" y="26112"/>
                      <a:pt x="16192" y="27065"/>
                    </a:cubicBezTo>
                    <a:cubicBezTo>
                      <a:pt x="16192" y="27065"/>
                      <a:pt x="17145" y="27065"/>
                      <a:pt x="17145" y="26112"/>
                    </a:cubicBezTo>
                    <a:cubicBezTo>
                      <a:pt x="18097" y="26112"/>
                      <a:pt x="18097" y="26112"/>
                      <a:pt x="18097" y="27065"/>
                    </a:cubicBezTo>
                    <a:lnTo>
                      <a:pt x="18097" y="28017"/>
                    </a:lnTo>
                    <a:cubicBezTo>
                      <a:pt x="16192" y="29922"/>
                      <a:pt x="14288" y="28970"/>
                      <a:pt x="12382" y="29922"/>
                    </a:cubicBezTo>
                    <a:cubicBezTo>
                      <a:pt x="16192" y="30875"/>
                      <a:pt x="20955" y="30875"/>
                      <a:pt x="23813" y="29922"/>
                    </a:cubicBezTo>
                    <a:cubicBezTo>
                      <a:pt x="26670" y="28970"/>
                      <a:pt x="23813" y="24207"/>
                      <a:pt x="25717" y="21350"/>
                    </a:cubicBezTo>
                    <a:cubicBezTo>
                      <a:pt x="24765" y="21350"/>
                      <a:pt x="25717" y="19445"/>
                      <a:pt x="24765" y="19445"/>
                    </a:cubicBezTo>
                    <a:cubicBezTo>
                      <a:pt x="25717" y="18492"/>
                      <a:pt x="26670" y="16587"/>
                      <a:pt x="27622" y="16587"/>
                    </a:cubicBezTo>
                    <a:cubicBezTo>
                      <a:pt x="28575" y="16587"/>
                      <a:pt x="30480" y="15635"/>
                      <a:pt x="30480" y="14682"/>
                    </a:cubicBezTo>
                    <a:cubicBezTo>
                      <a:pt x="30480" y="13730"/>
                      <a:pt x="28575" y="12777"/>
                      <a:pt x="28575" y="11825"/>
                    </a:cubicBezTo>
                    <a:cubicBezTo>
                      <a:pt x="31432" y="9920"/>
                      <a:pt x="34290" y="7062"/>
                      <a:pt x="33338" y="3252"/>
                    </a:cubicBezTo>
                    <a:cubicBezTo>
                      <a:pt x="32385" y="1347"/>
                      <a:pt x="28575" y="1347"/>
                      <a:pt x="25717" y="395"/>
                    </a:cubicBezTo>
                    <a:cubicBezTo>
                      <a:pt x="22860" y="-558"/>
                      <a:pt x="20002" y="395"/>
                      <a:pt x="17145" y="1347"/>
                    </a:cubicBezTo>
                    <a:cubicBezTo>
                      <a:pt x="14288" y="1347"/>
                      <a:pt x="12382" y="3252"/>
                      <a:pt x="9525" y="3252"/>
                    </a:cubicBezTo>
                    <a:cubicBezTo>
                      <a:pt x="5715" y="4205"/>
                      <a:pt x="2857" y="6110"/>
                      <a:pt x="0" y="8015"/>
                    </a:cubicBezTo>
                    <a:cubicBezTo>
                      <a:pt x="3810" y="6110"/>
                      <a:pt x="7620" y="6110"/>
                      <a:pt x="11430" y="5157"/>
                    </a:cubicBezTo>
                    <a:cubicBezTo>
                      <a:pt x="16192" y="6110"/>
                      <a:pt x="19050" y="5157"/>
                      <a:pt x="21907" y="6110"/>
                    </a:cubicBezTo>
                  </a:path>
                </a:pathLst>
              </a:custGeom>
              <a:solidFill>
                <a:srgbClr val="9C9B9B"/>
              </a:solidFill>
              <a:ln w="9525" cap="flat">
                <a:noFill/>
                <a:prstDash val="solid"/>
                <a:miter/>
              </a:ln>
            </p:spPr>
            <p:txBody>
              <a:bodyPr rtlCol="0" anchor="ctr"/>
              <a:lstStyle/>
              <a:p>
                <a:endParaRPr lang="fr-FR"/>
              </a:p>
            </p:txBody>
          </p:sp>
        </p:grpSp>
      </p:grpSp>
      <p:cxnSp>
        <p:nvCxnSpPr>
          <p:cNvPr id="14" name="Connecteur droit 13">
            <a:extLst>
              <a:ext uri="{FF2B5EF4-FFF2-40B4-BE49-F238E27FC236}">
                <a16:creationId xmlns:a16="http://schemas.microsoft.com/office/drawing/2014/main" xmlns="" id="{0AB78A3F-8167-4616-AA74-6BA59ADC99BC}"/>
              </a:ext>
            </a:extLst>
          </p:cNvPr>
          <p:cNvCxnSpPr>
            <a:cxnSpLocks/>
          </p:cNvCxnSpPr>
          <p:nvPr userDrawn="1"/>
        </p:nvCxnSpPr>
        <p:spPr bwMode="gray">
          <a:xfrm>
            <a:off x="538163" y="6318000"/>
            <a:ext cx="11113837"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6783878"/>
      </p:ext>
    </p:extLst>
  </p:cSld>
  <p:clrMapOvr>
    <a:masterClrMapping/>
  </p:clrMapOvr>
  <p:hf sldNum="0" hdr="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Couv. avec titre">
    <p:spTree>
      <p:nvGrpSpPr>
        <p:cNvPr id="1" name=""/>
        <p:cNvGrpSpPr/>
        <p:nvPr/>
      </p:nvGrpSpPr>
      <p:grpSpPr>
        <a:xfrm>
          <a:off x="0" y="0"/>
          <a:ext cx="0" cy="0"/>
          <a:chOff x="0" y="0"/>
          <a:chExt cx="0" cy="0"/>
        </a:xfrm>
      </p:grpSpPr>
      <p:sp>
        <p:nvSpPr>
          <p:cNvPr id="16" name="Espace réservé pour une image  9">
            <a:extLst>
              <a:ext uri="{FF2B5EF4-FFF2-40B4-BE49-F238E27FC236}">
                <a16:creationId xmlns:a16="http://schemas.microsoft.com/office/drawing/2014/main" xmlns="" id="{D41AD266-2510-4D3C-ABB2-6DDD2A5A25D7}"/>
              </a:ext>
            </a:extLst>
          </p:cNvPr>
          <p:cNvSpPr>
            <a:spLocks noGrp="1"/>
          </p:cNvSpPr>
          <p:nvPr>
            <p:ph type="pic" sz="quarter" idx="16" hasCustomPrompt="1"/>
          </p:nvPr>
        </p:nvSpPr>
        <p:spPr>
          <a:xfrm>
            <a:off x="542923" y="1321534"/>
            <a:ext cx="11649077" cy="4998304"/>
          </a:xfrm>
          <a:solidFill>
            <a:schemeClr val="bg2"/>
          </a:solidFill>
        </p:spPr>
        <p:txBody>
          <a:bodyPr anchor="ctr"/>
          <a:lstStyle>
            <a:lvl1pPr algn="ctr">
              <a:defRPr sz="1200">
                <a:solidFill>
                  <a:schemeClr val="tx1"/>
                </a:solidFill>
              </a:defRPr>
            </a:lvl1pPr>
          </a:lstStyle>
          <a:p>
            <a:r>
              <a:rPr lang="fr-FR" dirty="0"/>
              <a:t>Image</a:t>
            </a:r>
          </a:p>
        </p:txBody>
      </p:sp>
      <p:sp>
        <p:nvSpPr>
          <p:cNvPr id="17" name="Espace réservé du texte 8">
            <a:extLst>
              <a:ext uri="{FF2B5EF4-FFF2-40B4-BE49-F238E27FC236}">
                <a16:creationId xmlns:a16="http://schemas.microsoft.com/office/drawing/2014/main" xmlns="" id="{3D7B1467-59D2-488A-A5B0-29A18B9A0F41}"/>
              </a:ext>
            </a:extLst>
          </p:cNvPr>
          <p:cNvSpPr>
            <a:spLocks noGrp="1"/>
          </p:cNvSpPr>
          <p:nvPr>
            <p:ph type="body" sz="quarter" idx="18" hasCustomPrompt="1"/>
          </p:nvPr>
        </p:nvSpPr>
        <p:spPr>
          <a:xfrm>
            <a:off x="1088571" y="2891246"/>
            <a:ext cx="10206000" cy="3428592"/>
          </a:xfrm>
          <a:noFill/>
        </p:spPr>
        <p:txBody>
          <a:bodyPr lIns="0" tIns="0" rIns="0" bIns="360000"/>
          <a:lstStyle>
            <a:lvl1pPr marL="0" indent="0">
              <a:lnSpc>
                <a:spcPct val="85000"/>
              </a:lnSpc>
              <a:spcBef>
                <a:spcPts val="0"/>
              </a:spcBef>
              <a:spcAft>
                <a:spcPts val="1000"/>
              </a:spcAft>
              <a:defRPr sz="4000" cap="all" baseline="0">
                <a:solidFill>
                  <a:schemeClr val="tx1"/>
                </a:solidFill>
              </a:defRPr>
            </a:lvl1pPr>
            <a:lvl2pPr marL="0" indent="0">
              <a:lnSpc>
                <a:spcPct val="85000"/>
              </a:lnSpc>
              <a:spcBef>
                <a:spcPts val="0"/>
              </a:spcBef>
              <a:spcAft>
                <a:spcPts val="400"/>
              </a:spcAft>
              <a:defRPr sz="2400" b="1" cap="none" baseline="0"/>
            </a:lvl2pPr>
            <a:lvl3pPr marL="0" indent="0">
              <a:lnSpc>
                <a:spcPct val="85000"/>
              </a:lnSpc>
              <a:spcBef>
                <a:spcPts val="0"/>
              </a:spcBef>
              <a:spcAft>
                <a:spcPts val="0"/>
              </a:spcAft>
              <a:buNone/>
              <a:defRPr sz="2400" b="1" cap="none" baseline="0"/>
            </a:lvl3pPr>
            <a:lvl4pPr marL="0" indent="0">
              <a:lnSpc>
                <a:spcPct val="85000"/>
              </a:lnSpc>
              <a:spcBef>
                <a:spcPts val="0"/>
              </a:spcBef>
              <a:spcAft>
                <a:spcPts val="0"/>
              </a:spcAft>
              <a:defRPr sz="2400" b="1" cap="none" baseline="0"/>
            </a:lvl4pPr>
            <a:lvl5pPr marL="0" indent="0">
              <a:lnSpc>
                <a:spcPct val="85000"/>
              </a:lnSpc>
              <a:spcBef>
                <a:spcPts val="0"/>
              </a:spcBef>
              <a:spcAft>
                <a:spcPts val="0"/>
              </a:spcAft>
              <a:buNone/>
              <a:defRPr sz="2400" b="1" cap="none" baseline="0">
                <a:solidFill>
                  <a:schemeClr val="tx1"/>
                </a:solidFill>
              </a:defRPr>
            </a:lvl5pPr>
            <a:lvl6pPr marL="0" indent="0">
              <a:lnSpc>
                <a:spcPct val="85000"/>
              </a:lnSpc>
              <a:spcBef>
                <a:spcPts val="0"/>
              </a:spcBef>
              <a:spcAft>
                <a:spcPts val="0"/>
              </a:spcAft>
              <a:defRPr sz="2400" b="1" cap="none" baseline="0">
                <a:solidFill>
                  <a:schemeClr val="tx1"/>
                </a:solidFill>
              </a:defRPr>
            </a:lvl6pPr>
            <a:lvl7pPr marL="0" indent="0">
              <a:lnSpc>
                <a:spcPct val="85000"/>
              </a:lnSpc>
              <a:spcBef>
                <a:spcPts val="0"/>
              </a:spcBef>
              <a:spcAft>
                <a:spcPts val="0"/>
              </a:spcAft>
              <a:defRPr sz="2400" b="1" cap="none" baseline="0">
                <a:solidFill>
                  <a:schemeClr val="tx1"/>
                </a:solidFill>
              </a:defRPr>
            </a:lvl7pPr>
            <a:lvl8pPr marL="0" indent="0">
              <a:lnSpc>
                <a:spcPct val="85000"/>
              </a:lnSpc>
              <a:spcBef>
                <a:spcPts val="0"/>
              </a:spcBef>
              <a:spcAft>
                <a:spcPts val="0"/>
              </a:spcAft>
              <a:defRPr sz="2400" b="1" cap="none" baseline="0">
                <a:solidFill>
                  <a:schemeClr val="tx1"/>
                </a:solidFill>
              </a:defRPr>
            </a:lvl8pPr>
            <a:lvl9pPr marL="0" indent="0">
              <a:lnSpc>
                <a:spcPct val="85000"/>
              </a:lnSpc>
              <a:spcBef>
                <a:spcPts val="0"/>
              </a:spcBef>
              <a:spcAft>
                <a:spcPts val="0"/>
              </a:spcAft>
              <a:defRPr sz="2400" b="1" cap="none" baseline="0">
                <a:solidFill>
                  <a:schemeClr val="tx1"/>
                </a:solidFill>
              </a:defRPr>
            </a:lvl9pPr>
          </a:lstStyle>
          <a:p>
            <a:pPr lvl="0"/>
            <a:r>
              <a:rPr lang="fr-FR" dirty="0"/>
              <a:t>Lorem ipsum </a:t>
            </a:r>
            <a:r>
              <a:rPr lang="fr-FR" dirty="0" err="1"/>
              <a:t>dolor</a:t>
            </a:r>
            <a:r>
              <a:rPr lang="fr-FR" dirty="0"/>
              <a:t> </a:t>
            </a:r>
            <a:r>
              <a:rPr lang="fr-FR" dirty="0" err="1"/>
              <a:t>sit</a:t>
            </a:r>
            <a:r>
              <a:rPr lang="fr-FR" dirty="0"/>
              <a:t> </a:t>
            </a:r>
            <a:br>
              <a:rPr lang="fr-FR" dirty="0"/>
            </a:br>
            <a:r>
              <a:rPr lang="fr-FR" dirty="0" err="1"/>
              <a:t>amet</a:t>
            </a:r>
            <a:r>
              <a:rPr lang="fr-FR" dirty="0"/>
              <a:t> consectetur</a:t>
            </a:r>
          </a:p>
          <a:p>
            <a:pPr lvl="1"/>
            <a:r>
              <a:rPr lang="fr-FR" dirty="0"/>
              <a:t>Deuxième niveau</a:t>
            </a:r>
          </a:p>
        </p:txBody>
      </p:sp>
      <p:sp>
        <p:nvSpPr>
          <p:cNvPr id="4" name="Espace réservé de la date 3">
            <a:extLst>
              <a:ext uri="{FF2B5EF4-FFF2-40B4-BE49-F238E27FC236}">
                <a16:creationId xmlns:a16="http://schemas.microsoft.com/office/drawing/2014/main" xmlns="" id="{2A52FDD7-76B5-4B8E-A008-DBC75B8F463D}"/>
              </a:ext>
            </a:extLst>
          </p:cNvPr>
          <p:cNvSpPr>
            <a:spLocks noGrp="1"/>
          </p:cNvSpPr>
          <p:nvPr>
            <p:ph type="dt" sz="half" idx="10"/>
          </p:nvPr>
        </p:nvSpPr>
        <p:spPr/>
        <p:txBody>
          <a:bodyPr/>
          <a:lstStyle>
            <a:lvl1pPr>
              <a:defRPr>
                <a:solidFill>
                  <a:schemeClr val="tx1"/>
                </a:solidFill>
              </a:defRPr>
            </a:lvl1pPr>
          </a:lstStyle>
          <a:p>
            <a:fld id="{000C60A3-1649-42CC-8CBA-B34C2BB8BDBE}" type="datetime1">
              <a:rPr lang="fr-FR" smtClean="0"/>
              <a:t>21/01/2022</a:t>
            </a:fld>
            <a:endParaRPr lang="fr-FR"/>
          </a:p>
        </p:txBody>
      </p:sp>
      <p:sp>
        <p:nvSpPr>
          <p:cNvPr id="5" name="Espace réservé du pied de page 4">
            <a:extLst>
              <a:ext uri="{FF2B5EF4-FFF2-40B4-BE49-F238E27FC236}">
                <a16:creationId xmlns:a16="http://schemas.microsoft.com/office/drawing/2014/main" xmlns="" id="{702BE54F-4953-4F0A-AA2E-99A3D6292FFC}"/>
              </a:ext>
            </a:extLst>
          </p:cNvPr>
          <p:cNvSpPr>
            <a:spLocks noGrp="1"/>
          </p:cNvSpPr>
          <p:nvPr>
            <p:ph type="ftr" sz="quarter" idx="11"/>
          </p:nvPr>
        </p:nvSpPr>
        <p:spPr/>
        <p:txBody>
          <a:bodyPr/>
          <a:lstStyle>
            <a:lvl1pPr>
              <a:defRPr>
                <a:solidFill>
                  <a:schemeClr val="tx1"/>
                </a:solidFill>
              </a:defRPr>
            </a:lvl1pPr>
          </a:lstStyle>
          <a:p>
            <a:r>
              <a:rPr lang="fr-FR"/>
              <a:t>Secrétariat général pour l'investissement - Présentation</a:t>
            </a:r>
            <a:endParaRPr lang="fr-FR">
              <a:solidFill>
                <a:schemeClr val="tx1"/>
              </a:solidFill>
            </a:endParaRPr>
          </a:p>
        </p:txBody>
      </p:sp>
      <p:sp>
        <p:nvSpPr>
          <p:cNvPr id="6" name="Espace réservé du numéro de diapositive 5">
            <a:extLst>
              <a:ext uri="{FF2B5EF4-FFF2-40B4-BE49-F238E27FC236}">
                <a16:creationId xmlns:a16="http://schemas.microsoft.com/office/drawing/2014/main" xmlns="" id="{035E73AA-FFC7-4E68-A1E5-2653FA5B579D}"/>
              </a:ext>
            </a:extLst>
          </p:cNvPr>
          <p:cNvSpPr>
            <a:spLocks noGrp="1"/>
          </p:cNvSpPr>
          <p:nvPr>
            <p:ph type="sldNum" sz="quarter" idx="12"/>
          </p:nvPr>
        </p:nvSpPr>
        <p:spPr>
          <a:xfrm>
            <a:off x="11003598" y="6511056"/>
            <a:ext cx="650240" cy="153888"/>
          </a:xfrm>
        </p:spPr>
        <p:txBody>
          <a:bodyPr/>
          <a:lstStyle>
            <a:lvl1pPr>
              <a:defRPr>
                <a:solidFill>
                  <a:schemeClr val="tx1"/>
                </a:solidFill>
              </a:defRPr>
            </a:lvl1pPr>
          </a:lstStyle>
          <a:p>
            <a:fld id="{6C02D038-4989-45BB-AD16-38E0E231338A}" type="slidenum">
              <a:rPr lang="fr-FR" smtClean="0"/>
              <a:pPr/>
              <a:t>‹N°›</a:t>
            </a:fld>
            <a:endParaRPr lang="fr-FR" dirty="0"/>
          </a:p>
        </p:txBody>
      </p:sp>
      <p:grpSp>
        <p:nvGrpSpPr>
          <p:cNvPr id="21" name="Graphique 2">
            <a:extLst>
              <a:ext uri="{FF2B5EF4-FFF2-40B4-BE49-F238E27FC236}">
                <a16:creationId xmlns:a16="http://schemas.microsoft.com/office/drawing/2014/main" xmlns="" id="{4110A57E-9D94-48A5-B9EA-3EEA1C9AF313}"/>
              </a:ext>
            </a:extLst>
          </p:cNvPr>
          <p:cNvGrpSpPr>
            <a:grpSpLocks noChangeAspect="1"/>
          </p:cNvGrpSpPr>
          <p:nvPr userDrawn="1"/>
        </p:nvGrpSpPr>
        <p:grpSpPr>
          <a:xfrm>
            <a:off x="540000" y="270000"/>
            <a:ext cx="432404" cy="504000"/>
            <a:chOff x="269557" y="269557"/>
            <a:chExt cx="1311592" cy="1528762"/>
          </a:xfrm>
        </p:grpSpPr>
        <p:sp>
          <p:nvSpPr>
            <p:cNvPr id="30" name="Forme libre : forme 29">
              <a:extLst>
                <a:ext uri="{FF2B5EF4-FFF2-40B4-BE49-F238E27FC236}">
                  <a16:creationId xmlns:a16="http://schemas.microsoft.com/office/drawing/2014/main" xmlns="" id="{4F1FA2EC-F16A-4F26-A340-7CE6C73237A3}"/>
                </a:ext>
              </a:extLst>
            </p:cNvPr>
            <p:cNvSpPr/>
            <p:nvPr/>
          </p:nvSpPr>
          <p:spPr>
            <a:xfrm>
              <a:off x="269557" y="1304925"/>
              <a:ext cx="693419" cy="493395"/>
            </a:xfrm>
            <a:custGeom>
              <a:avLst/>
              <a:gdLst>
                <a:gd name="connsiteX0" fmla="*/ 659130 w 693419"/>
                <a:gd name="connsiteY0" fmla="*/ 422910 h 493395"/>
                <a:gd name="connsiteX1" fmla="*/ 666750 w 693419"/>
                <a:gd name="connsiteY1" fmla="*/ 437197 h 493395"/>
                <a:gd name="connsiteX2" fmla="*/ 641033 w 693419"/>
                <a:gd name="connsiteY2" fmla="*/ 442913 h 493395"/>
                <a:gd name="connsiteX3" fmla="*/ 659130 w 693419"/>
                <a:gd name="connsiteY3" fmla="*/ 422910 h 493395"/>
                <a:gd name="connsiteX4" fmla="*/ 673418 w 693419"/>
                <a:gd name="connsiteY4" fmla="*/ 464820 h 493395"/>
                <a:gd name="connsiteX5" fmla="*/ 668655 w 693419"/>
                <a:gd name="connsiteY5" fmla="*/ 464820 h 493395"/>
                <a:gd name="connsiteX6" fmla="*/ 648653 w 693419"/>
                <a:gd name="connsiteY6" fmla="*/ 478155 h 493395"/>
                <a:gd name="connsiteX7" fmla="*/ 638175 w 693419"/>
                <a:gd name="connsiteY7" fmla="*/ 464820 h 493395"/>
                <a:gd name="connsiteX8" fmla="*/ 639128 w 693419"/>
                <a:gd name="connsiteY8" fmla="*/ 453390 h 493395"/>
                <a:gd name="connsiteX9" fmla="*/ 680085 w 693419"/>
                <a:gd name="connsiteY9" fmla="*/ 440055 h 493395"/>
                <a:gd name="connsiteX10" fmla="*/ 666750 w 693419"/>
                <a:gd name="connsiteY10" fmla="*/ 412433 h 493395"/>
                <a:gd name="connsiteX11" fmla="*/ 624840 w 693419"/>
                <a:gd name="connsiteY11" fmla="*/ 473392 h 493395"/>
                <a:gd name="connsiteX12" fmla="*/ 640080 w 693419"/>
                <a:gd name="connsiteY12" fmla="*/ 493395 h 493395"/>
                <a:gd name="connsiteX13" fmla="*/ 673418 w 693419"/>
                <a:gd name="connsiteY13" fmla="*/ 464820 h 493395"/>
                <a:gd name="connsiteX14" fmla="*/ 664845 w 693419"/>
                <a:gd name="connsiteY14" fmla="*/ 404813 h 493395"/>
                <a:gd name="connsiteX15" fmla="*/ 693420 w 693419"/>
                <a:gd name="connsiteY15" fmla="*/ 378142 h 493395"/>
                <a:gd name="connsiteX16" fmla="*/ 693420 w 693419"/>
                <a:gd name="connsiteY16" fmla="*/ 375285 h 493395"/>
                <a:gd name="connsiteX17" fmla="*/ 678180 w 693419"/>
                <a:gd name="connsiteY17" fmla="*/ 375285 h 493395"/>
                <a:gd name="connsiteX18" fmla="*/ 660083 w 693419"/>
                <a:gd name="connsiteY18" fmla="*/ 405765 h 493395"/>
                <a:gd name="connsiteX19" fmla="*/ 664845 w 693419"/>
                <a:gd name="connsiteY19" fmla="*/ 405765 h 493395"/>
                <a:gd name="connsiteX20" fmla="*/ 576263 w 693419"/>
                <a:gd name="connsiteY20" fmla="*/ 423863 h 493395"/>
                <a:gd name="connsiteX21" fmla="*/ 589598 w 693419"/>
                <a:gd name="connsiteY21" fmla="*/ 423863 h 493395"/>
                <a:gd name="connsiteX22" fmla="*/ 567690 w 693419"/>
                <a:gd name="connsiteY22" fmla="*/ 482917 h 493395"/>
                <a:gd name="connsiteX23" fmla="*/ 573405 w 693419"/>
                <a:gd name="connsiteY23" fmla="*/ 493395 h 493395"/>
                <a:gd name="connsiteX24" fmla="*/ 612458 w 693419"/>
                <a:gd name="connsiteY24" fmla="*/ 464820 h 493395"/>
                <a:gd name="connsiteX25" fmla="*/ 608648 w 693419"/>
                <a:gd name="connsiteY25" fmla="*/ 464820 h 493395"/>
                <a:gd name="connsiteX26" fmla="*/ 583883 w 693419"/>
                <a:gd name="connsiteY26" fmla="*/ 480060 h 493395"/>
                <a:gd name="connsiteX27" fmla="*/ 603885 w 693419"/>
                <a:gd name="connsiteY27" fmla="*/ 424815 h 493395"/>
                <a:gd name="connsiteX28" fmla="*/ 623888 w 693419"/>
                <a:gd name="connsiteY28" fmla="*/ 424815 h 493395"/>
                <a:gd name="connsiteX29" fmla="*/ 626745 w 693419"/>
                <a:gd name="connsiteY29" fmla="*/ 416242 h 493395"/>
                <a:gd name="connsiteX30" fmla="*/ 606743 w 693419"/>
                <a:gd name="connsiteY30" fmla="*/ 416242 h 493395"/>
                <a:gd name="connsiteX31" fmla="*/ 614363 w 693419"/>
                <a:gd name="connsiteY31" fmla="*/ 395288 h 493395"/>
                <a:gd name="connsiteX32" fmla="*/ 606743 w 693419"/>
                <a:gd name="connsiteY32" fmla="*/ 395288 h 493395"/>
                <a:gd name="connsiteX33" fmla="*/ 592455 w 693419"/>
                <a:gd name="connsiteY33" fmla="*/ 416242 h 493395"/>
                <a:gd name="connsiteX34" fmla="*/ 575310 w 693419"/>
                <a:gd name="connsiteY34" fmla="*/ 418147 h 493395"/>
                <a:gd name="connsiteX35" fmla="*/ 575310 w 693419"/>
                <a:gd name="connsiteY35" fmla="*/ 423863 h 493395"/>
                <a:gd name="connsiteX36" fmla="*/ 558165 w 693419"/>
                <a:gd name="connsiteY36" fmla="*/ 421005 h 493395"/>
                <a:gd name="connsiteX37" fmla="*/ 553403 w 693419"/>
                <a:gd name="connsiteY37" fmla="*/ 412433 h 493395"/>
                <a:gd name="connsiteX38" fmla="*/ 521970 w 693419"/>
                <a:gd name="connsiteY38" fmla="*/ 438150 h 493395"/>
                <a:gd name="connsiteX39" fmla="*/ 525780 w 693419"/>
                <a:gd name="connsiteY39" fmla="*/ 438150 h 493395"/>
                <a:gd name="connsiteX40" fmla="*/ 541973 w 693419"/>
                <a:gd name="connsiteY40" fmla="*/ 425767 h 493395"/>
                <a:gd name="connsiteX41" fmla="*/ 519113 w 693419"/>
                <a:gd name="connsiteY41" fmla="*/ 484822 h 493395"/>
                <a:gd name="connsiteX42" fmla="*/ 523875 w 693419"/>
                <a:gd name="connsiteY42" fmla="*/ 493395 h 493395"/>
                <a:gd name="connsiteX43" fmla="*/ 554355 w 693419"/>
                <a:gd name="connsiteY43" fmla="*/ 467678 h 493395"/>
                <a:gd name="connsiteX44" fmla="*/ 550545 w 693419"/>
                <a:gd name="connsiteY44" fmla="*/ 467678 h 493395"/>
                <a:gd name="connsiteX45" fmla="*/ 534353 w 693419"/>
                <a:gd name="connsiteY45" fmla="*/ 480060 h 493395"/>
                <a:gd name="connsiteX46" fmla="*/ 558165 w 693419"/>
                <a:gd name="connsiteY46" fmla="*/ 421005 h 493395"/>
                <a:gd name="connsiteX47" fmla="*/ 561975 w 693419"/>
                <a:gd name="connsiteY47" fmla="*/ 391478 h 493395"/>
                <a:gd name="connsiteX48" fmla="*/ 571500 w 693419"/>
                <a:gd name="connsiteY48" fmla="*/ 381953 h 493395"/>
                <a:gd name="connsiteX49" fmla="*/ 561975 w 693419"/>
                <a:gd name="connsiteY49" fmla="*/ 372428 h 493395"/>
                <a:gd name="connsiteX50" fmla="*/ 552450 w 693419"/>
                <a:gd name="connsiteY50" fmla="*/ 381953 h 493395"/>
                <a:gd name="connsiteX51" fmla="*/ 561975 w 693419"/>
                <a:gd name="connsiteY51" fmla="*/ 391478 h 493395"/>
                <a:gd name="connsiteX52" fmla="*/ 431483 w 693419"/>
                <a:gd name="connsiteY52" fmla="*/ 481965 h 493395"/>
                <a:gd name="connsiteX53" fmla="*/ 438150 w 693419"/>
                <a:gd name="connsiteY53" fmla="*/ 493395 h 493395"/>
                <a:gd name="connsiteX54" fmla="*/ 445770 w 693419"/>
                <a:gd name="connsiteY54" fmla="*/ 487680 h 493395"/>
                <a:gd name="connsiteX55" fmla="*/ 461963 w 693419"/>
                <a:gd name="connsiteY55" fmla="*/ 445770 h 493395"/>
                <a:gd name="connsiteX56" fmla="*/ 490538 w 693419"/>
                <a:gd name="connsiteY56" fmla="*/ 427672 h 493395"/>
                <a:gd name="connsiteX57" fmla="*/ 491490 w 693419"/>
                <a:gd name="connsiteY57" fmla="*/ 436245 h 493395"/>
                <a:gd name="connsiteX58" fmla="*/ 467678 w 693419"/>
                <a:gd name="connsiteY58" fmla="*/ 482917 h 493395"/>
                <a:gd name="connsiteX59" fmla="*/ 473393 w 693419"/>
                <a:gd name="connsiteY59" fmla="*/ 493395 h 493395"/>
                <a:gd name="connsiteX60" fmla="*/ 504825 w 693419"/>
                <a:gd name="connsiteY60" fmla="*/ 467678 h 493395"/>
                <a:gd name="connsiteX61" fmla="*/ 501015 w 693419"/>
                <a:gd name="connsiteY61" fmla="*/ 467678 h 493395"/>
                <a:gd name="connsiteX62" fmla="*/ 484822 w 693419"/>
                <a:gd name="connsiteY62" fmla="*/ 480060 h 493395"/>
                <a:gd name="connsiteX63" fmla="*/ 505778 w 693419"/>
                <a:gd name="connsiteY63" fmla="*/ 438150 h 493395"/>
                <a:gd name="connsiteX64" fmla="*/ 509588 w 693419"/>
                <a:gd name="connsiteY64" fmla="*/ 423863 h 493395"/>
                <a:gd name="connsiteX65" fmla="*/ 498158 w 693419"/>
                <a:gd name="connsiteY65" fmla="*/ 412433 h 493395"/>
                <a:gd name="connsiteX66" fmla="*/ 464820 w 693419"/>
                <a:gd name="connsiteY66" fmla="*/ 438150 h 493395"/>
                <a:gd name="connsiteX67" fmla="*/ 464820 w 693419"/>
                <a:gd name="connsiteY67" fmla="*/ 426720 h 493395"/>
                <a:gd name="connsiteX68" fmla="*/ 455295 w 693419"/>
                <a:gd name="connsiteY68" fmla="*/ 411480 h 493395"/>
                <a:gd name="connsiteX69" fmla="*/ 442913 w 693419"/>
                <a:gd name="connsiteY69" fmla="*/ 421005 h 493395"/>
                <a:gd name="connsiteX70" fmla="*/ 442913 w 693419"/>
                <a:gd name="connsiteY70" fmla="*/ 422910 h 493395"/>
                <a:gd name="connsiteX71" fmla="*/ 448628 w 693419"/>
                <a:gd name="connsiteY71" fmla="*/ 445770 h 493395"/>
                <a:gd name="connsiteX72" fmla="*/ 431483 w 693419"/>
                <a:gd name="connsiteY72" fmla="*/ 481965 h 493395"/>
                <a:gd name="connsiteX73" fmla="*/ 431483 w 693419"/>
                <a:gd name="connsiteY73" fmla="*/ 430530 h 493395"/>
                <a:gd name="connsiteX74" fmla="*/ 425768 w 693419"/>
                <a:gd name="connsiteY74" fmla="*/ 412433 h 493395"/>
                <a:gd name="connsiteX75" fmla="*/ 405765 w 693419"/>
                <a:gd name="connsiteY75" fmla="*/ 438150 h 493395"/>
                <a:gd name="connsiteX76" fmla="*/ 405765 w 693419"/>
                <a:gd name="connsiteY76" fmla="*/ 426720 h 493395"/>
                <a:gd name="connsiteX77" fmla="*/ 396240 w 693419"/>
                <a:gd name="connsiteY77" fmla="*/ 411480 h 493395"/>
                <a:gd name="connsiteX78" fmla="*/ 374333 w 693419"/>
                <a:gd name="connsiteY78" fmla="*/ 437197 h 493395"/>
                <a:gd name="connsiteX79" fmla="*/ 378143 w 693419"/>
                <a:gd name="connsiteY79" fmla="*/ 437197 h 493395"/>
                <a:gd name="connsiteX80" fmla="*/ 388620 w 693419"/>
                <a:gd name="connsiteY80" fmla="*/ 427672 h 493395"/>
                <a:gd name="connsiteX81" fmla="*/ 388620 w 693419"/>
                <a:gd name="connsiteY81" fmla="*/ 445770 h 493395"/>
                <a:gd name="connsiteX82" fmla="*/ 372428 w 693419"/>
                <a:gd name="connsiteY82" fmla="*/ 481013 h 493395"/>
                <a:gd name="connsiteX83" fmla="*/ 379095 w 693419"/>
                <a:gd name="connsiteY83" fmla="*/ 492442 h 493395"/>
                <a:gd name="connsiteX84" fmla="*/ 386715 w 693419"/>
                <a:gd name="connsiteY84" fmla="*/ 486728 h 493395"/>
                <a:gd name="connsiteX85" fmla="*/ 402908 w 693419"/>
                <a:gd name="connsiteY85" fmla="*/ 444817 h 493395"/>
                <a:gd name="connsiteX86" fmla="*/ 416243 w 693419"/>
                <a:gd name="connsiteY86" fmla="*/ 429578 h 493395"/>
                <a:gd name="connsiteX87" fmla="*/ 431483 w 693419"/>
                <a:gd name="connsiteY87" fmla="*/ 429578 h 493395"/>
                <a:gd name="connsiteX88" fmla="*/ 340043 w 693419"/>
                <a:gd name="connsiteY88" fmla="*/ 422910 h 493395"/>
                <a:gd name="connsiteX89" fmla="*/ 347663 w 693419"/>
                <a:gd name="connsiteY89" fmla="*/ 437197 h 493395"/>
                <a:gd name="connsiteX90" fmla="*/ 321945 w 693419"/>
                <a:gd name="connsiteY90" fmla="*/ 442913 h 493395"/>
                <a:gd name="connsiteX91" fmla="*/ 340043 w 693419"/>
                <a:gd name="connsiteY91" fmla="*/ 422910 h 493395"/>
                <a:gd name="connsiteX92" fmla="*/ 354330 w 693419"/>
                <a:gd name="connsiteY92" fmla="*/ 464820 h 493395"/>
                <a:gd name="connsiteX93" fmla="*/ 349568 w 693419"/>
                <a:gd name="connsiteY93" fmla="*/ 464820 h 493395"/>
                <a:gd name="connsiteX94" fmla="*/ 329565 w 693419"/>
                <a:gd name="connsiteY94" fmla="*/ 478155 h 493395"/>
                <a:gd name="connsiteX95" fmla="*/ 319088 w 693419"/>
                <a:gd name="connsiteY95" fmla="*/ 464820 h 493395"/>
                <a:gd name="connsiteX96" fmla="*/ 320040 w 693419"/>
                <a:gd name="connsiteY96" fmla="*/ 453390 h 493395"/>
                <a:gd name="connsiteX97" fmla="*/ 360997 w 693419"/>
                <a:gd name="connsiteY97" fmla="*/ 440055 h 493395"/>
                <a:gd name="connsiteX98" fmla="*/ 347663 w 693419"/>
                <a:gd name="connsiteY98" fmla="*/ 412433 h 493395"/>
                <a:gd name="connsiteX99" fmla="*/ 305753 w 693419"/>
                <a:gd name="connsiteY99" fmla="*/ 473392 h 493395"/>
                <a:gd name="connsiteX100" fmla="*/ 320993 w 693419"/>
                <a:gd name="connsiteY100" fmla="*/ 493395 h 493395"/>
                <a:gd name="connsiteX101" fmla="*/ 354330 w 693419"/>
                <a:gd name="connsiteY101" fmla="*/ 464820 h 493395"/>
                <a:gd name="connsiteX102" fmla="*/ 257175 w 693419"/>
                <a:gd name="connsiteY102" fmla="*/ 423863 h 493395"/>
                <a:gd name="connsiteX103" fmla="*/ 270510 w 693419"/>
                <a:gd name="connsiteY103" fmla="*/ 423863 h 493395"/>
                <a:gd name="connsiteX104" fmla="*/ 248603 w 693419"/>
                <a:gd name="connsiteY104" fmla="*/ 482917 h 493395"/>
                <a:gd name="connsiteX105" fmla="*/ 254318 w 693419"/>
                <a:gd name="connsiteY105" fmla="*/ 493395 h 493395"/>
                <a:gd name="connsiteX106" fmla="*/ 293370 w 693419"/>
                <a:gd name="connsiteY106" fmla="*/ 464820 h 493395"/>
                <a:gd name="connsiteX107" fmla="*/ 289560 w 693419"/>
                <a:gd name="connsiteY107" fmla="*/ 464820 h 493395"/>
                <a:gd name="connsiteX108" fmla="*/ 264795 w 693419"/>
                <a:gd name="connsiteY108" fmla="*/ 480060 h 493395"/>
                <a:gd name="connsiteX109" fmla="*/ 284798 w 693419"/>
                <a:gd name="connsiteY109" fmla="*/ 424815 h 493395"/>
                <a:gd name="connsiteX110" fmla="*/ 304800 w 693419"/>
                <a:gd name="connsiteY110" fmla="*/ 424815 h 493395"/>
                <a:gd name="connsiteX111" fmla="*/ 307658 w 693419"/>
                <a:gd name="connsiteY111" fmla="*/ 416242 h 493395"/>
                <a:gd name="connsiteX112" fmla="*/ 287655 w 693419"/>
                <a:gd name="connsiteY112" fmla="*/ 416242 h 493395"/>
                <a:gd name="connsiteX113" fmla="*/ 295275 w 693419"/>
                <a:gd name="connsiteY113" fmla="*/ 395288 h 493395"/>
                <a:gd name="connsiteX114" fmla="*/ 287655 w 693419"/>
                <a:gd name="connsiteY114" fmla="*/ 395288 h 493395"/>
                <a:gd name="connsiteX115" fmla="*/ 273368 w 693419"/>
                <a:gd name="connsiteY115" fmla="*/ 416242 h 493395"/>
                <a:gd name="connsiteX116" fmla="*/ 256223 w 693419"/>
                <a:gd name="connsiteY116" fmla="*/ 418147 h 493395"/>
                <a:gd name="connsiteX117" fmla="*/ 256223 w 693419"/>
                <a:gd name="connsiteY117" fmla="*/ 423863 h 493395"/>
                <a:gd name="connsiteX118" fmla="*/ 181928 w 693419"/>
                <a:gd name="connsiteY118" fmla="*/ 469583 h 493395"/>
                <a:gd name="connsiteX119" fmla="*/ 213360 w 693419"/>
                <a:gd name="connsiteY119" fmla="*/ 426720 h 493395"/>
                <a:gd name="connsiteX120" fmla="*/ 220028 w 693419"/>
                <a:gd name="connsiteY120" fmla="*/ 427672 h 493395"/>
                <a:gd name="connsiteX121" fmla="*/ 208598 w 693419"/>
                <a:gd name="connsiteY121" fmla="*/ 459105 h 493395"/>
                <a:gd name="connsiteX122" fmla="*/ 186690 w 693419"/>
                <a:gd name="connsiteY122" fmla="*/ 477203 h 493395"/>
                <a:gd name="connsiteX123" fmla="*/ 181928 w 693419"/>
                <a:gd name="connsiteY123" fmla="*/ 469583 h 493395"/>
                <a:gd name="connsiteX124" fmla="*/ 244793 w 693419"/>
                <a:gd name="connsiteY124" fmla="*/ 408622 h 493395"/>
                <a:gd name="connsiteX125" fmla="*/ 238125 w 693419"/>
                <a:gd name="connsiteY125" fmla="*/ 408622 h 493395"/>
                <a:gd name="connsiteX126" fmla="*/ 231458 w 693419"/>
                <a:gd name="connsiteY126" fmla="*/ 415290 h 493395"/>
                <a:gd name="connsiteX127" fmla="*/ 229553 w 693419"/>
                <a:gd name="connsiteY127" fmla="*/ 415290 h 493395"/>
                <a:gd name="connsiteX128" fmla="*/ 166688 w 693419"/>
                <a:gd name="connsiteY128" fmla="*/ 481013 h 493395"/>
                <a:gd name="connsiteX129" fmla="*/ 179070 w 693419"/>
                <a:gd name="connsiteY129" fmla="*/ 493395 h 493395"/>
                <a:gd name="connsiteX130" fmla="*/ 205740 w 693419"/>
                <a:gd name="connsiteY130" fmla="*/ 467678 h 493395"/>
                <a:gd name="connsiteX131" fmla="*/ 205740 w 693419"/>
                <a:gd name="connsiteY131" fmla="*/ 472440 h 493395"/>
                <a:gd name="connsiteX132" fmla="*/ 216218 w 693419"/>
                <a:gd name="connsiteY132" fmla="*/ 493395 h 493395"/>
                <a:gd name="connsiteX133" fmla="*/ 238125 w 693419"/>
                <a:gd name="connsiteY133" fmla="*/ 467678 h 493395"/>
                <a:gd name="connsiteX134" fmla="*/ 234315 w 693419"/>
                <a:gd name="connsiteY134" fmla="*/ 467678 h 493395"/>
                <a:gd name="connsiteX135" fmla="*/ 223838 w 693419"/>
                <a:gd name="connsiteY135" fmla="*/ 477203 h 493395"/>
                <a:gd name="connsiteX136" fmla="*/ 223838 w 693419"/>
                <a:gd name="connsiteY136" fmla="*/ 459105 h 493395"/>
                <a:gd name="connsiteX137" fmla="*/ 244793 w 693419"/>
                <a:gd name="connsiteY137" fmla="*/ 408622 h 493395"/>
                <a:gd name="connsiteX138" fmla="*/ 172403 w 693419"/>
                <a:gd name="connsiteY138" fmla="*/ 430530 h 493395"/>
                <a:gd name="connsiteX139" fmla="*/ 166688 w 693419"/>
                <a:gd name="connsiteY139" fmla="*/ 412433 h 493395"/>
                <a:gd name="connsiteX140" fmla="*/ 146685 w 693419"/>
                <a:gd name="connsiteY140" fmla="*/ 438150 h 493395"/>
                <a:gd name="connsiteX141" fmla="*/ 146685 w 693419"/>
                <a:gd name="connsiteY141" fmla="*/ 426720 h 493395"/>
                <a:gd name="connsiteX142" fmla="*/ 137160 w 693419"/>
                <a:gd name="connsiteY142" fmla="*/ 411480 h 493395"/>
                <a:gd name="connsiteX143" fmla="*/ 115253 w 693419"/>
                <a:gd name="connsiteY143" fmla="*/ 437197 h 493395"/>
                <a:gd name="connsiteX144" fmla="*/ 119063 w 693419"/>
                <a:gd name="connsiteY144" fmla="*/ 437197 h 493395"/>
                <a:gd name="connsiteX145" fmla="*/ 129540 w 693419"/>
                <a:gd name="connsiteY145" fmla="*/ 427672 h 493395"/>
                <a:gd name="connsiteX146" fmla="*/ 129540 w 693419"/>
                <a:gd name="connsiteY146" fmla="*/ 445770 h 493395"/>
                <a:gd name="connsiteX147" fmla="*/ 113348 w 693419"/>
                <a:gd name="connsiteY147" fmla="*/ 481013 h 493395"/>
                <a:gd name="connsiteX148" fmla="*/ 120015 w 693419"/>
                <a:gd name="connsiteY148" fmla="*/ 492442 h 493395"/>
                <a:gd name="connsiteX149" fmla="*/ 127635 w 693419"/>
                <a:gd name="connsiteY149" fmla="*/ 486728 h 493395"/>
                <a:gd name="connsiteX150" fmla="*/ 143828 w 693419"/>
                <a:gd name="connsiteY150" fmla="*/ 444817 h 493395"/>
                <a:gd name="connsiteX151" fmla="*/ 157163 w 693419"/>
                <a:gd name="connsiteY151" fmla="*/ 429578 h 493395"/>
                <a:gd name="connsiteX152" fmla="*/ 172403 w 693419"/>
                <a:gd name="connsiteY152" fmla="*/ 429578 h 493395"/>
                <a:gd name="connsiteX153" fmla="*/ 59055 w 693419"/>
                <a:gd name="connsiteY153" fmla="*/ 489585 h 493395"/>
                <a:gd name="connsiteX154" fmla="*/ 60960 w 693419"/>
                <a:gd name="connsiteY154" fmla="*/ 484822 h 493395"/>
                <a:gd name="connsiteX155" fmla="*/ 46673 w 693419"/>
                <a:gd name="connsiteY155" fmla="*/ 460058 h 493395"/>
                <a:gd name="connsiteX156" fmla="*/ 54293 w 693419"/>
                <a:gd name="connsiteY156" fmla="*/ 438150 h 493395"/>
                <a:gd name="connsiteX157" fmla="*/ 76200 w 693419"/>
                <a:gd name="connsiteY157" fmla="*/ 438150 h 493395"/>
                <a:gd name="connsiteX158" fmla="*/ 84773 w 693419"/>
                <a:gd name="connsiteY158" fmla="*/ 452438 h 493395"/>
                <a:gd name="connsiteX159" fmla="*/ 90488 w 693419"/>
                <a:gd name="connsiteY159" fmla="*/ 452438 h 493395"/>
                <a:gd name="connsiteX160" fmla="*/ 103823 w 693419"/>
                <a:gd name="connsiteY160" fmla="*/ 416242 h 493395"/>
                <a:gd name="connsiteX161" fmla="*/ 98107 w 693419"/>
                <a:gd name="connsiteY161" fmla="*/ 416242 h 493395"/>
                <a:gd name="connsiteX162" fmla="*/ 79057 w 693419"/>
                <a:gd name="connsiteY162" fmla="*/ 430530 h 493395"/>
                <a:gd name="connsiteX163" fmla="*/ 57150 w 693419"/>
                <a:gd name="connsiteY163" fmla="*/ 430530 h 493395"/>
                <a:gd name="connsiteX164" fmla="*/ 68580 w 693419"/>
                <a:gd name="connsiteY164" fmla="*/ 399097 h 493395"/>
                <a:gd name="connsiteX165" fmla="*/ 87630 w 693419"/>
                <a:gd name="connsiteY165" fmla="*/ 386715 h 493395"/>
                <a:gd name="connsiteX166" fmla="*/ 97155 w 693419"/>
                <a:gd name="connsiteY166" fmla="*/ 386715 h 493395"/>
                <a:gd name="connsiteX167" fmla="*/ 112395 w 693419"/>
                <a:gd name="connsiteY167" fmla="*/ 404813 h 493395"/>
                <a:gd name="connsiteX168" fmla="*/ 118110 w 693419"/>
                <a:gd name="connsiteY168" fmla="*/ 404813 h 493395"/>
                <a:gd name="connsiteX169" fmla="*/ 122873 w 693419"/>
                <a:gd name="connsiteY169" fmla="*/ 380047 h 493395"/>
                <a:gd name="connsiteX170" fmla="*/ 40957 w 693419"/>
                <a:gd name="connsiteY170" fmla="*/ 380047 h 493395"/>
                <a:gd name="connsiteX171" fmla="*/ 39053 w 693419"/>
                <a:gd name="connsiteY171" fmla="*/ 384810 h 493395"/>
                <a:gd name="connsiteX172" fmla="*/ 48578 w 693419"/>
                <a:gd name="connsiteY172" fmla="*/ 409575 h 493395"/>
                <a:gd name="connsiteX173" fmla="*/ 30480 w 693419"/>
                <a:gd name="connsiteY173" fmla="*/ 458153 h 493395"/>
                <a:gd name="connsiteX174" fmla="*/ 1905 w 693419"/>
                <a:gd name="connsiteY174" fmla="*/ 482917 h 493395"/>
                <a:gd name="connsiteX175" fmla="*/ 953 w 693419"/>
                <a:gd name="connsiteY175" fmla="*/ 487680 h 493395"/>
                <a:gd name="connsiteX176" fmla="*/ 59055 w 693419"/>
                <a:gd name="connsiteY176" fmla="*/ 487680 h 493395"/>
                <a:gd name="connsiteX177" fmla="*/ 460058 w 693419"/>
                <a:gd name="connsiteY177" fmla="*/ 238125 h 493395"/>
                <a:gd name="connsiteX178" fmla="*/ 467678 w 693419"/>
                <a:gd name="connsiteY178" fmla="*/ 252413 h 493395"/>
                <a:gd name="connsiteX179" fmla="*/ 441960 w 693419"/>
                <a:gd name="connsiteY179" fmla="*/ 258128 h 493395"/>
                <a:gd name="connsiteX180" fmla="*/ 460058 w 693419"/>
                <a:gd name="connsiteY180" fmla="*/ 238125 h 493395"/>
                <a:gd name="connsiteX181" fmla="*/ 474345 w 693419"/>
                <a:gd name="connsiteY181" fmla="*/ 279083 h 493395"/>
                <a:gd name="connsiteX182" fmla="*/ 469583 w 693419"/>
                <a:gd name="connsiteY182" fmla="*/ 279083 h 493395"/>
                <a:gd name="connsiteX183" fmla="*/ 449580 w 693419"/>
                <a:gd name="connsiteY183" fmla="*/ 292417 h 493395"/>
                <a:gd name="connsiteX184" fmla="*/ 439103 w 693419"/>
                <a:gd name="connsiteY184" fmla="*/ 279083 h 493395"/>
                <a:gd name="connsiteX185" fmla="*/ 440055 w 693419"/>
                <a:gd name="connsiteY185" fmla="*/ 267653 h 493395"/>
                <a:gd name="connsiteX186" fmla="*/ 481013 w 693419"/>
                <a:gd name="connsiteY186" fmla="*/ 254317 h 493395"/>
                <a:gd name="connsiteX187" fmla="*/ 467678 w 693419"/>
                <a:gd name="connsiteY187" fmla="*/ 226695 h 493395"/>
                <a:gd name="connsiteX188" fmla="*/ 425768 w 693419"/>
                <a:gd name="connsiteY188" fmla="*/ 287655 h 493395"/>
                <a:gd name="connsiteX189" fmla="*/ 441008 w 693419"/>
                <a:gd name="connsiteY189" fmla="*/ 307658 h 493395"/>
                <a:gd name="connsiteX190" fmla="*/ 474345 w 693419"/>
                <a:gd name="connsiteY190" fmla="*/ 279083 h 493395"/>
                <a:gd name="connsiteX191" fmla="*/ 466725 w 693419"/>
                <a:gd name="connsiteY191" fmla="*/ 219075 h 493395"/>
                <a:gd name="connsiteX192" fmla="*/ 495300 w 693419"/>
                <a:gd name="connsiteY192" fmla="*/ 192405 h 493395"/>
                <a:gd name="connsiteX193" fmla="*/ 495300 w 693419"/>
                <a:gd name="connsiteY193" fmla="*/ 189547 h 493395"/>
                <a:gd name="connsiteX194" fmla="*/ 480060 w 693419"/>
                <a:gd name="connsiteY194" fmla="*/ 189547 h 493395"/>
                <a:gd name="connsiteX195" fmla="*/ 461963 w 693419"/>
                <a:gd name="connsiteY195" fmla="*/ 220028 h 493395"/>
                <a:gd name="connsiteX196" fmla="*/ 466725 w 693419"/>
                <a:gd name="connsiteY196" fmla="*/ 220028 h 493395"/>
                <a:gd name="connsiteX197" fmla="*/ 378143 w 693419"/>
                <a:gd name="connsiteY197" fmla="*/ 238125 h 493395"/>
                <a:gd name="connsiteX198" fmla="*/ 391478 w 693419"/>
                <a:gd name="connsiteY198" fmla="*/ 238125 h 493395"/>
                <a:gd name="connsiteX199" fmla="*/ 369570 w 693419"/>
                <a:gd name="connsiteY199" fmla="*/ 297180 h 493395"/>
                <a:gd name="connsiteX200" fmla="*/ 375285 w 693419"/>
                <a:gd name="connsiteY200" fmla="*/ 307658 h 493395"/>
                <a:gd name="connsiteX201" fmla="*/ 414338 w 693419"/>
                <a:gd name="connsiteY201" fmla="*/ 279083 h 493395"/>
                <a:gd name="connsiteX202" fmla="*/ 410528 w 693419"/>
                <a:gd name="connsiteY202" fmla="*/ 279083 h 493395"/>
                <a:gd name="connsiteX203" fmla="*/ 385763 w 693419"/>
                <a:gd name="connsiteY203" fmla="*/ 294322 h 493395"/>
                <a:gd name="connsiteX204" fmla="*/ 405765 w 693419"/>
                <a:gd name="connsiteY204" fmla="*/ 239078 h 493395"/>
                <a:gd name="connsiteX205" fmla="*/ 425768 w 693419"/>
                <a:gd name="connsiteY205" fmla="*/ 239078 h 493395"/>
                <a:gd name="connsiteX206" fmla="*/ 428625 w 693419"/>
                <a:gd name="connsiteY206" fmla="*/ 230505 h 493395"/>
                <a:gd name="connsiteX207" fmla="*/ 408622 w 693419"/>
                <a:gd name="connsiteY207" fmla="*/ 230505 h 493395"/>
                <a:gd name="connsiteX208" fmla="*/ 416243 w 693419"/>
                <a:gd name="connsiteY208" fmla="*/ 209550 h 493395"/>
                <a:gd name="connsiteX209" fmla="*/ 408622 w 693419"/>
                <a:gd name="connsiteY209" fmla="*/ 209550 h 493395"/>
                <a:gd name="connsiteX210" fmla="*/ 394335 w 693419"/>
                <a:gd name="connsiteY210" fmla="*/ 230505 h 493395"/>
                <a:gd name="connsiteX211" fmla="*/ 377190 w 693419"/>
                <a:gd name="connsiteY211" fmla="*/ 232410 h 493395"/>
                <a:gd name="connsiteX212" fmla="*/ 377190 w 693419"/>
                <a:gd name="connsiteY212" fmla="*/ 238125 h 493395"/>
                <a:gd name="connsiteX213" fmla="*/ 359093 w 693419"/>
                <a:gd name="connsiteY213" fmla="*/ 235267 h 493395"/>
                <a:gd name="connsiteX214" fmla="*/ 354330 w 693419"/>
                <a:gd name="connsiteY214" fmla="*/ 226695 h 493395"/>
                <a:gd name="connsiteX215" fmla="*/ 322898 w 693419"/>
                <a:gd name="connsiteY215" fmla="*/ 252413 h 493395"/>
                <a:gd name="connsiteX216" fmla="*/ 326708 w 693419"/>
                <a:gd name="connsiteY216" fmla="*/ 252413 h 493395"/>
                <a:gd name="connsiteX217" fmla="*/ 342900 w 693419"/>
                <a:gd name="connsiteY217" fmla="*/ 240030 h 493395"/>
                <a:gd name="connsiteX218" fmla="*/ 320040 w 693419"/>
                <a:gd name="connsiteY218" fmla="*/ 299085 h 493395"/>
                <a:gd name="connsiteX219" fmla="*/ 324803 w 693419"/>
                <a:gd name="connsiteY219" fmla="*/ 307658 h 493395"/>
                <a:gd name="connsiteX220" fmla="*/ 355283 w 693419"/>
                <a:gd name="connsiteY220" fmla="*/ 281940 h 493395"/>
                <a:gd name="connsiteX221" fmla="*/ 351472 w 693419"/>
                <a:gd name="connsiteY221" fmla="*/ 281940 h 493395"/>
                <a:gd name="connsiteX222" fmla="*/ 335280 w 693419"/>
                <a:gd name="connsiteY222" fmla="*/ 294322 h 493395"/>
                <a:gd name="connsiteX223" fmla="*/ 359093 w 693419"/>
                <a:gd name="connsiteY223" fmla="*/ 235267 h 493395"/>
                <a:gd name="connsiteX224" fmla="*/ 363855 w 693419"/>
                <a:gd name="connsiteY224" fmla="*/ 205740 h 493395"/>
                <a:gd name="connsiteX225" fmla="*/ 373380 w 693419"/>
                <a:gd name="connsiteY225" fmla="*/ 196215 h 493395"/>
                <a:gd name="connsiteX226" fmla="*/ 363855 w 693419"/>
                <a:gd name="connsiteY226" fmla="*/ 186690 h 493395"/>
                <a:gd name="connsiteX227" fmla="*/ 354330 w 693419"/>
                <a:gd name="connsiteY227" fmla="*/ 196215 h 493395"/>
                <a:gd name="connsiteX228" fmla="*/ 363855 w 693419"/>
                <a:gd name="connsiteY228" fmla="*/ 205740 h 493395"/>
                <a:gd name="connsiteX229" fmla="*/ 284798 w 693419"/>
                <a:gd name="connsiteY229" fmla="*/ 294322 h 493395"/>
                <a:gd name="connsiteX230" fmla="*/ 325755 w 693419"/>
                <a:gd name="connsiteY230" fmla="*/ 185738 h 493395"/>
                <a:gd name="connsiteX231" fmla="*/ 324803 w 693419"/>
                <a:gd name="connsiteY231" fmla="*/ 183833 h 493395"/>
                <a:gd name="connsiteX232" fmla="*/ 299085 w 693419"/>
                <a:gd name="connsiteY232" fmla="*/ 186690 h 493395"/>
                <a:gd name="connsiteX233" fmla="*/ 299085 w 693419"/>
                <a:gd name="connsiteY233" fmla="*/ 189547 h 493395"/>
                <a:gd name="connsiteX234" fmla="*/ 303848 w 693419"/>
                <a:gd name="connsiteY234" fmla="*/ 193358 h 493395"/>
                <a:gd name="connsiteX235" fmla="*/ 302895 w 693419"/>
                <a:gd name="connsiteY235" fmla="*/ 211455 h 493395"/>
                <a:gd name="connsiteX236" fmla="*/ 270510 w 693419"/>
                <a:gd name="connsiteY236" fmla="*/ 296228 h 493395"/>
                <a:gd name="connsiteX237" fmla="*/ 276225 w 693419"/>
                <a:gd name="connsiteY237" fmla="*/ 306705 h 493395"/>
                <a:gd name="connsiteX238" fmla="*/ 306705 w 693419"/>
                <a:gd name="connsiteY238" fmla="*/ 280988 h 493395"/>
                <a:gd name="connsiteX239" fmla="*/ 302895 w 693419"/>
                <a:gd name="connsiteY239" fmla="*/ 280988 h 493395"/>
                <a:gd name="connsiteX240" fmla="*/ 284798 w 693419"/>
                <a:gd name="connsiteY240" fmla="*/ 294322 h 493395"/>
                <a:gd name="connsiteX241" fmla="*/ 205740 w 693419"/>
                <a:gd name="connsiteY241" fmla="*/ 284797 h 493395"/>
                <a:gd name="connsiteX242" fmla="*/ 237173 w 693419"/>
                <a:gd name="connsiteY242" fmla="*/ 241935 h 493395"/>
                <a:gd name="connsiteX243" fmla="*/ 243840 w 693419"/>
                <a:gd name="connsiteY243" fmla="*/ 242888 h 493395"/>
                <a:gd name="connsiteX244" fmla="*/ 232410 w 693419"/>
                <a:gd name="connsiteY244" fmla="*/ 274320 h 493395"/>
                <a:gd name="connsiteX245" fmla="*/ 210503 w 693419"/>
                <a:gd name="connsiteY245" fmla="*/ 292417 h 493395"/>
                <a:gd name="connsiteX246" fmla="*/ 205740 w 693419"/>
                <a:gd name="connsiteY246" fmla="*/ 284797 h 493395"/>
                <a:gd name="connsiteX247" fmla="*/ 268605 w 693419"/>
                <a:gd name="connsiteY247" fmla="*/ 223838 h 493395"/>
                <a:gd name="connsiteX248" fmla="*/ 261938 w 693419"/>
                <a:gd name="connsiteY248" fmla="*/ 223838 h 493395"/>
                <a:gd name="connsiteX249" fmla="*/ 255270 w 693419"/>
                <a:gd name="connsiteY249" fmla="*/ 230505 h 493395"/>
                <a:gd name="connsiteX250" fmla="*/ 253365 w 693419"/>
                <a:gd name="connsiteY250" fmla="*/ 230505 h 493395"/>
                <a:gd name="connsiteX251" fmla="*/ 190500 w 693419"/>
                <a:gd name="connsiteY251" fmla="*/ 296228 h 493395"/>
                <a:gd name="connsiteX252" fmla="*/ 202883 w 693419"/>
                <a:gd name="connsiteY252" fmla="*/ 308610 h 493395"/>
                <a:gd name="connsiteX253" fmla="*/ 229553 w 693419"/>
                <a:gd name="connsiteY253" fmla="*/ 282892 h 493395"/>
                <a:gd name="connsiteX254" fmla="*/ 229553 w 693419"/>
                <a:gd name="connsiteY254" fmla="*/ 287655 h 493395"/>
                <a:gd name="connsiteX255" fmla="*/ 240030 w 693419"/>
                <a:gd name="connsiteY255" fmla="*/ 308610 h 493395"/>
                <a:gd name="connsiteX256" fmla="*/ 261938 w 693419"/>
                <a:gd name="connsiteY256" fmla="*/ 282892 h 493395"/>
                <a:gd name="connsiteX257" fmla="*/ 258128 w 693419"/>
                <a:gd name="connsiteY257" fmla="*/ 282892 h 493395"/>
                <a:gd name="connsiteX258" fmla="*/ 247650 w 693419"/>
                <a:gd name="connsiteY258" fmla="*/ 292417 h 493395"/>
                <a:gd name="connsiteX259" fmla="*/ 247650 w 693419"/>
                <a:gd name="connsiteY259" fmla="*/ 274320 h 493395"/>
                <a:gd name="connsiteX260" fmla="*/ 268605 w 693419"/>
                <a:gd name="connsiteY260" fmla="*/ 223838 h 493395"/>
                <a:gd name="connsiteX261" fmla="*/ 117157 w 693419"/>
                <a:gd name="connsiteY261" fmla="*/ 321945 h 493395"/>
                <a:gd name="connsiteX262" fmla="*/ 135255 w 693419"/>
                <a:gd name="connsiteY262" fmla="*/ 304800 h 493395"/>
                <a:gd name="connsiteX263" fmla="*/ 151448 w 693419"/>
                <a:gd name="connsiteY263" fmla="*/ 310515 h 493395"/>
                <a:gd name="connsiteX264" fmla="*/ 166688 w 693419"/>
                <a:gd name="connsiteY264" fmla="*/ 319088 h 493395"/>
                <a:gd name="connsiteX265" fmla="*/ 137160 w 693419"/>
                <a:gd name="connsiteY265" fmla="*/ 331470 h 493395"/>
                <a:gd name="connsiteX266" fmla="*/ 117157 w 693419"/>
                <a:gd name="connsiteY266" fmla="*/ 321945 h 493395"/>
                <a:gd name="connsiteX267" fmla="*/ 147638 w 693419"/>
                <a:gd name="connsiteY267" fmla="*/ 274320 h 493395"/>
                <a:gd name="connsiteX268" fmla="*/ 140970 w 693419"/>
                <a:gd name="connsiteY268" fmla="*/ 265747 h 493395"/>
                <a:gd name="connsiteX269" fmla="*/ 159068 w 693419"/>
                <a:gd name="connsiteY269" fmla="*/ 233363 h 493395"/>
                <a:gd name="connsiteX270" fmla="*/ 165735 w 693419"/>
                <a:gd name="connsiteY270" fmla="*/ 241935 h 493395"/>
                <a:gd name="connsiteX271" fmla="*/ 147638 w 693419"/>
                <a:gd name="connsiteY271" fmla="*/ 274320 h 493395"/>
                <a:gd name="connsiteX272" fmla="*/ 180023 w 693419"/>
                <a:gd name="connsiteY272" fmla="*/ 314325 h 493395"/>
                <a:gd name="connsiteX273" fmla="*/ 158115 w 693419"/>
                <a:gd name="connsiteY273" fmla="*/ 297180 h 493395"/>
                <a:gd name="connsiteX274" fmla="*/ 140970 w 693419"/>
                <a:gd name="connsiteY274" fmla="*/ 288608 h 493395"/>
                <a:gd name="connsiteX275" fmla="*/ 148590 w 693419"/>
                <a:gd name="connsiteY275" fmla="*/ 279083 h 493395"/>
                <a:gd name="connsiteX276" fmla="*/ 180975 w 693419"/>
                <a:gd name="connsiteY276" fmla="*/ 245745 h 493395"/>
                <a:gd name="connsiteX277" fmla="*/ 179070 w 693419"/>
                <a:gd name="connsiteY277" fmla="*/ 237172 h 493395"/>
                <a:gd name="connsiteX278" fmla="*/ 195263 w 693419"/>
                <a:gd name="connsiteY278" fmla="*/ 237172 h 493395"/>
                <a:gd name="connsiteX279" fmla="*/ 198120 w 693419"/>
                <a:gd name="connsiteY279" fmla="*/ 228600 h 493395"/>
                <a:gd name="connsiteX280" fmla="*/ 172403 w 693419"/>
                <a:gd name="connsiteY280" fmla="*/ 228600 h 493395"/>
                <a:gd name="connsiteX281" fmla="*/ 161925 w 693419"/>
                <a:gd name="connsiteY281" fmla="*/ 225742 h 493395"/>
                <a:gd name="connsiteX282" fmla="*/ 127635 w 693419"/>
                <a:gd name="connsiteY282" fmla="*/ 258128 h 493395"/>
                <a:gd name="connsiteX283" fmla="*/ 143828 w 693419"/>
                <a:gd name="connsiteY283" fmla="*/ 278130 h 493395"/>
                <a:gd name="connsiteX284" fmla="*/ 128588 w 693419"/>
                <a:gd name="connsiteY284" fmla="*/ 293370 h 493395"/>
                <a:gd name="connsiteX285" fmla="*/ 132398 w 693419"/>
                <a:gd name="connsiteY285" fmla="*/ 300990 h 493395"/>
                <a:gd name="connsiteX286" fmla="*/ 100965 w 693419"/>
                <a:gd name="connsiteY286" fmla="*/ 325755 h 493395"/>
                <a:gd name="connsiteX287" fmla="*/ 130493 w 693419"/>
                <a:gd name="connsiteY287" fmla="*/ 340042 h 493395"/>
                <a:gd name="connsiteX288" fmla="*/ 180023 w 693419"/>
                <a:gd name="connsiteY288" fmla="*/ 314325 h 493395"/>
                <a:gd name="connsiteX289" fmla="*/ 76200 w 693419"/>
                <a:gd name="connsiteY289" fmla="*/ 251460 h 493395"/>
                <a:gd name="connsiteX290" fmla="*/ 84773 w 693419"/>
                <a:gd name="connsiteY290" fmla="*/ 265747 h 493395"/>
                <a:gd name="connsiteX291" fmla="*/ 90488 w 693419"/>
                <a:gd name="connsiteY291" fmla="*/ 265747 h 493395"/>
                <a:gd name="connsiteX292" fmla="*/ 103823 w 693419"/>
                <a:gd name="connsiteY292" fmla="*/ 229553 h 493395"/>
                <a:gd name="connsiteX293" fmla="*/ 98107 w 693419"/>
                <a:gd name="connsiteY293" fmla="*/ 229553 h 493395"/>
                <a:gd name="connsiteX294" fmla="*/ 79057 w 693419"/>
                <a:gd name="connsiteY294" fmla="*/ 243840 h 493395"/>
                <a:gd name="connsiteX295" fmla="*/ 57150 w 693419"/>
                <a:gd name="connsiteY295" fmla="*/ 243840 h 493395"/>
                <a:gd name="connsiteX296" fmla="*/ 67628 w 693419"/>
                <a:gd name="connsiteY296" fmla="*/ 214313 h 493395"/>
                <a:gd name="connsiteX297" fmla="*/ 86678 w 693419"/>
                <a:gd name="connsiteY297" fmla="*/ 202883 h 493395"/>
                <a:gd name="connsiteX298" fmla="*/ 96203 w 693419"/>
                <a:gd name="connsiteY298" fmla="*/ 202883 h 493395"/>
                <a:gd name="connsiteX299" fmla="*/ 111443 w 693419"/>
                <a:gd name="connsiteY299" fmla="*/ 220028 h 493395"/>
                <a:gd name="connsiteX300" fmla="*/ 117157 w 693419"/>
                <a:gd name="connsiteY300" fmla="*/ 220028 h 493395"/>
                <a:gd name="connsiteX301" fmla="*/ 121920 w 693419"/>
                <a:gd name="connsiteY301" fmla="*/ 195263 h 493395"/>
                <a:gd name="connsiteX302" fmla="*/ 40005 w 693419"/>
                <a:gd name="connsiteY302" fmla="*/ 195263 h 493395"/>
                <a:gd name="connsiteX303" fmla="*/ 38100 w 693419"/>
                <a:gd name="connsiteY303" fmla="*/ 200025 h 493395"/>
                <a:gd name="connsiteX304" fmla="*/ 47625 w 693419"/>
                <a:gd name="connsiteY304" fmla="*/ 224790 h 493395"/>
                <a:gd name="connsiteX305" fmla="*/ 29528 w 693419"/>
                <a:gd name="connsiteY305" fmla="*/ 273367 h 493395"/>
                <a:gd name="connsiteX306" fmla="*/ 953 w 693419"/>
                <a:gd name="connsiteY306" fmla="*/ 298133 h 493395"/>
                <a:gd name="connsiteX307" fmla="*/ 0 w 693419"/>
                <a:gd name="connsiteY307" fmla="*/ 302895 h 493395"/>
                <a:gd name="connsiteX308" fmla="*/ 91440 w 693419"/>
                <a:gd name="connsiteY308" fmla="*/ 302895 h 493395"/>
                <a:gd name="connsiteX309" fmla="*/ 107632 w 693419"/>
                <a:gd name="connsiteY309" fmla="*/ 277178 h 493395"/>
                <a:gd name="connsiteX310" fmla="*/ 101918 w 693419"/>
                <a:gd name="connsiteY310" fmla="*/ 277178 h 493395"/>
                <a:gd name="connsiteX311" fmla="*/ 60007 w 693419"/>
                <a:gd name="connsiteY311" fmla="*/ 296228 h 493395"/>
                <a:gd name="connsiteX312" fmla="*/ 45720 w 693419"/>
                <a:gd name="connsiteY312" fmla="*/ 273367 h 493395"/>
                <a:gd name="connsiteX313" fmla="*/ 54293 w 693419"/>
                <a:gd name="connsiteY313" fmla="*/ 249555 h 493395"/>
                <a:gd name="connsiteX314" fmla="*/ 76200 w 693419"/>
                <a:gd name="connsiteY314" fmla="*/ 249555 h 493395"/>
                <a:gd name="connsiteX315" fmla="*/ 88582 w 693419"/>
                <a:gd name="connsiteY315" fmla="*/ 188595 h 493395"/>
                <a:gd name="connsiteX316" fmla="*/ 117157 w 693419"/>
                <a:gd name="connsiteY316" fmla="*/ 168592 h 493395"/>
                <a:gd name="connsiteX317" fmla="*/ 117157 w 693419"/>
                <a:gd name="connsiteY317" fmla="*/ 165735 h 493395"/>
                <a:gd name="connsiteX318" fmla="*/ 100013 w 693419"/>
                <a:gd name="connsiteY318" fmla="*/ 165735 h 493395"/>
                <a:gd name="connsiteX319" fmla="*/ 83820 w 693419"/>
                <a:gd name="connsiteY319" fmla="*/ 188595 h 493395"/>
                <a:gd name="connsiteX320" fmla="*/ 88582 w 693419"/>
                <a:gd name="connsiteY320" fmla="*/ 188595 h 493395"/>
                <a:gd name="connsiteX321" fmla="*/ 450533 w 693419"/>
                <a:gd name="connsiteY321" fmla="*/ 52388 h 493395"/>
                <a:gd name="connsiteX322" fmla="*/ 458153 w 693419"/>
                <a:gd name="connsiteY322" fmla="*/ 66675 h 493395"/>
                <a:gd name="connsiteX323" fmla="*/ 432435 w 693419"/>
                <a:gd name="connsiteY323" fmla="*/ 72390 h 493395"/>
                <a:gd name="connsiteX324" fmla="*/ 450533 w 693419"/>
                <a:gd name="connsiteY324" fmla="*/ 52388 h 493395"/>
                <a:gd name="connsiteX325" fmla="*/ 464820 w 693419"/>
                <a:gd name="connsiteY325" fmla="*/ 93345 h 493395"/>
                <a:gd name="connsiteX326" fmla="*/ 460058 w 693419"/>
                <a:gd name="connsiteY326" fmla="*/ 93345 h 493395"/>
                <a:gd name="connsiteX327" fmla="*/ 440055 w 693419"/>
                <a:gd name="connsiteY327" fmla="*/ 106680 h 493395"/>
                <a:gd name="connsiteX328" fmla="*/ 429578 w 693419"/>
                <a:gd name="connsiteY328" fmla="*/ 93345 h 493395"/>
                <a:gd name="connsiteX329" fmla="*/ 430530 w 693419"/>
                <a:gd name="connsiteY329" fmla="*/ 81915 h 493395"/>
                <a:gd name="connsiteX330" fmla="*/ 471488 w 693419"/>
                <a:gd name="connsiteY330" fmla="*/ 68580 h 493395"/>
                <a:gd name="connsiteX331" fmla="*/ 458153 w 693419"/>
                <a:gd name="connsiteY331" fmla="*/ 40958 h 493395"/>
                <a:gd name="connsiteX332" fmla="*/ 416243 w 693419"/>
                <a:gd name="connsiteY332" fmla="*/ 101917 h 493395"/>
                <a:gd name="connsiteX333" fmla="*/ 431483 w 693419"/>
                <a:gd name="connsiteY333" fmla="*/ 121920 h 493395"/>
                <a:gd name="connsiteX334" fmla="*/ 464820 w 693419"/>
                <a:gd name="connsiteY334" fmla="*/ 93345 h 493395"/>
                <a:gd name="connsiteX335" fmla="*/ 457200 w 693419"/>
                <a:gd name="connsiteY335" fmla="*/ 33338 h 493395"/>
                <a:gd name="connsiteX336" fmla="*/ 485775 w 693419"/>
                <a:gd name="connsiteY336" fmla="*/ 6667 h 493395"/>
                <a:gd name="connsiteX337" fmla="*/ 485775 w 693419"/>
                <a:gd name="connsiteY337" fmla="*/ 3810 h 493395"/>
                <a:gd name="connsiteX338" fmla="*/ 470535 w 693419"/>
                <a:gd name="connsiteY338" fmla="*/ 3810 h 493395"/>
                <a:gd name="connsiteX339" fmla="*/ 452438 w 693419"/>
                <a:gd name="connsiteY339" fmla="*/ 34290 h 493395"/>
                <a:gd name="connsiteX340" fmla="*/ 457200 w 693419"/>
                <a:gd name="connsiteY340" fmla="*/ 34290 h 493395"/>
                <a:gd name="connsiteX341" fmla="*/ 371475 w 693419"/>
                <a:gd name="connsiteY341" fmla="*/ 52388 h 493395"/>
                <a:gd name="connsiteX342" fmla="*/ 381953 w 693419"/>
                <a:gd name="connsiteY342" fmla="*/ 52388 h 493395"/>
                <a:gd name="connsiteX343" fmla="*/ 360045 w 693419"/>
                <a:gd name="connsiteY343" fmla="*/ 111442 h 493395"/>
                <a:gd name="connsiteX344" fmla="*/ 365760 w 693419"/>
                <a:gd name="connsiteY344" fmla="*/ 121920 h 493395"/>
                <a:gd name="connsiteX345" fmla="*/ 404813 w 693419"/>
                <a:gd name="connsiteY345" fmla="*/ 93345 h 493395"/>
                <a:gd name="connsiteX346" fmla="*/ 401003 w 693419"/>
                <a:gd name="connsiteY346" fmla="*/ 93345 h 493395"/>
                <a:gd name="connsiteX347" fmla="*/ 376238 w 693419"/>
                <a:gd name="connsiteY347" fmla="*/ 108585 h 493395"/>
                <a:gd name="connsiteX348" fmla="*/ 396240 w 693419"/>
                <a:gd name="connsiteY348" fmla="*/ 53340 h 493395"/>
                <a:gd name="connsiteX349" fmla="*/ 416243 w 693419"/>
                <a:gd name="connsiteY349" fmla="*/ 53340 h 493395"/>
                <a:gd name="connsiteX350" fmla="*/ 419100 w 693419"/>
                <a:gd name="connsiteY350" fmla="*/ 44767 h 493395"/>
                <a:gd name="connsiteX351" fmla="*/ 399097 w 693419"/>
                <a:gd name="connsiteY351" fmla="*/ 44767 h 493395"/>
                <a:gd name="connsiteX352" fmla="*/ 406718 w 693419"/>
                <a:gd name="connsiteY352" fmla="*/ 23813 h 493395"/>
                <a:gd name="connsiteX353" fmla="*/ 399097 w 693419"/>
                <a:gd name="connsiteY353" fmla="*/ 23813 h 493395"/>
                <a:gd name="connsiteX354" fmla="*/ 384810 w 693419"/>
                <a:gd name="connsiteY354" fmla="*/ 44767 h 493395"/>
                <a:gd name="connsiteX355" fmla="*/ 370522 w 693419"/>
                <a:gd name="connsiteY355" fmla="*/ 46672 h 493395"/>
                <a:gd name="connsiteX356" fmla="*/ 370522 w 693419"/>
                <a:gd name="connsiteY356" fmla="*/ 52388 h 493395"/>
                <a:gd name="connsiteX357" fmla="*/ 360997 w 693419"/>
                <a:gd name="connsiteY357" fmla="*/ 59055 h 493395"/>
                <a:gd name="connsiteX358" fmla="*/ 355283 w 693419"/>
                <a:gd name="connsiteY358" fmla="*/ 40958 h 493395"/>
                <a:gd name="connsiteX359" fmla="*/ 335280 w 693419"/>
                <a:gd name="connsiteY359" fmla="*/ 66675 h 493395"/>
                <a:gd name="connsiteX360" fmla="*/ 335280 w 693419"/>
                <a:gd name="connsiteY360" fmla="*/ 55245 h 493395"/>
                <a:gd name="connsiteX361" fmla="*/ 325755 w 693419"/>
                <a:gd name="connsiteY361" fmla="*/ 40005 h 493395"/>
                <a:gd name="connsiteX362" fmla="*/ 303848 w 693419"/>
                <a:gd name="connsiteY362" fmla="*/ 65722 h 493395"/>
                <a:gd name="connsiteX363" fmla="*/ 307658 w 693419"/>
                <a:gd name="connsiteY363" fmla="*/ 65722 h 493395"/>
                <a:gd name="connsiteX364" fmla="*/ 318135 w 693419"/>
                <a:gd name="connsiteY364" fmla="*/ 56197 h 493395"/>
                <a:gd name="connsiteX365" fmla="*/ 318135 w 693419"/>
                <a:gd name="connsiteY365" fmla="*/ 74295 h 493395"/>
                <a:gd name="connsiteX366" fmla="*/ 301943 w 693419"/>
                <a:gd name="connsiteY366" fmla="*/ 109538 h 493395"/>
                <a:gd name="connsiteX367" fmla="*/ 308610 w 693419"/>
                <a:gd name="connsiteY367" fmla="*/ 120967 h 493395"/>
                <a:gd name="connsiteX368" fmla="*/ 316230 w 693419"/>
                <a:gd name="connsiteY368" fmla="*/ 115253 h 493395"/>
                <a:gd name="connsiteX369" fmla="*/ 332423 w 693419"/>
                <a:gd name="connsiteY369" fmla="*/ 73342 h 493395"/>
                <a:gd name="connsiteX370" fmla="*/ 345758 w 693419"/>
                <a:gd name="connsiteY370" fmla="*/ 58103 h 493395"/>
                <a:gd name="connsiteX371" fmla="*/ 360997 w 693419"/>
                <a:gd name="connsiteY371" fmla="*/ 58103 h 493395"/>
                <a:gd name="connsiteX372" fmla="*/ 269558 w 693419"/>
                <a:gd name="connsiteY372" fmla="*/ 52388 h 493395"/>
                <a:gd name="connsiteX373" fmla="*/ 277178 w 693419"/>
                <a:gd name="connsiteY373" fmla="*/ 66675 h 493395"/>
                <a:gd name="connsiteX374" fmla="*/ 251460 w 693419"/>
                <a:gd name="connsiteY374" fmla="*/ 72390 h 493395"/>
                <a:gd name="connsiteX375" fmla="*/ 269558 w 693419"/>
                <a:gd name="connsiteY375" fmla="*/ 52388 h 493395"/>
                <a:gd name="connsiteX376" fmla="*/ 283845 w 693419"/>
                <a:gd name="connsiteY376" fmla="*/ 93345 h 493395"/>
                <a:gd name="connsiteX377" fmla="*/ 279083 w 693419"/>
                <a:gd name="connsiteY377" fmla="*/ 93345 h 493395"/>
                <a:gd name="connsiteX378" fmla="*/ 259080 w 693419"/>
                <a:gd name="connsiteY378" fmla="*/ 106680 h 493395"/>
                <a:gd name="connsiteX379" fmla="*/ 248603 w 693419"/>
                <a:gd name="connsiteY379" fmla="*/ 93345 h 493395"/>
                <a:gd name="connsiteX380" fmla="*/ 249555 w 693419"/>
                <a:gd name="connsiteY380" fmla="*/ 81915 h 493395"/>
                <a:gd name="connsiteX381" fmla="*/ 290513 w 693419"/>
                <a:gd name="connsiteY381" fmla="*/ 68580 h 493395"/>
                <a:gd name="connsiteX382" fmla="*/ 277178 w 693419"/>
                <a:gd name="connsiteY382" fmla="*/ 40958 h 493395"/>
                <a:gd name="connsiteX383" fmla="*/ 235268 w 693419"/>
                <a:gd name="connsiteY383" fmla="*/ 101917 h 493395"/>
                <a:gd name="connsiteX384" fmla="*/ 250508 w 693419"/>
                <a:gd name="connsiteY384" fmla="*/ 121920 h 493395"/>
                <a:gd name="connsiteX385" fmla="*/ 283845 w 693419"/>
                <a:gd name="connsiteY385" fmla="*/ 93345 h 493395"/>
                <a:gd name="connsiteX386" fmla="*/ 182880 w 693419"/>
                <a:gd name="connsiteY386" fmla="*/ 110490 h 493395"/>
                <a:gd name="connsiteX387" fmla="*/ 173355 w 693419"/>
                <a:gd name="connsiteY387" fmla="*/ 103822 h 493395"/>
                <a:gd name="connsiteX388" fmla="*/ 177165 w 693419"/>
                <a:gd name="connsiteY388" fmla="*/ 92392 h 493395"/>
                <a:gd name="connsiteX389" fmla="*/ 183833 w 693419"/>
                <a:gd name="connsiteY389" fmla="*/ 74295 h 493395"/>
                <a:gd name="connsiteX390" fmla="*/ 207645 w 693419"/>
                <a:gd name="connsiteY390" fmla="*/ 57150 h 493395"/>
                <a:gd name="connsiteX391" fmla="*/ 214313 w 693419"/>
                <a:gd name="connsiteY391" fmla="*/ 64770 h 493395"/>
                <a:gd name="connsiteX392" fmla="*/ 182880 w 693419"/>
                <a:gd name="connsiteY392" fmla="*/ 110490 h 493395"/>
                <a:gd name="connsiteX393" fmla="*/ 230505 w 693419"/>
                <a:gd name="connsiteY393" fmla="*/ 58103 h 493395"/>
                <a:gd name="connsiteX394" fmla="*/ 218123 w 693419"/>
                <a:gd name="connsiteY394" fmla="*/ 41910 h 493395"/>
                <a:gd name="connsiteX395" fmla="*/ 188595 w 693419"/>
                <a:gd name="connsiteY395" fmla="*/ 66675 h 493395"/>
                <a:gd name="connsiteX396" fmla="*/ 213360 w 693419"/>
                <a:gd name="connsiteY396" fmla="*/ 1905 h 493395"/>
                <a:gd name="connsiteX397" fmla="*/ 212408 w 693419"/>
                <a:gd name="connsiteY397" fmla="*/ 0 h 493395"/>
                <a:gd name="connsiteX398" fmla="*/ 186690 w 693419"/>
                <a:gd name="connsiteY398" fmla="*/ 2858 h 493395"/>
                <a:gd name="connsiteX399" fmla="*/ 186690 w 693419"/>
                <a:gd name="connsiteY399" fmla="*/ 5715 h 493395"/>
                <a:gd name="connsiteX400" fmla="*/ 191453 w 693419"/>
                <a:gd name="connsiteY400" fmla="*/ 9525 h 493395"/>
                <a:gd name="connsiteX401" fmla="*/ 190500 w 693419"/>
                <a:gd name="connsiteY401" fmla="*/ 27622 h 493395"/>
                <a:gd name="connsiteX402" fmla="*/ 163830 w 693419"/>
                <a:gd name="connsiteY402" fmla="*/ 96203 h 493395"/>
                <a:gd name="connsiteX403" fmla="*/ 159068 w 693419"/>
                <a:gd name="connsiteY403" fmla="*/ 108585 h 493395"/>
                <a:gd name="connsiteX404" fmla="*/ 177165 w 693419"/>
                <a:gd name="connsiteY404" fmla="*/ 121920 h 493395"/>
                <a:gd name="connsiteX405" fmla="*/ 230505 w 693419"/>
                <a:gd name="connsiteY405" fmla="*/ 58103 h 493395"/>
                <a:gd name="connsiteX406" fmla="*/ 149543 w 693419"/>
                <a:gd name="connsiteY406" fmla="*/ 49530 h 493395"/>
                <a:gd name="connsiteX407" fmla="*/ 144780 w 693419"/>
                <a:gd name="connsiteY407" fmla="*/ 40958 h 493395"/>
                <a:gd name="connsiteX408" fmla="*/ 113348 w 693419"/>
                <a:gd name="connsiteY408" fmla="*/ 66675 h 493395"/>
                <a:gd name="connsiteX409" fmla="*/ 117157 w 693419"/>
                <a:gd name="connsiteY409" fmla="*/ 66675 h 493395"/>
                <a:gd name="connsiteX410" fmla="*/ 133350 w 693419"/>
                <a:gd name="connsiteY410" fmla="*/ 54292 h 493395"/>
                <a:gd name="connsiteX411" fmla="*/ 110490 w 693419"/>
                <a:gd name="connsiteY411" fmla="*/ 113347 h 493395"/>
                <a:gd name="connsiteX412" fmla="*/ 115253 w 693419"/>
                <a:gd name="connsiteY412" fmla="*/ 121920 h 493395"/>
                <a:gd name="connsiteX413" fmla="*/ 145733 w 693419"/>
                <a:gd name="connsiteY413" fmla="*/ 96203 h 493395"/>
                <a:gd name="connsiteX414" fmla="*/ 141923 w 693419"/>
                <a:gd name="connsiteY414" fmla="*/ 96203 h 493395"/>
                <a:gd name="connsiteX415" fmla="*/ 125730 w 693419"/>
                <a:gd name="connsiteY415" fmla="*/ 108585 h 493395"/>
                <a:gd name="connsiteX416" fmla="*/ 149543 w 693419"/>
                <a:gd name="connsiteY416" fmla="*/ 49530 h 493395"/>
                <a:gd name="connsiteX417" fmla="*/ 153353 w 693419"/>
                <a:gd name="connsiteY417" fmla="*/ 20003 h 493395"/>
                <a:gd name="connsiteX418" fmla="*/ 162878 w 693419"/>
                <a:gd name="connsiteY418" fmla="*/ 10478 h 493395"/>
                <a:gd name="connsiteX419" fmla="*/ 153353 w 693419"/>
                <a:gd name="connsiteY419" fmla="*/ 953 h 493395"/>
                <a:gd name="connsiteX420" fmla="*/ 143828 w 693419"/>
                <a:gd name="connsiteY420" fmla="*/ 10478 h 493395"/>
                <a:gd name="connsiteX421" fmla="*/ 153353 w 693419"/>
                <a:gd name="connsiteY421" fmla="*/ 20003 h 493395"/>
                <a:gd name="connsiteX422" fmla="*/ 93345 w 693419"/>
                <a:gd name="connsiteY422" fmla="*/ 10478 h 493395"/>
                <a:gd name="connsiteX423" fmla="*/ 39053 w 693419"/>
                <a:gd name="connsiteY423" fmla="*/ 10478 h 493395"/>
                <a:gd name="connsiteX424" fmla="*/ 37148 w 693419"/>
                <a:gd name="connsiteY424" fmla="*/ 15240 h 493395"/>
                <a:gd name="connsiteX425" fmla="*/ 46673 w 693419"/>
                <a:gd name="connsiteY425" fmla="*/ 40005 h 493395"/>
                <a:gd name="connsiteX426" fmla="*/ 29528 w 693419"/>
                <a:gd name="connsiteY426" fmla="*/ 88583 h 493395"/>
                <a:gd name="connsiteX427" fmla="*/ 953 w 693419"/>
                <a:gd name="connsiteY427" fmla="*/ 113347 h 493395"/>
                <a:gd name="connsiteX428" fmla="*/ 0 w 693419"/>
                <a:gd name="connsiteY428" fmla="*/ 118110 h 493395"/>
                <a:gd name="connsiteX429" fmla="*/ 82868 w 693419"/>
                <a:gd name="connsiteY429" fmla="*/ 118110 h 493395"/>
                <a:gd name="connsiteX430" fmla="*/ 100965 w 693419"/>
                <a:gd name="connsiteY430" fmla="*/ 86678 h 493395"/>
                <a:gd name="connsiteX431" fmla="*/ 94298 w 693419"/>
                <a:gd name="connsiteY431" fmla="*/ 86678 h 493395"/>
                <a:gd name="connsiteX432" fmla="*/ 54293 w 693419"/>
                <a:gd name="connsiteY432" fmla="*/ 111442 h 493395"/>
                <a:gd name="connsiteX433" fmla="*/ 46673 w 693419"/>
                <a:gd name="connsiteY433" fmla="*/ 88583 h 493395"/>
                <a:gd name="connsiteX434" fmla="*/ 63818 w 693419"/>
                <a:gd name="connsiteY434" fmla="*/ 40005 h 493395"/>
                <a:gd name="connsiteX435" fmla="*/ 92393 w 693419"/>
                <a:gd name="connsiteY435" fmla="*/ 15240 h 493395"/>
                <a:gd name="connsiteX436" fmla="*/ 93345 w 693419"/>
                <a:gd name="connsiteY436" fmla="*/ 10478 h 49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Lst>
              <a:rect l="l" t="t" r="r" b="b"/>
              <a:pathLst>
                <a:path w="693419" h="493395">
                  <a:moveTo>
                    <a:pt x="659130" y="422910"/>
                  </a:moveTo>
                  <a:cubicBezTo>
                    <a:pt x="664845" y="422910"/>
                    <a:pt x="669608" y="426720"/>
                    <a:pt x="666750" y="437197"/>
                  </a:cubicBezTo>
                  <a:lnTo>
                    <a:pt x="641033" y="442913"/>
                  </a:lnTo>
                  <a:cubicBezTo>
                    <a:pt x="645795" y="432435"/>
                    <a:pt x="653415" y="422910"/>
                    <a:pt x="659130" y="422910"/>
                  </a:cubicBezTo>
                  <a:moveTo>
                    <a:pt x="673418" y="464820"/>
                  </a:moveTo>
                  <a:lnTo>
                    <a:pt x="668655" y="464820"/>
                  </a:lnTo>
                  <a:cubicBezTo>
                    <a:pt x="661988" y="472440"/>
                    <a:pt x="655320" y="478155"/>
                    <a:pt x="648653" y="478155"/>
                  </a:cubicBezTo>
                  <a:cubicBezTo>
                    <a:pt x="641985" y="478155"/>
                    <a:pt x="638175" y="474345"/>
                    <a:pt x="638175" y="464820"/>
                  </a:cubicBezTo>
                  <a:cubicBezTo>
                    <a:pt x="638175" y="461010"/>
                    <a:pt x="638175" y="457200"/>
                    <a:pt x="639128" y="453390"/>
                  </a:cubicBezTo>
                  <a:lnTo>
                    <a:pt x="680085" y="440055"/>
                  </a:lnTo>
                  <a:cubicBezTo>
                    <a:pt x="687705" y="421005"/>
                    <a:pt x="678180" y="412433"/>
                    <a:pt x="666750" y="412433"/>
                  </a:cubicBezTo>
                  <a:cubicBezTo>
                    <a:pt x="647700" y="412433"/>
                    <a:pt x="624840" y="444817"/>
                    <a:pt x="624840" y="473392"/>
                  </a:cubicBezTo>
                  <a:cubicBezTo>
                    <a:pt x="624840" y="485775"/>
                    <a:pt x="630555" y="493395"/>
                    <a:pt x="640080" y="493395"/>
                  </a:cubicBezTo>
                  <a:cubicBezTo>
                    <a:pt x="652463" y="493395"/>
                    <a:pt x="663893" y="481965"/>
                    <a:pt x="673418" y="464820"/>
                  </a:cubicBezTo>
                  <a:moveTo>
                    <a:pt x="664845" y="404813"/>
                  </a:moveTo>
                  <a:lnTo>
                    <a:pt x="693420" y="378142"/>
                  </a:lnTo>
                  <a:lnTo>
                    <a:pt x="693420" y="375285"/>
                  </a:lnTo>
                  <a:lnTo>
                    <a:pt x="678180" y="375285"/>
                  </a:lnTo>
                  <a:lnTo>
                    <a:pt x="660083" y="405765"/>
                  </a:lnTo>
                  <a:lnTo>
                    <a:pt x="664845" y="405765"/>
                  </a:lnTo>
                  <a:close/>
                  <a:moveTo>
                    <a:pt x="576263" y="423863"/>
                  </a:moveTo>
                  <a:lnTo>
                    <a:pt x="589598" y="423863"/>
                  </a:lnTo>
                  <a:lnTo>
                    <a:pt x="567690" y="482917"/>
                  </a:lnTo>
                  <a:cubicBezTo>
                    <a:pt x="565785" y="487680"/>
                    <a:pt x="568643" y="493395"/>
                    <a:pt x="573405" y="493395"/>
                  </a:cubicBezTo>
                  <a:cubicBezTo>
                    <a:pt x="585788" y="493395"/>
                    <a:pt x="605790" y="481013"/>
                    <a:pt x="612458" y="464820"/>
                  </a:cubicBezTo>
                  <a:lnTo>
                    <a:pt x="608648" y="464820"/>
                  </a:lnTo>
                  <a:cubicBezTo>
                    <a:pt x="602933" y="470535"/>
                    <a:pt x="592455" y="478155"/>
                    <a:pt x="583883" y="480060"/>
                  </a:cubicBezTo>
                  <a:lnTo>
                    <a:pt x="603885" y="424815"/>
                  </a:lnTo>
                  <a:lnTo>
                    <a:pt x="623888" y="424815"/>
                  </a:lnTo>
                  <a:lnTo>
                    <a:pt x="626745" y="416242"/>
                  </a:lnTo>
                  <a:lnTo>
                    <a:pt x="606743" y="416242"/>
                  </a:lnTo>
                  <a:lnTo>
                    <a:pt x="614363" y="395288"/>
                  </a:lnTo>
                  <a:lnTo>
                    <a:pt x="606743" y="395288"/>
                  </a:lnTo>
                  <a:lnTo>
                    <a:pt x="592455" y="416242"/>
                  </a:lnTo>
                  <a:lnTo>
                    <a:pt x="575310" y="418147"/>
                  </a:lnTo>
                  <a:lnTo>
                    <a:pt x="575310" y="423863"/>
                  </a:lnTo>
                  <a:close/>
                  <a:moveTo>
                    <a:pt x="558165" y="421005"/>
                  </a:moveTo>
                  <a:cubicBezTo>
                    <a:pt x="560070" y="415290"/>
                    <a:pt x="556260" y="412433"/>
                    <a:pt x="553403" y="412433"/>
                  </a:cubicBezTo>
                  <a:cubicBezTo>
                    <a:pt x="541973" y="412433"/>
                    <a:pt x="527685" y="422910"/>
                    <a:pt x="521970" y="438150"/>
                  </a:cubicBezTo>
                  <a:lnTo>
                    <a:pt x="525780" y="438150"/>
                  </a:lnTo>
                  <a:cubicBezTo>
                    <a:pt x="529590" y="432435"/>
                    <a:pt x="536258" y="426720"/>
                    <a:pt x="541973" y="425767"/>
                  </a:cubicBezTo>
                  <a:lnTo>
                    <a:pt x="519113" y="484822"/>
                  </a:lnTo>
                  <a:cubicBezTo>
                    <a:pt x="517208" y="490538"/>
                    <a:pt x="521018" y="493395"/>
                    <a:pt x="523875" y="493395"/>
                  </a:cubicBezTo>
                  <a:cubicBezTo>
                    <a:pt x="535305" y="493395"/>
                    <a:pt x="548640" y="482917"/>
                    <a:pt x="554355" y="467678"/>
                  </a:cubicBezTo>
                  <a:lnTo>
                    <a:pt x="550545" y="467678"/>
                  </a:lnTo>
                  <a:cubicBezTo>
                    <a:pt x="546735" y="473392"/>
                    <a:pt x="540068" y="479108"/>
                    <a:pt x="534353" y="480060"/>
                  </a:cubicBezTo>
                  <a:lnTo>
                    <a:pt x="558165" y="421005"/>
                  </a:lnTo>
                  <a:close/>
                  <a:moveTo>
                    <a:pt x="561975" y="391478"/>
                  </a:moveTo>
                  <a:cubicBezTo>
                    <a:pt x="567690" y="391478"/>
                    <a:pt x="571500" y="386715"/>
                    <a:pt x="571500" y="381953"/>
                  </a:cubicBezTo>
                  <a:cubicBezTo>
                    <a:pt x="571500" y="376238"/>
                    <a:pt x="566738" y="372428"/>
                    <a:pt x="561975" y="372428"/>
                  </a:cubicBezTo>
                  <a:cubicBezTo>
                    <a:pt x="556260" y="372428"/>
                    <a:pt x="552450" y="377190"/>
                    <a:pt x="552450" y="381953"/>
                  </a:cubicBezTo>
                  <a:cubicBezTo>
                    <a:pt x="552450" y="386715"/>
                    <a:pt x="556260" y="391478"/>
                    <a:pt x="561975" y="391478"/>
                  </a:cubicBezTo>
                  <a:moveTo>
                    <a:pt x="431483" y="481965"/>
                  </a:moveTo>
                  <a:cubicBezTo>
                    <a:pt x="428625" y="488633"/>
                    <a:pt x="431483" y="493395"/>
                    <a:pt x="438150" y="493395"/>
                  </a:cubicBezTo>
                  <a:cubicBezTo>
                    <a:pt x="441960" y="493395"/>
                    <a:pt x="443865" y="492442"/>
                    <a:pt x="445770" y="487680"/>
                  </a:cubicBezTo>
                  <a:lnTo>
                    <a:pt x="461963" y="445770"/>
                  </a:lnTo>
                  <a:cubicBezTo>
                    <a:pt x="469583" y="437197"/>
                    <a:pt x="483870" y="427672"/>
                    <a:pt x="490538" y="427672"/>
                  </a:cubicBezTo>
                  <a:cubicBezTo>
                    <a:pt x="495300" y="427672"/>
                    <a:pt x="494347" y="431483"/>
                    <a:pt x="491490" y="436245"/>
                  </a:cubicBezTo>
                  <a:lnTo>
                    <a:pt x="467678" y="482917"/>
                  </a:lnTo>
                  <a:cubicBezTo>
                    <a:pt x="465772" y="487680"/>
                    <a:pt x="468630" y="493395"/>
                    <a:pt x="473393" y="493395"/>
                  </a:cubicBezTo>
                  <a:cubicBezTo>
                    <a:pt x="484822" y="493395"/>
                    <a:pt x="499110" y="482917"/>
                    <a:pt x="504825" y="467678"/>
                  </a:cubicBezTo>
                  <a:lnTo>
                    <a:pt x="501015" y="467678"/>
                  </a:lnTo>
                  <a:cubicBezTo>
                    <a:pt x="497205" y="473392"/>
                    <a:pt x="490538" y="479108"/>
                    <a:pt x="484822" y="480060"/>
                  </a:cubicBezTo>
                  <a:lnTo>
                    <a:pt x="505778" y="438150"/>
                  </a:lnTo>
                  <a:cubicBezTo>
                    <a:pt x="508635" y="432435"/>
                    <a:pt x="509588" y="427672"/>
                    <a:pt x="509588" y="423863"/>
                  </a:cubicBezTo>
                  <a:cubicBezTo>
                    <a:pt x="509588" y="417195"/>
                    <a:pt x="505778" y="412433"/>
                    <a:pt x="498158" y="412433"/>
                  </a:cubicBezTo>
                  <a:cubicBezTo>
                    <a:pt x="487680" y="412433"/>
                    <a:pt x="477203" y="423863"/>
                    <a:pt x="464820" y="438150"/>
                  </a:cubicBezTo>
                  <a:lnTo>
                    <a:pt x="464820" y="426720"/>
                  </a:lnTo>
                  <a:cubicBezTo>
                    <a:pt x="464820" y="419100"/>
                    <a:pt x="461963" y="411480"/>
                    <a:pt x="455295" y="411480"/>
                  </a:cubicBezTo>
                  <a:cubicBezTo>
                    <a:pt x="450533" y="411480"/>
                    <a:pt x="446722" y="415290"/>
                    <a:pt x="442913" y="421005"/>
                  </a:cubicBezTo>
                  <a:lnTo>
                    <a:pt x="442913" y="422910"/>
                  </a:lnTo>
                  <a:cubicBezTo>
                    <a:pt x="450533" y="422910"/>
                    <a:pt x="454343" y="434340"/>
                    <a:pt x="448628" y="445770"/>
                  </a:cubicBezTo>
                  <a:lnTo>
                    <a:pt x="431483" y="481965"/>
                  </a:lnTo>
                  <a:close/>
                  <a:moveTo>
                    <a:pt x="431483" y="430530"/>
                  </a:moveTo>
                  <a:cubicBezTo>
                    <a:pt x="434340" y="421005"/>
                    <a:pt x="432435" y="412433"/>
                    <a:pt x="425768" y="412433"/>
                  </a:cubicBezTo>
                  <a:cubicBezTo>
                    <a:pt x="417195" y="412433"/>
                    <a:pt x="414338" y="419100"/>
                    <a:pt x="405765" y="438150"/>
                  </a:cubicBezTo>
                  <a:lnTo>
                    <a:pt x="405765" y="426720"/>
                  </a:lnTo>
                  <a:cubicBezTo>
                    <a:pt x="405765" y="419100"/>
                    <a:pt x="402908" y="411480"/>
                    <a:pt x="396240" y="411480"/>
                  </a:cubicBezTo>
                  <a:cubicBezTo>
                    <a:pt x="387668" y="411480"/>
                    <a:pt x="380047" y="424815"/>
                    <a:pt x="374333" y="437197"/>
                  </a:cubicBezTo>
                  <a:lnTo>
                    <a:pt x="378143" y="437197"/>
                  </a:lnTo>
                  <a:cubicBezTo>
                    <a:pt x="381953" y="431483"/>
                    <a:pt x="385763" y="427672"/>
                    <a:pt x="388620" y="427672"/>
                  </a:cubicBezTo>
                  <a:cubicBezTo>
                    <a:pt x="392430" y="427672"/>
                    <a:pt x="394335" y="433388"/>
                    <a:pt x="388620" y="445770"/>
                  </a:cubicBezTo>
                  <a:lnTo>
                    <a:pt x="372428" y="481013"/>
                  </a:lnTo>
                  <a:cubicBezTo>
                    <a:pt x="369570" y="487680"/>
                    <a:pt x="372428" y="492442"/>
                    <a:pt x="379095" y="492442"/>
                  </a:cubicBezTo>
                  <a:cubicBezTo>
                    <a:pt x="382905" y="492442"/>
                    <a:pt x="384810" y="491490"/>
                    <a:pt x="386715" y="486728"/>
                  </a:cubicBezTo>
                  <a:lnTo>
                    <a:pt x="402908" y="444817"/>
                  </a:lnTo>
                  <a:cubicBezTo>
                    <a:pt x="407670" y="439103"/>
                    <a:pt x="411480" y="434340"/>
                    <a:pt x="416243" y="429578"/>
                  </a:cubicBezTo>
                  <a:lnTo>
                    <a:pt x="431483" y="429578"/>
                  </a:lnTo>
                  <a:close/>
                  <a:moveTo>
                    <a:pt x="340043" y="422910"/>
                  </a:moveTo>
                  <a:cubicBezTo>
                    <a:pt x="345758" y="422910"/>
                    <a:pt x="350520" y="426720"/>
                    <a:pt x="347663" y="437197"/>
                  </a:cubicBezTo>
                  <a:lnTo>
                    <a:pt x="321945" y="442913"/>
                  </a:lnTo>
                  <a:cubicBezTo>
                    <a:pt x="326708" y="432435"/>
                    <a:pt x="334328" y="422910"/>
                    <a:pt x="340043" y="422910"/>
                  </a:cubicBezTo>
                  <a:moveTo>
                    <a:pt x="354330" y="464820"/>
                  </a:moveTo>
                  <a:lnTo>
                    <a:pt x="349568" y="464820"/>
                  </a:lnTo>
                  <a:cubicBezTo>
                    <a:pt x="342900" y="472440"/>
                    <a:pt x="336233" y="478155"/>
                    <a:pt x="329565" y="478155"/>
                  </a:cubicBezTo>
                  <a:cubicBezTo>
                    <a:pt x="322898" y="478155"/>
                    <a:pt x="319088" y="474345"/>
                    <a:pt x="319088" y="464820"/>
                  </a:cubicBezTo>
                  <a:cubicBezTo>
                    <a:pt x="319088" y="461010"/>
                    <a:pt x="319088" y="457200"/>
                    <a:pt x="320040" y="453390"/>
                  </a:cubicBezTo>
                  <a:lnTo>
                    <a:pt x="360997" y="440055"/>
                  </a:lnTo>
                  <a:cubicBezTo>
                    <a:pt x="368618" y="421005"/>
                    <a:pt x="359093" y="412433"/>
                    <a:pt x="347663" y="412433"/>
                  </a:cubicBezTo>
                  <a:cubicBezTo>
                    <a:pt x="328613" y="412433"/>
                    <a:pt x="305753" y="444817"/>
                    <a:pt x="305753" y="473392"/>
                  </a:cubicBezTo>
                  <a:cubicBezTo>
                    <a:pt x="305753" y="485775"/>
                    <a:pt x="311468" y="493395"/>
                    <a:pt x="320993" y="493395"/>
                  </a:cubicBezTo>
                  <a:cubicBezTo>
                    <a:pt x="333375" y="493395"/>
                    <a:pt x="344805" y="481965"/>
                    <a:pt x="354330" y="464820"/>
                  </a:cubicBezTo>
                  <a:moveTo>
                    <a:pt x="257175" y="423863"/>
                  </a:moveTo>
                  <a:lnTo>
                    <a:pt x="270510" y="423863"/>
                  </a:lnTo>
                  <a:lnTo>
                    <a:pt x="248603" y="482917"/>
                  </a:lnTo>
                  <a:cubicBezTo>
                    <a:pt x="246698" y="487680"/>
                    <a:pt x="249555" y="493395"/>
                    <a:pt x="254318" y="493395"/>
                  </a:cubicBezTo>
                  <a:cubicBezTo>
                    <a:pt x="266700" y="493395"/>
                    <a:pt x="286703" y="481013"/>
                    <a:pt x="293370" y="464820"/>
                  </a:cubicBezTo>
                  <a:lnTo>
                    <a:pt x="289560" y="464820"/>
                  </a:lnTo>
                  <a:cubicBezTo>
                    <a:pt x="283845" y="470535"/>
                    <a:pt x="273368" y="478155"/>
                    <a:pt x="264795" y="480060"/>
                  </a:cubicBezTo>
                  <a:lnTo>
                    <a:pt x="284798" y="424815"/>
                  </a:lnTo>
                  <a:lnTo>
                    <a:pt x="304800" y="424815"/>
                  </a:lnTo>
                  <a:lnTo>
                    <a:pt x="307658" y="416242"/>
                  </a:lnTo>
                  <a:lnTo>
                    <a:pt x="287655" y="416242"/>
                  </a:lnTo>
                  <a:lnTo>
                    <a:pt x="295275" y="395288"/>
                  </a:lnTo>
                  <a:lnTo>
                    <a:pt x="287655" y="395288"/>
                  </a:lnTo>
                  <a:lnTo>
                    <a:pt x="273368" y="416242"/>
                  </a:lnTo>
                  <a:lnTo>
                    <a:pt x="256223" y="418147"/>
                  </a:lnTo>
                  <a:lnTo>
                    <a:pt x="256223" y="423863"/>
                  </a:lnTo>
                  <a:close/>
                  <a:moveTo>
                    <a:pt x="181928" y="469583"/>
                  </a:moveTo>
                  <a:cubicBezTo>
                    <a:pt x="181928" y="451485"/>
                    <a:pt x="201930" y="426720"/>
                    <a:pt x="213360" y="426720"/>
                  </a:cubicBezTo>
                  <a:cubicBezTo>
                    <a:pt x="216218" y="426720"/>
                    <a:pt x="218123" y="426720"/>
                    <a:pt x="220028" y="427672"/>
                  </a:cubicBezTo>
                  <a:lnTo>
                    <a:pt x="208598" y="459105"/>
                  </a:lnTo>
                  <a:cubicBezTo>
                    <a:pt x="201930" y="467678"/>
                    <a:pt x="191453" y="477203"/>
                    <a:pt x="186690" y="477203"/>
                  </a:cubicBezTo>
                  <a:cubicBezTo>
                    <a:pt x="183833" y="478155"/>
                    <a:pt x="181928" y="475297"/>
                    <a:pt x="181928" y="469583"/>
                  </a:cubicBezTo>
                  <a:moveTo>
                    <a:pt x="244793" y="408622"/>
                  </a:moveTo>
                  <a:lnTo>
                    <a:pt x="238125" y="408622"/>
                  </a:lnTo>
                  <a:lnTo>
                    <a:pt x="231458" y="415290"/>
                  </a:lnTo>
                  <a:lnTo>
                    <a:pt x="229553" y="415290"/>
                  </a:lnTo>
                  <a:cubicBezTo>
                    <a:pt x="195263" y="415290"/>
                    <a:pt x="166688" y="453390"/>
                    <a:pt x="166688" y="481013"/>
                  </a:cubicBezTo>
                  <a:cubicBezTo>
                    <a:pt x="166688" y="488633"/>
                    <a:pt x="171450" y="493395"/>
                    <a:pt x="179070" y="493395"/>
                  </a:cubicBezTo>
                  <a:cubicBezTo>
                    <a:pt x="187643" y="493395"/>
                    <a:pt x="196215" y="481013"/>
                    <a:pt x="205740" y="467678"/>
                  </a:cubicBezTo>
                  <a:lnTo>
                    <a:pt x="205740" y="472440"/>
                  </a:lnTo>
                  <a:cubicBezTo>
                    <a:pt x="204788" y="485775"/>
                    <a:pt x="208598" y="493395"/>
                    <a:pt x="216218" y="493395"/>
                  </a:cubicBezTo>
                  <a:cubicBezTo>
                    <a:pt x="224790" y="493395"/>
                    <a:pt x="232410" y="480060"/>
                    <a:pt x="238125" y="467678"/>
                  </a:cubicBezTo>
                  <a:lnTo>
                    <a:pt x="234315" y="467678"/>
                  </a:lnTo>
                  <a:cubicBezTo>
                    <a:pt x="230505" y="473392"/>
                    <a:pt x="226695" y="477203"/>
                    <a:pt x="223838" y="477203"/>
                  </a:cubicBezTo>
                  <a:cubicBezTo>
                    <a:pt x="220980" y="477203"/>
                    <a:pt x="218123" y="471488"/>
                    <a:pt x="223838" y="459105"/>
                  </a:cubicBezTo>
                  <a:lnTo>
                    <a:pt x="244793" y="408622"/>
                  </a:lnTo>
                  <a:close/>
                  <a:moveTo>
                    <a:pt x="172403" y="430530"/>
                  </a:moveTo>
                  <a:cubicBezTo>
                    <a:pt x="175260" y="421005"/>
                    <a:pt x="173355" y="412433"/>
                    <a:pt x="166688" y="412433"/>
                  </a:cubicBezTo>
                  <a:cubicBezTo>
                    <a:pt x="158115" y="412433"/>
                    <a:pt x="155258" y="419100"/>
                    <a:pt x="146685" y="438150"/>
                  </a:cubicBezTo>
                  <a:lnTo>
                    <a:pt x="146685" y="426720"/>
                  </a:lnTo>
                  <a:cubicBezTo>
                    <a:pt x="146685" y="419100"/>
                    <a:pt x="143828" y="411480"/>
                    <a:pt x="137160" y="411480"/>
                  </a:cubicBezTo>
                  <a:cubicBezTo>
                    <a:pt x="128588" y="411480"/>
                    <a:pt x="120968" y="424815"/>
                    <a:pt x="115253" y="437197"/>
                  </a:cubicBezTo>
                  <a:lnTo>
                    <a:pt x="119063" y="437197"/>
                  </a:lnTo>
                  <a:cubicBezTo>
                    <a:pt x="122873" y="431483"/>
                    <a:pt x="126682" y="427672"/>
                    <a:pt x="129540" y="427672"/>
                  </a:cubicBezTo>
                  <a:cubicBezTo>
                    <a:pt x="133350" y="427672"/>
                    <a:pt x="135255" y="433388"/>
                    <a:pt x="129540" y="445770"/>
                  </a:cubicBezTo>
                  <a:lnTo>
                    <a:pt x="113348" y="481013"/>
                  </a:lnTo>
                  <a:cubicBezTo>
                    <a:pt x="110490" y="487680"/>
                    <a:pt x="113348" y="492442"/>
                    <a:pt x="120015" y="492442"/>
                  </a:cubicBezTo>
                  <a:cubicBezTo>
                    <a:pt x="123825" y="492442"/>
                    <a:pt x="125730" y="491490"/>
                    <a:pt x="127635" y="486728"/>
                  </a:cubicBezTo>
                  <a:lnTo>
                    <a:pt x="143828" y="444817"/>
                  </a:lnTo>
                  <a:cubicBezTo>
                    <a:pt x="148590" y="439103"/>
                    <a:pt x="152400" y="434340"/>
                    <a:pt x="157163" y="429578"/>
                  </a:cubicBezTo>
                  <a:lnTo>
                    <a:pt x="172403" y="429578"/>
                  </a:lnTo>
                  <a:close/>
                  <a:moveTo>
                    <a:pt x="59055" y="489585"/>
                  </a:moveTo>
                  <a:lnTo>
                    <a:pt x="60960" y="484822"/>
                  </a:lnTo>
                  <a:cubicBezTo>
                    <a:pt x="40957" y="481013"/>
                    <a:pt x="39053" y="481013"/>
                    <a:pt x="46673" y="460058"/>
                  </a:cubicBezTo>
                  <a:lnTo>
                    <a:pt x="54293" y="438150"/>
                  </a:lnTo>
                  <a:lnTo>
                    <a:pt x="76200" y="438150"/>
                  </a:lnTo>
                  <a:cubicBezTo>
                    <a:pt x="85725" y="438150"/>
                    <a:pt x="85725" y="441960"/>
                    <a:pt x="84773" y="452438"/>
                  </a:cubicBezTo>
                  <a:lnTo>
                    <a:pt x="90488" y="452438"/>
                  </a:lnTo>
                  <a:lnTo>
                    <a:pt x="103823" y="416242"/>
                  </a:lnTo>
                  <a:lnTo>
                    <a:pt x="98107" y="416242"/>
                  </a:lnTo>
                  <a:cubicBezTo>
                    <a:pt x="93345" y="424815"/>
                    <a:pt x="89535" y="430530"/>
                    <a:pt x="79057" y="430530"/>
                  </a:cubicBezTo>
                  <a:lnTo>
                    <a:pt x="57150" y="430530"/>
                  </a:lnTo>
                  <a:lnTo>
                    <a:pt x="68580" y="399097"/>
                  </a:lnTo>
                  <a:cubicBezTo>
                    <a:pt x="72390" y="389572"/>
                    <a:pt x="74295" y="386715"/>
                    <a:pt x="87630" y="386715"/>
                  </a:cubicBezTo>
                  <a:lnTo>
                    <a:pt x="97155" y="386715"/>
                  </a:lnTo>
                  <a:cubicBezTo>
                    <a:pt x="110490" y="386715"/>
                    <a:pt x="112395" y="390525"/>
                    <a:pt x="112395" y="404813"/>
                  </a:cubicBezTo>
                  <a:lnTo>
                    <a:pt x="118110" y="404813"/>
                  </a:lnTo>
                  <a:lnTo>
                    <a:pt x="122873" y="380047"/>
                  </a:lnTo>
                  <a:lnTo>
                    <a:pt x="40957" y="380047"/>
                  </a:lnTo>
                  <a:lnTo>
                    <a:pt x="39053" y="384810"/>
                  </a:lnTo>
                  <a:cubicBezTo>
                    <a:pt x="55245" y="387667"/>
                    <a:pt x="56198" y="389572"/>
                    <a:pt x="48578" y="409575"/>
                  </a:cubicBezTo>
                  <a:lnTo>
                    <a:pt x="30480" y="458153"/>
                  </a:lnTo>
                  <a:cubicBezTo>
                    <a:pt x="22860" y="478155"/>
                    <a:pt x="20003" y="480060"/>
                    <a:pt x="1905" y="482917"/>
                  </a:cubicBezTo>
                  <a:lnTo>
                    <a:pt x="953" y="487680"/>
                  </a:lnTo>
                  <a:lnTo>
                    <a:pt x="59055" y="487680"/>
                  </a:lnTo>
                  <a:close/>
                  <a:moveTo>
                    <a:pt x="460058" y="238125"/>
                  </a:moveTo>
                  <a:cubicBezTo>
                    <a:pt x="465772" y="238125"/>
                    <a:pt x="470535" y="241935"/>
                    <a:pt x="467678" y="252413"/>
                  </a:cubicBezTo>
                  <a:lnTo>
                    <a:pt x="441960" y="258128"/>
                  </a:lnTo>
                  <a:cubicBezTo>
                    <a:pt x="446722" y="246697"/>
                    <a:pt x="454343" y="238125"/>
                    <a:pt x="460058" y="238125"/>
                  </a:cubicBezTo>
                  <a:moveTo>
                    <a:pt x="474345" y="279083"/>
                  </a:moveTo>
                  <a:lnTo>
                    <a:pt x="469583" y="279083"/>
                  </a:lnTo>
                  <a:cubicBezTo>
                    <a:pt x="462915" y="286703"/>
                    <a:pt x="456247" y="292417"/>
                    <a:pt x="449580" y="292417"/>
                  </a:cubicBezTo>
                  <a:cubicBezTo>
                    <a:pt x="442913" y="292417"/>
                    <a:pt x="439103" y="288608"/>
                    <a:pt x="439103" y="279083"/>
                  </a:cubicBezTo>
                  <a:cubicBezTo>
                    <a:pt x="439103" y="275272"/>
                    <a:pt x="439103" y="271463"/>
                    <a:pt x="440055" y="267653"/>
                  </a:cubicBezTo>
                  <a:lnTo>
                    <a:pt x="481013" y="254317"/>
                  </a:lnTo>
                  <a:cubicBezTo>
                    <a:pt x="488633" y="235267"/>
                    <a:pt x="479108" y="226695"/>
                    <a:pt x="467678" y="226695"/>
                  </a:cubicBezTo>
                  <a:cubicBezTo>
                    <a:pt x="448628" y="226695"/>
                    <a:pt x="425768" y="259080"/>
                    <a:pt x="425768" y="287655"/>
                  </a:cubicBezTo>
                  <a:cubicBezTo>
                    <a:pt x="425768" y="300038"/>
                    <a:pt x="431483" y="307658"/>
                    <a:pt x="441008" y="307658"/>
                  </a:cubicBezTo>
                  <a:cubicBezTo>
                    <a:pt x="453390" y="307658"/>
                    <a:pt x="464820" y="297180"/>
                    <a:pt x="474345" y="279083"/>
                  </a:cubicBezTo>
                  <a:moveTo>
                    <a:pt x="466725" y="219075"/>
                  </a:moveTo>
                  <a:lnTo>
                    <a:pt x="495300" y="192405"/>
                  </a:lnTo>
                  <a:lnTo>
                    <a:pt x="495300" y="189547"/>
                  </a:lnTo>
                  <a:lnTo>
                    <a:pt x="480060" y="189547"/>
                  </a:lnTo>
                  <a:lnTo>
                    <a:pt x="461963" y="220028"/>
                  </a:lnTo>
                  <a:lnTo>
                    <a:pt x="466725" y="220028"/>
                  </a:lnTo>
                  <a:close/>
                  <a:moveTo>
                    <a:pt x="378143" y="238125"/>
                  </a:moveTo>
                  <a:lnTo>
                    <a:pt x="391478" y="238125"/>
                  </a:lnTo>
                  <a:lnTo>
                    <a:pt x="369570" y="297180"/>
                  </a:lnTo>
                  <a:cubicBezTo>
                    <a:pt x="367665" y="301942"/>
                    <a:pt x="370522" y="307658"/>
                    <a:pt x="375285" y="307658"/>
                  </a:cubicBezTo>
                  <a:cubicBezTo>
                    <a:pt x="387668" y="307658"/>
                    <a:pt x="407670" y="295275"/>
                    <a:pt x="414338" y="279083"/>
                  </a:cubicBezTo>
                  <a:lnTo>
                    <a:pt x="410528" y="279083"/>
                  </a:lnTo>
                  <a:cubicBezTo>
                    <a:pt x="404813" y="284797"/>
                    <a:pt x="394335" y="292417"/>
                    <a:pt x="385763" y="294322"/>
                  </a:cubicBezTo>
                  <a:lnTo>
                    <a:pt x="405765" y="239078"/>
                  </a:lnTo>
                  <a:lnTo>
                    <a:pt x="425768" y="239078"/>
                  </a:lnTo>
                  <a:lnTo>
                    <a:pt x="428625" y="230505"/>
                  </a:lnTo>
                  <a:lnTo>
                    <a:pt x="408622" y="230505"/>
                  </a:lnTo>
                  <a:lnTo>
                    <a:pt x="416243" y="209550"/>
                  </a:lnTo>
                  <a:lnTo>
                    <a:pt x="408622" y="209550"/>
                  </a:lnTo>
                  <a:lnTo>
                    <a:pt x="394335" y="230505"/>
                  </a:lnTo>
                  <a:lnTo>
                    <a:pt x="377190" y="232410"/>
                  </a:lnTo>
                  <a:lnTo>
                    <a:pt x="377190" y="238125"/>
                  </a:lnTo>
                  <a:close/>
                  <a:moveTo>
                    <a:pt x="359093" y="235267"/>
                  </a:moveTo>
                  <a:cubicBezTo>
                    <a:pt x="360997" y="229553"/>
                    <a:pt x="357188" y="226695"/>
                    <a:pt x="354330" y="226695"/>
                  </a:cubicBezTo>
                  <a:cubicBezTo>
                    <a:pt x="342900" y="226695"/>
                    <a:pt x="328613" y="237172"/>
                    <a:pt x="322898" y="252413"/>
                  </a:cubicBezTo>
                  <a:lnTo>
                    <a:pt x="326708" y="252413"/>
                  </a:lnTo>
                  <a:cubicBezTo>
                    <a:pt x="330518" y="246697"/>
                    <a:pt x="337185" y="240983"/>
                    <a:pt x="342900" y="240030"/>
                  </a:cubicBezTo>
                  <a:lnTo>
                    <a:pt x="320040" y="299085"/>
                  </a:lnTo>
                  <a:cubicBezTo>
                    <a:pt x="318135" y="304800"/>
                    <a:pt x="321945" y="307658"/>
                    <a:pt x="324803" y="307658"/>
                  </a:cubicBezTo>
                  <a:cubicBezTo>
                    <a:pt x="336233" y="307658"/>
                    <a:pt x="349568" y="297180"/>
                    <a:pt x="355283" y="281940"/>
                  </a:cubicBezTo>
                  <a:lnTo>
                    <a:pt x="351472" y="281940"/>
                  </a:lnTo>
                  <a:cubicBezTo>
                    <a:pt x="347663" y="287655"/>
                    <a:pt x="340995" y="293370"/>
                    <a:pt x="335280" y="294322"/>
                  </a:cubicBezTo>
                  <a:lnTo>
                    <a:pt x="359093" y="235267"/>
                  </a:lnTo>
                  <a:close/>
                  <a:moveTo>
                    <a:pt x="363855" y="205740"/>
                  </a:moveTo>
                  <a:cubicBezTo>
                    <a:pt x="369570" y="205740"/>
                    <a:pt x="373380" y="200978"/>
                    <a:pt x="373380" y="196215"/>
                  </a:cubicBezTo>
                  <a:cubicBezTo>
                    <a:pt x="373380" y="190500"/>
                    <a:pt x="368618" y="186690"/>
                    <a:pt x="363855" y="186690"/>
                  </a:cubicBezTo>
                  <a:cubicBezTo>
                    <a:pt x="358140" y="186690"/>
                    <a:pt x="354330" y="191453"/>
                    <a:pt x="354330" y="196215"/>
                  </a:cubicBezTo>
                  <a:cubicBezTo>
                    <a:pt x="353378" y="201930"/>
                    <a:pt x="358140" y="205740"/>
                    <a:pt x="363855" y="205740"/>
                  </a:cubicBezTo>
                  <a:moveTo>
                    <a:pt x="284798" y="294322"/>
                  </a:moveTo>
                  <a:lnTo>
                    <a:pt x="325755" y="185738"/>
                  </a:lnTo>
                  <a:lnTo>
                    <a:pt x="324803" y="183833"/>
                  </a:lnTo>
                  <a:lnTo>
                    <a:pt x="299085" y="186690"/>
                  </a:lnTo>
                  <a:lnTo>
                    <a:pt x="299085" y="189547"/>
                  </a:lnTo>
                  <a:lnTo>
                    <a:pt x="303848" y="193358"/>
                  </a:lnTo>
                  <a:cubicBezTo>
                    <a:pt x="308610" y="197167"/>
                    <a:pt x="306705" y="200025"/>
                    <a:pt x="302895" y="211455"/>
                  </a:cubicBezTo>
                  <a:lnTo>
                    <a:pt x="270510" y="296228"/>
                  </a:lnTo>
                  <a:cubicBezTo>
                    <a:pt x="268605" y="300990"/>
                    <a:pt x="271463" y="306705"/>
                    <a:pt x="276225" y="306705"/>
                  </a:cubicBezTo>
                  <a:cubicBezTo>
                    <a:pt x="287655" y="306705"/>
                    <a:pt x="300990" y="296228"/>
                    <a:pt x="306705" y="280988"/>
                  </a:cubicBezTo>
                  <a:lnTo>
                    <a:pt x="302895" y="280988"/>
                  </a:lnTo>
                  <a:cubicBezTo>
                    <a:pt x="299085" y="287655"/>
                    <a:pt x="290513" y="293370"/>
                    <a:pt x="284798" y="294322"/>
                  </a:cubicBezTo>
                  <a:moveTo>
                    <a:pt x="205740" y="284797"/>
                  </a:moveTo>
                  <a:cubicBezTo>
                    <a:pt x="205740" y="266700"/>
                    <a:pt x="225743" y="241935"/>
                    <a:pt x="237173" y="241935"/>
                  </a:cubicBezTo>
                  <a:cubicBezTo>
                    <a:pt x="240030" y="241935"/>
                    <a:pt x="241935" y="241935"/>
                    <a:pt x="243840" y="242888"/>
                  </a:cubicBezTo>
                  <a:lnTo>
                    <a:pt x="232410" y="274320"/>
                  </a:lnTo>
                  <a:cubicBezTo>
                    <a:pt x="225743" y="282892"/>
                    <a:pt x="215265" y="292417"/>
                    <a:pt x="210503" y="292417"/>
                  </a:cubicBezTo>
                  <a:cubicBezTo>
                    <a:pt x="207645" y="292417"/>
                    <a:pt x="205740" y="289560"/>
                    <a:pt x="205740" y="284797"/>
                  </a:cubicBezTo>
                  <a:moveTo>
                    <a:pt x="268605" y="223838"/>
                  </a:moveTo>
                  <a:lnTo>
                    <a:pt x="261938" y="223838"/>
                  </a:lnTo>
                  <a:lnTo>
                    <a:pt x="255270" y="230505"/>
                  </a:lnTo>
                  <a:lnTo>
                    <a:pt x="253365" y="230505"/>
                  </a:lnTo>
                  <a:cubicBezTo>
                    <a:pt x="219075" y="230505"/>
                    <a:pt x="190500" y="268605"/>
                    <a:pt x="190500" y="296228"/>
                  </a:cubicBezTo>
                  <a:cubicBezTo>
                    <a:pt x="190500" y="303847"/>
                    <a:pt x="195263" y="308610"/>
                    <a:pt x="202883" y="308610"/>
                  </a:cubicBezTo>
                  <a:cubicBezTo>
                    <a:pt x="211455" y="308610"/>
                    <a:pt x="220028" y="296228"/>
                    <a:pt x="229553" y="282892"/>
                  </a:cubicBezTo>
                  <a:lnTo>
                    <a:pt x="229553" y="287655"/>
                  </a:lnTo>
                  <a:cubicBezTo>
                    <a:pt x="228600" y="300990"/>
                    <a:pt x="232410" y="308610"/>
                    <a:pt x="240030" y="308610"/>
                  </a:cubicBezTo>
                  <a:cubicBezTo>
                    <a:pt x="248603" y="308610"/>
                    <a:pt x="256223" y="295275"/>
                    <a:pt x="261938" y="282892"/>
                  </a:cubicBezTo>
                  <a:lnTo>
                    <a:pt x="258128" y="282892"/>
                  </a:lnTo>
                  <a:cubicBezTo>
                    <a:pt x="254318" y="288608"/>
                    <a:pt x="250508" y="292417"/>
                    <a:pt x="247650" y="292417"/>
                  </a:cubicBezTo>
                  <a:cubicBezTo>
                    <a:pt x="244793" y="292417"/>
                    <a:pt x="241935" y="286703"/>
                    <a:pt x="247650" y="274320"/>
                  </a:cubicBezTo>
                  <a:lnTo>
                    <a:pt x="268605" y="223838"/>
                  </a:lnTo>
                  <a:close/>
                  <a:moveTo>
                    <a:pt x="117157" y="321945"/>
                  </a:moveTo>
                  <a:cubicBezTo>
                    <a:pt x="117157" y="314325"/>
                    <a:pt x="124778" y="309563"/>
                    <a:pt x="135255" y="304800"/>
                  </a:cubicBezTo>
                  <a:cubicBezTo>
                    <a:pt x="139065" y="306705"/>
                    <a:pt x="143828" y="308610"/>
                    <a:pt x="151448" y="310515"/>
                  </a:cubicBezTo>
                  <a:cubicBezTo>
                    <a:pt x="162878" y="314325"/>
                    <a:pt x="166688" y="315278"/>
                    <a:pt x="166688" y="319088"/>
                  </a:cubicBezTo>
                  <a:cubicBezTo>
                    <a:pt x="166688" y="326708"/>
                    <a:pt x="154305" y="331470"/>
                    <a:pt x="137160" y="331470"/>
                  </a:cubicBezTo>
                  <a:cubicBezTo>
                    <a:pt x="123825" y="332422"/>
                    <a:pt x="117157" y="329565"/>
                    <a:pt x="117157" y="321945"/>
                  </a:cubicBezTo>
                  <a:moveTo>
                    <a:pt x="147638" y="274320"/>
                  </a:moveTo>
                  <a:cubicBezTo>
                    <a:pt x="142875" y="274320"/>
                    <a:pt x="140970" y="270510"/>
                    <a:pt x="140970" y="265747"/>
                  </a:cubicBezTo>
                  <a:cubicBezTo>
                    <a:pt x="140970" y="252413"/>
                    <a:pt x="147638" y="233363"/>
                    <a:pt x="159068" y="233363"/>
                  </a:cubicBezTo>
                  <a:cubicBezTo>
                    <a:pt x="163830" y="233363"/>
                    <a:pt x="165735" y="237172"/>
                    <a:pt x="165735" y="241935"/>
                  </a:cubicBezTo>
                  <a:cubicBezTo>
                    <a:pt x="166688" y="254317"/>
                    <a:pt x="159068" y="274320"/>
                    <a:pt x="147638" y="274320"/>
                  </a:cubicBezTo>
                  <a:moveTo>
                    <a:pt x="180023" y="314325"/>
                  </a:moveTo>
                  <a:cubicBezTo>
                    <a:pt x="180023" y="304800"/>
                    <a:pt x="171450" y="300990"/>
                    <a:pt x="158115" y="297180"/>
                  </a:cubicBezTo>
                  <a:cubicBezTo>
                    <a:pt x="146685" y="293370"/>
                    <a:pt x="140970" y="292417"/>
                    <a:pt x="140970" y="288608"/>
                  </a:cubicBezTo>
                  <a:cubicBezTo>
                    <a:pt x="140970" y="285750"/>
                    <a:pt x="143828" y="281940"/>
                    <a:pt x="148590" y="279083"/>
                  </a:cubicBezTo>
                  <a:cubicBezTo>
                    <a:pt x="167640" y="278130"/>
                    <a:pt x="180975" y="260985"/>
                    <a:pt x="180975" y="245745"/>
                  </a:cubicBezTo>
                  <a:cubicBezTo>
                    <a:pt x="180975" y="242888"/>
                    <a:pt x="180023" y="240030"/>
                    <a:pt x="179070" y="237172"/>
                  </a:cubicBezTo>
                  <a:lnTo>
                    <a:pt x="195263" y="237172"/>
                  </a:lnTo>
                  <a:lnTo>
                    <a:pt x="198120" y="228600"/>
                  </a:lnTo>
                  <a:lnTo>
                    <a:pt x="172403" y="228600"/>
                  </a:lnTo>
                  <a:cubicBezTo>
                    <a:pt x="169545" y="226695"/>
                    <a:pt x="165735" y="225742"/>
                    <a:pt x="161925" y="225742"/>
                  </a:cubicBezTo>
                  <a:cubicBezTo>
                    <a:pt x="140970" y="225742"/>
                    <a:pt x="127635" y="243840"/>
                    <a:pt x="127635" y="258128"/>
                  </a:cubicBezTo>
                  <a:cubicBezTo>
                    <a:pt x="127635" y="269558"/>
                    <a:pt x="134303" y="276225"/>
                    <a:pt x="143828" y="278130"/>
                  </a:cubicBezTo>
                  <a:cubicBezTo>
                    <a:pt x="134303" y="282892"/>
                    <a:pt x="128588" y="287655"/>
                    <a:pt x="128588" y="293370"/>
                  </a:cubicBezTo>
                  <a:cubicBezTo>
                    <a:pt x="128588" y="297180"/>
                    <a:pt x="129540" y="299085"/>
                    <a:pt x="132398" y="300990"/>
                  </a:cubicBezTo>
                  <a:cubicBezTo>
                    <a:pt x="110490" y="307658"/>
                    <a:pt x="100965" y="315278"/>
                    <a:pt x="100965" y="325755"/>
                  </a:cubicBezTo>
                  <a:cubicBezTo>
                    <a:pt x="100965" y="336233"/>
                    <a:pt x="114300" y="340042"/>
                    <a:pt x="130493" y="340042"/>
                  </a:cubicBezTo>
                  <a:cubicBezTo>
                    <a:pt x="157163" y="341947"/>
                    <a:pt x="180023" y="326708"/>
                    <a:pt x="180023" y="314325"/>
                  </a:cubicBezTo>
                  <a:moveTo>
                    <a:pt x="76200" y="251460"/>
                  </a:moveTo>
                  <a:cubicBezTo>
                    <a:pt x="85725" y="251460"/>
                    <a:pt x="85725" y="255270"/>
                    <a:pt x="84773" y="265747"/>
                  </a:cubicBezTo>
                  <a:lnTo>
                    <a:pt x="90488" y="265747"/>
                  </a:lnTo>
                  <a:lnTo>
                    <a:pt x="103823" y="229553"/>
                  </a:lnTo>
                  <a:lnTo>
                    <a:pt x="98107" y="229553"/>
                  </a:lnTo>
                  <a:cubicBezTo>
                    <a:pt x="93345" y="238125"/>
                    <a:pt x="89535" y="243840"/>
                    <a:pt x="79057" y="243840"/>
                  </a:cubicBezTo>
                  <a:lnTo>
                    <a:pt x="57150" y="243840"/>
                  </a:lnTo>
                  <a:lnTo>
                    <a:pt x="67628" y="214313"/>
                  </a:lnTo>
                  <a:cubicBezTo>
                    <a:pt x="71438" y="204788"/>
                    <a:pt x="73343" y="202883"/>
                    <a:pt x="86678" y="202883"/>
                  </a:cubicBezTo>
                  <a:lnTo>
                    <a:pt x="96203" y="202883"/>
                  </a:lnTo>
                  <a:cubicBezTo>
                    <a:pt x="109538" y="202883"/>
                    <a:pt x="111443" y="206692"/>
                    <a:pt x="111443" y="220028"/>
                  </a:cubicBezTo>
                  <a:lnTo>
                    <a:pt x="117157" y="220028"/>
                  </a:lnTo>
                  <a:lnTo>
                    <a:pt x="121920" y="195263"/>
                  </a:lnTo>
                  <a:lnTo>
                    <a:pt x="40005" y="195263"/>
                  </a:lnTo>
                  <a:lnTo>
                    <a:pt x="38100" y="200025"/>
                  </a:lnTo>
                  <a:cubicBezTo>
                    <a:pt x="54293" y="202883"/>
                    <a:pt x="55245" y="204788"/>
                    <a:pt x="47625" y="224790"/>
                  </a:cubicBezTo>
                  <a:lnTo>
                    <a:pt x="29528" y="273367"/>
                  </a:lnTo>
                  <a:cubicBezTo>
                    <a:pt x="21908" y="293370"/>
                    <a:pt x="19050" y="295275"/>
                    <a:pt x="953" y="298133"/>
                  </a:cubicBezTo>
                  <a:lnTo>
                    <a:pt x="0" y="302895"/>
                  </a:lnTo>
                  <a:lnTo>
                    <a:pt x="91440" y="302895"/>
                  </a:lnTo>
                  <a:lnTo>
                    <a:pt x="107632" y="277178"/>
                  </a:lnTo>
                  <a:lnTo>
                    <a:pt x="101918" y="277178"/>
                  </a:lnTo>
                  <a:cubicBezTo>
                    <a:pt x="91440" y="286703"/>
                    <a:pt x="78105" y="296228"/>
                    <a:pt x="60007" y="296228"/>
                  </a:cubicBezTo>
                  <a:cubicBezTo>
                    <a:pt x="36195" y="296228"/>
                    <a:pt x="38100" y="295275"/>
                    <a:pt x="45720" y="273367"/>
                  </a:cubicBezTo>
                  <a:lnTo>
                    <a:pt x="54293" y="249555"/>
                  </a:lnTo>
                  <a:lnTo>
                    <a:pt x="76200" y="249555"/>
                  </a:lnTo>
                  <a:close/>
                  <a:moveTo>
                    <a:pt x="88582" y="188595"/>
                  </a:moveTo>
                  <a:lnTo>
                    <a:pt x="117157" y="168592"/>
                  </a:lnTo>
                  <a:lnTo>
                    <a:pt x="117157" y="165735"/>
                  </a:lnTo>
                  <a:lnTo>
                    <a:pt x="100013" y="165735"/>
                  </a:lnTo>
                  <a:lnTo>
                    <a:pt x="83820" y="188595"/>
                  </a:lnTo>
                  <a:lnTo>
                    <a:pt x="88582" y="188595"/>
                  </a:lnTo>
                  <a:close/>
                  <a:moveTo>
                    <a:pt x="450533" y="52388"/>
                  </a:moveTo>
                  <a:cubicBezTo>
                    <a:pt x="456247" y="52388"/>
                    <a:pt x="461010" y="56197"/>
                    <a:pt x="458153" y="66675"/>
                  </a:cubicBezTo>
                  <a:lnTo>
                    <a:pt x="432435" y="72390"/>
                  </a:lnTo>
                  <a:cubicBezTo>
                    <a:pt x="437197" y="60960"/>
                    <a:pt x="444818" y="52388"/>
                    <a:pt x="450533" y="52388"/>
                  </a:cubicBezTo>
                  <a:moveTo>
                    <a:pt x="464820" y="93345"/>
                  </a:moveTo>
                  <a:lnTo>
                    <a:pt x="460058" y="93345"/>
                  </a:lnTo>
                  <a:cubicBezTo>
                    <a:pt x="453390" y="100965"/>
                    <a:pt x="446722" y="106680"/>
                    <a:pt x="440055" y="106680"/>
                  </a:cubicBezTo>
                  <a:cubicBezTo>
                    <a:pt x="433388" y="106680"/>
                    <a:pt x="429578" y="102870"/>
                    <a:pt x="429578" y="93345"/>
                  </a:cubicBezTo>
                  <a:cubicBezTo>
                    <a:pt x="429578" y="89535"/>
                    <a:pt x="429578" y="85725"/>
                    <a:pt x="430530" y="81915"/>
                  </a:cubicBezTo>
                  <a:lnTo>
                    <a:pt x="471488" y="68580"/>
                  </a:lnTo>
                  <a:cubicBezTo>
                    <a:pt x="479108" y="49530"/>
                    <a:pt x="469583" y="40958"/>
                    <a:pt x="458153" y="40958"/>
                  </a:cubicBezTo>
                  <a:cubicBezTo>
                    <a:pt x="439103" y="40958"/>
                    <a:pt x="416243" y="73342"/>
                    <a:pt x="416243" y="101917"/>
                  </a:cubicBezTo>
                  <a:cubicBezTo>
                    <a:pt x="416243" y="114300"/>
                    <a:pt x="421958" y="121920"/>
                    <a:pt x="431483" y="121920"/>
                  </a:cubicBezTo>
                  <a:cubicBezTo>
                    <a:pt x="443865" y="121920"/>
                    <a:pt x="455295" y="111442"/>
                    <a:pt x="464820" y="93345"/>
                  </a:cubicBezTo>
                  <a:moveTo>
                    <a:pt x="457200" y="33338"/>
                  </a:moveTo>
                  <a:lnTo>
                    <a:pt x="485775" y="6667"/>
                  </a:lnTo>
                  <a:lnTo>
                    <a:pt x="485775" y="3810"/>
                  </a:lnTo>
                  <a:lnTo>
                    <a:pt x="470535" y="3810"/>
                  </a:lnTo>
                  <a:lnTo>
                    <a:pt x="452438" y="34290"/>
                  </a:lnTo>
                  <a:lnTo>
                    <a:pt x="457200" y="34290"/>
                  </a:lnTo>
                  <a:close/>
                  <a:moveTo>
                    <a:pt x="371475" y="52388"/>
                  </a:moveTo>
                  <a:lnTo>
                    <a:pt x="381953" y="52388"/>
                  </a:lnTo>
                  <a:lnTo>
                    <a:pt x="360045" y="111442"/>
                  </a:lnTo>
                  <a:cubicBezTo>
                    <a:pt x="358140" y="116205"/>
                    <a:pt x="360997" y="121920"/>
                    <a:pt x="365760" y="121920"/>
                  </a:cubicBezTo>
                  <a:cubicBezTo>
                    <a:pt x="378143" y="121920"/>
                    <a:pt x="398145" y="109538"/>
                    <a:pt x="404813" y="93345"/>
                  </a:cubicBezTo>
                  <a:lnTo>
                    <a:pt x="401003" y="93345"/>
                  </a:lnTo>
                  <a:cubicBezTo>
                    <a:pt x="395288" y="99060"/>
                    <a:pt x="384810" y="106680"/>
                    <a:pt x="376238" y="108585"/>
                  </a:cubicBezTo>
                  <a:lnTo>
                    <a:pt x="396240" y="53340"/>
                  </a:lnTo>
                  <a:lnTo>
                    <a:pt x="416243" y="53340"/>
                  </a:lnTo>
                  <a:lnTo>
                    <a:pt x="419100" y="44767"/>
                  </a:lnTo>
                  <a:lnTo>
                    <a:pt x="399097" y="44767"/>
                  </a:lnTo>
                  <a:lnTo>
                    <a:pt x="406718" y="23813"/>
                  </a:lnTo>
                  <a:lnTo>
                    <a:pt x="399097" y="23813"/>
                  </a:lnTo>
                  <a:lnTo>
                    <a:pt x="384810" y="44767"/>
                  </a:lnTo>
                  <a:lnTo>
                    <a:pt x="370522" y="46672"/>
                  </a:lnTo>
                  <a:lnTo>
                    <a:pt x="370522" y="52388"/>
                  </a:lnTo>
                  <a:close/>
                  <a:moveTo>
                    <a:pt x="360997" y="59055"/>
                  </a:moveTo>
                  <a:cubicBezTo>
                    <a:pt x="363855" y="49530"/>
                    <a:pt x="361950" y="40958"/>
                    <a:pt x="355283" y="40958"/>
                  </a:cubicBezTo>
                  <a:cubicBezTo>
                    <a:pt x="346710" y="40958"/>
                    <a:pt x="343853" y="47625"/>
                    <a:pt x="335280" y="66675"/>
                  </a:cubicBezTo>
                  <a:lnTo>
                    <a:pt x="335280" y="55245"/>
                  </a:lnTo>
                  <a:cubicBezTo>
                    <a:pt x="335280" y="47625"/>
                    <a:pt x="332423" y="40005"/>
                    <a:pt x="325755" y="40005"/>
                  </a:cubicBezTo>
                  <a:cubicBezTo>
                    <a:pt x="317183" y="40005"/>
                    <a:pt x="309563" y="53340"/>
                    <a:pt x="303848" y="65722"/>
                  </a:cubicBezTo>
                  <a:lnTo>
                    <a:pt x="307658" y="65722"/>
                  </a:lnTo>
                  <a:cubicBezTo>
                    <a:pt x="311468" y="60008"/>
                    <a:pt x="315278" y="56197"/>
                    <a:pt x="318135" y="56197"/>
                  </a:cubicBezTo>
                  <a:cubicBezTo>
                    <a:pt x="321945" y="56197"/>
                    <a:pt x="323850" y="61913"/>
                    <a:pt x="318135" y="74295"/>
                  </a:cubicBezTo>
                  <a:lnTo>
                    <a:pt x="301943" y="109538"/>
                  </a:lnTo>
                  <a:cubicBezTo>
                    <a:pt x="299085" y="116205"/>
                    <a:pt x="301943" y="120967"/>
                    <a:pt x="308610" y="120967"/>
                  </a:cubicBezTo>
                  <a:cubicBezTo>
                    <a:pt x="312420" y="120967"/>
                    <a:pt x="314325" y="120015"/>
                    <a:pt x="316230" y="115253"/>
                  </a:cubicBezTo>
                  <a:lnTo>
                    <a:pt x="332423" y="73342"/>
                  </a:lnTo>
                  <a:cubicBezTo>
                    <a:pt x="337185" y="67628"/>
                    <a:pt x="340995" y="62865"/>
                    <a:pt x="345758" y="58103"/>
                  </a:cubicBezTo>
                  <a:lnTo>
                    <a:pt x="360997" y="58103"/>
                  </a:lnTo>
                  <a:close/>
                  <a:moveTo>
                    <a:pt x="269558" y="52388"/>
                  </a:moveTo>
                  <a:cubicBezTo>
                    <a:pt x="275273" y="52388"/>
                    <a:pt x="280035" y="56197"/>
                    <a:pt x="277178" y="66675"/>
                  </a:cubicBezTo>
                  <a:lnTo>
                    <a:pt x="251460" y="72390"/>
                  </a:lnTo>
                  <a:cubicBezTo>
                    <a:pt x="256223" y="60960"/>
                    <a:pt x="263843" y="52388"/>
                    <a:pt x="269558" y="52388"/>
                  </a:cubicBezTo>
                  <a:moveTo>
                    <a:pt x="283845" y="93345"/>
                  </a:moveTo>
                  <a:lnTo>
                    <a:pt x="279083" y="93345"/>
                  </a:lnTo>
                  <a:cubicBezTo>
                    <a:pt x="272415" y="100965"/>
                    <a:pt x="265748" y="106680"/>
                    <a:pt x="259080" y="106680"/>
                  </a:cubicBezTo>
                  <a:cubicBezTo>
                    <a:pt x="252413" y="106680"/>
                    <a:pt x="248603" y="102870"/>
                    <a:pt x="248603" y="93345"/>
                  </a:cubicBezTo>
                  <a:cubicBezTo>
                    <a:pt x="248603" y="89535"/>
                    <a:pt x="248603" y="85725"/>
                    <a:pt x="249555" y="81915"/>
                  </a:cubicBezTo>
                  <a:lnTo>
                    <a:pt x="290513" y="68580"/>
                  </a:lnTo>
                  <a:cubicBezTo>
                    <a:pt x="298133" y="49530"/>
                    <a:pt x="288608" y="40958"/>
                    <a:pt x="277178" y="40958"/>
                  </a:cubicBezTo>
                  <a:cubicBezTo>
                    <a:pt x="258128" y="40958"/>
                    <a:pt x="235268" y="73342"/>
                    <a:pt x="235268" y="101917"/>
                  </a:cubicBezTo>
                  <a:cubicBezTo>
                    <a:pt x="235268" y="114300"/>
                    <a:pt x="240983" y="121920"/>
                    <a:pt x="250508" y="121920"/>
                  </a:cubicBezTo>
                  <a:cubicBezTo>
                    <a:pt x="262890" y="121920"/>
                    <a:pt x="274320" y="111442"/>
                    <a:pt x="283845" y="93345"/>
                  </a:cubicBezTo>
                  <a:moveTo>
                    <a:pt x="182880" y="110490"/>
                  </a:moveTo>
                  <a:cubicBezTo>
                    <a:pt x="179070" y="110490"/>
                    <a:pt x="173355" y="106680"/>
                    <a:pt x="173355" y="103822"/>
                  </a:cubicBezTo>
                  <a:cubicBezTo>
                    <a:pt x="173355" y="102870"/>
                    <a:pt x="175260" y="98108"/>
                    <a:pt x="177165" y="92392"/>
                  </a:cubicBezTo>
                  <a:lnTo>
                    <a:pt x="183833" y="74295"/>
                  </a:lnTo>
                  <a:cubicBezTo>
                    <a:pt x="190500" y="65722"/>
                    <a:pt x="201930" y="57150"/>
                    <a:pt x="207645" y="57150"/>
                  </a:cubicBezTo>
                  <a:cubicBezTo>
                    <a:pt x="211455" y="57150"/>
                    <a:pt x="214313" y="59055"/>
                    <a:pt x="214313" y="64770"/>
                  </a:cubicBezTo>
                  <a:cubicBezTo>
                    <a:pt x="215265" y="80963"/>
                    <a:pt x="200025" y="110490"/>
                    <a:pt x="182880" y="110490"/>
                  </a:cubicBezTo>
                  <a:moveTo>
                    <a:pt x="230505" y="58103"/>
                  </a:moveTo>
                  <a:cubicBezTo>
                    <a:pt x="230505" y="45720"/>
                    <a:pt x="225743" y="41910"/>
                    <a:pt x="218123" y="41910"/>
                  </a:cubicBezTo>
                  <a:cubicBezTo>
                    <a:pt x="207645" y="41910"/>
                    <a:pt x="198120" y="53340"/>
                    <a:pt x="188595" y="66675"/>
                  </a:cubicBezTo>
                  <a:lnTo>
                    <a:pt x="213360" y="1905"/>
                  </a:lnTo>
                  <a:lnTo>
                    <a:pt x="212408" y="0"/>
                  </a:lnTo>
                  <a:lnTo>
                    <a:pt x="186690" y="2858"/>
                  </a:lnTo>
                  <a:lnTo>
                    <a:pt x="186690" y="5715"/>
                  </a:lnTo>
                  <a:lnTo>
                    <a:pt x="191453" y="9525"/>
                  </a:lnTo>
                  <a:cubicBezTo>
                    <a:pt x="196215" y="13335"/>
                    <a:pt x="194310" y="17145"/>
                    <a:pt x="190500" y="27622"/>
                  </a:cubicBezTo>
                  <a:lnTo>
                    <a:pt x="163830" y="96203"/>
                  </a:lnTo>
                  <a:cubicBezTo>
                    <a:pt x="161925" y="100965"/>
                    <a:pt x="159068" y="107633"/>
                    <a:pt x="159068" y="108585"/>
                  </a:cubicBezTo>
                  <a:cubicBezTo>
                    <a:pt x="159068" y="115253"/>
                    <a:pt x="168593" y="121920"/>
                    <a:pt x="177165" y="121920"/>
                  </a:cubicBezTo>
                  <a:cubicBezTo>
                    <a:pt x="196215" y="121920"/>
                    <a:pt x="230505" y="85725"/>
                    <a:pt x="230505" y="58103"/>
                  </a:cubicBezTo>
                  <a:moveTo>
                    <a:pt x="149543" y="49530"/>
                  </a:moveTo>
                  <a:cubicBezTo>
                    <a:pt x="151448" y="43815"/>
                    <a:pt x="147638" y="40958"/>
                    <a:pt x="144780" y="40958"/>
                  </a:cubicBezTo>
                  <a:cubicBezTo>
                    <a:pt x="133350" y="40958"/>
                    <a:pt x="119063" y="51435"/>
                    <a:pt x="113348" y="66675"/>
                  </a:cubicBezTo>
                  <a:lnTo>
                    <a:pt x="117157" y="66675"/>
                  </a:lnTo>
                  <a:cubicBezTo>
                    <a:pt x="120968" y="60960"/>
                    <a:pt x="127635" y="55245"/>
                    <a:pt x="133350" y="54292"/>
                  </a:cubicBezTo>
                  <a:lnTo>
                    <a:pt x="110490" y="113347"/>
                  </a:lnTo>
                  <a:cubicBezTo>
                    <a:pt x="108585" y="119063"/>
                    <a:pt x="112395" y="121920"/>
                    <a:pt x="115253" y="121920"/>
                  </a:cubicBezTo>
                  <a:cubicBezTo>
                    <a:pt x="126682" y="121920"/>
                    <a:pt x="140018" y="111442"/>
                    <a:pt x="145733" y="96203"/>
                  </a:cubicBezTo>
                  <a:lnTo>
                    <a:pt x="141923" y="96203"/>
                  </a:lnTo>
                  <a:cubicBezTo>
                    <a:pt x="138113" y="101917"/>
                    <a:pt x="131445" y="107633"/>
                    <a:pt x="125730" y="108585"/>
                  </a:cubicBezTo>
                  <a:lnTo>
                    <a:pt x="149543" y="49530"/>
                  </a:lnTo>
                  <a:close/>
                  <a:moveTo>
                    <a:pt x="153353" y="20003"/>
                  </a:moveTo>
                  <a:cubicBezTo>
                    <a:pt x="159068" y="20003"/>
                    <a:pt x="162878" y="15240"/>
                    <a:pt x="162878" y="10478"/>
                  </a:cubicBezTo>
                  <a:cubicBezTo>
                    <a:pt x="162878" y="4763"/>
                    <a:pt x="158115" y="953"/>
                    <a:pt x="153353" y="953"/>
                  </a:cubicBezTo>
                  <a:cubicBezTo>
                    <a:pt x="147638" y="953"/>
                    <a:pt x="143828" y="5715"/>
                    <a:pt x="143828" y="10478"/>
                  </a:cubicBezTo>
                  <a:cubicBezTo>
                    <a:pt x="143828" y="16192"/>
                    <a:pt x="147638" y="20003"/>
                    <a:pt x="153353" y="20003"/>
                  </a:cubicBezTo>
                  <a:moveTo>
                    <a:pt x="93345" y="10478"/>
                  </a:moveTo>
                  <a:lnTo>
                    <a:pt x="39053" y="10478"/>
                  </a:lnTo>
                  <a:lnTo>
                    <a:pt x="37148" y="15240"/>
                  </a:lnTo>
                  <a:cubicBezTo>
                    <a:pt x="53340" y="18097"/>
                    <a:pt x="54293" y="20003"/>
                    <a:pt x="46673" y="40005"/>
                  </a:cubicBezTo>
                  <a:lnTo>
                    <a:pt x="29528" y="88583"/>
                  </a:lnTo>
                  <a:cubicBezTo>
                    <a:pt x="21908" y="108585"/>
                    <a:pt x="19050" y="110490"/>
                    <a:pt x="953" y="113347"/>
                  </a:cubicBezTo>
                  <a:lnTo>
                    <a:pt x="0" y="118110"/>
                  </a:lnTo>
                  <a:lnTo>
                    <a:pt x="82868" y="118110"/>
                  </a:lnTo>
                  <a:lnTo>
                    <a:pt x="100965" y="86678"/>
                  </a:lnTo>
                  <a:lnTo>
                    <a:pt x="94298" y="86678"/>
                  </a:lnTo>
                  <a:cubicBezTo>
                    <a:pt x="83820" y="98108"/>
                    <a:pt x="72390" y="111442"/>
                    <a:pt x="54293" y="111442"/>
                  </a:cubicBezTo>
                  <a:cubicBezTo>
                    <a:pt x="40957" y="111442"/>
                    <a:pt x="39053" y="109538"/>
                    <a:pt x="46673" y="88583"/>
                  </a:cubicBezTo>
                  <a:lnTo>
                    <a:pt x="63818" y="40005"/>
                  </a:lnTo>
                  <a:cubicBezTo>
                    <a:pt x="71438" y="20003"/>
                    <a:pt x="74295" y="18097"/>
                    <a:pt x="92393" y="15240"/>
                  </a:cubicBezTo>
                  <a:lnTo>
                    <a:pt x="93345" y="10478"/>
                  </a:lnTo>
                  <a:close/>
                </a:path>
              </a:pathLst>
            </a:custGeom>
            <a:solidFill>
              <a:srgbClr val="000000"/>
            </a:solidFill>
            <a:ln w="9525" cap="flat">
              <a:noFill/>
              <a:prstDash val="solid"/>
              <a:miter/>
            </a:ln>
          </p:spPr>
          <p:txBody>
            <a:bodyPr rtlCol="0" anchor="ctr"/>
            <a:lstStyle/>
            <a:p>
              <a:endParaRPr lang="fr-FR"/>
            </a:p>
          </p:txBody>
        </p:sp>
        <p:sp>
          <p:nvSpPr>
            <p:cNvPr id="31" name="Forme libre : forme 30">
              <a:extLst>
                <a:ext uri="{FF2B5EF4-FFF2-40B4-BE49-F238E27FC236}">
                  <a16:creationId xmlns:a16="http://schemas.microsoft.com/office/drawing/2014/main" xmlns="" id="{42F073CD-090A-471D-86EC-AEBE602B22A3}"/>
                </a:ext>
              </a:extLst>
            </p:cNvPr>
            <p:cNvSpPr/>
            <p:nvPr/>
          </p:nvSpPr>
          <p:spPr>
            <a:xfrm>
              <a:off x="270509" y="675322"/>
              <a:ext cx="1310640" cy="498157"/>
            </a:xfrm>
            <a:custGeom>
              <a:avLst/>
              <a:gdLst>
                <a:gd name="connsiteX0" fmla="*/ 0 w 1310640"/>
                <a:gd name="connsiteY0" fmla="*/ 196215 h 498157"/>
                <a:gd name="connsiteX1" fmla="*/ 0 w 1310640"/>
                <a:gd name="connsiteY1" fmla="*/ 0 h 498157"/>
                <a:gd name="connsiteX2" fmla="*/ 64770 w 1310640"/>
                <a:gd name="connsiteY2" fmla="*/ 0 h 498157"/>
                <a:gd name="connsiteX3" fmla="*/ 116205 w 1310640"/>
                <a:gd name="connsiteY3" fmla="*/ 16192 h 498157"/>
                <a:gd name="connsiteX4" fmla="*/ 135255 w 1310640"/>
                <a:gd name="connsiteY4" fmla="*/ 59055 h 498157"/>
                <a:gd name="connsiteX5" fmla="*/ 116205 w 1310640"/>
                <a:gd name="connsiteY5" fmla="*/ 101917 h 498157"/>
                <a:gd name="connsiteX6" fmla="*/ 64770 w 1310640"/>
                <a:gd name="connsiteY6" fmla="*/ 118110 h 498157"/>
                <a:gd name="connsiteX7" fmla="*/ 40005 w 1310640"/>
                <a:gd name="connsiteY7" fmla="*/ 118110 h 498157"/>
                <a:gd name="connsiteX8" fmla="*/ 40005 w 1310640"/>
                <a:gd name="connsiteY8" fmla="*/ 197167 h 498157"/>
                <a:gd name="connsiteX9" fmla="*/ 0 w 1310640"/>
                <a:gd name="connsiteY9" fmla="*/ 197167 h 498157"/>
                <a:gd name="connsiteX10" fmla="*/ 65723 w 1310640"/>
                <a:gd name="connsiteY10" fmla="*/ 33338 h 498157"/>
                <a:gd name="connsiteX11" fmla="*/ 39053 w 1310640"/>
                <a:gd name="connsiteY11" fmla="*/ 33338 h 498157"/>
                <a:gd name="connsiteX12" fmla="*/ 39053 w 1310640"/>
                <a:gd name="connsiteY12" fmla="*/ 82867 h 498157"/>
                <a:gd name="connsiteX13" fmla="*/ 65723 w 1310640"/>
                <a:gd name="connsiteY13" fmla="*/ 82867 h 498157"/>
                <a:gd name="connsiteX14" fmla="*/ 85725 w 1310640"/>
                <a:gd name="connsiteY14" fmla="*/ 76200 h 498157"/>
                <a:gd name="connsiteX15" fmla="*/ 93345 w 1310640"/>
                <a:gd name="connsiteY15" fmla="*/ 58102 h 498157"/>
                <a:gd name="connsiteX16" fmla="*/ 85725 w 1310640"/>
                <a:gd name="connsiteY16" fmla="*/ 40005 h 498157"/>
                <a:gd name="connsiteX17" fmla="*/ 65723 w 1310640"/>
                <a:gd name="connsiteY17" fmla="*/ 33338 h 498157"/>
                <a:gd name="connsiteX18" fmla="*/ 166688 w 1310640"/>
                <a:gd name="connsiteY18" fmla="*/ 196215 h 498157"/>
                <a:gd name="connsiteX19" fmla="*/ 166688 w 1310640"/>
                <a:gd name="connsiteY19" fmla="*/ 0 h 498157"/>
                <a:gd name="connsiteX20" fmla="*/ 226695 w 1310640"/>
                <a:gd name="connsiteY20" fmla="*/ 0 h 498157"/>
                <a:gd name="connsiteX21" fmla="*/ 278130 w 1310640"/>
                <a:gd name="connsiteY21" fmla="*/ 16192 h 498157"/>
                <a:gd name="connsiteX22" fmla="*/ 297180 w 1310640"/>
                <a:gd name="connsiteY22" fmla="*/ 59055 h 498157"/>
                <a:gd name="connsiteX23" fmla="*/ 288608 w 1310640"/>
                <a:gd name="connsiteY23" fmla="*/ 89535 h 498157"/>
                <a:gd name="connsiteX24" fmla="*/ 265748 w 1310640"/>
                <a:gd name="connsiteY24" fmla="*/ 109538 h 498157"/>
                <a:gd name="connsiteX25" fmla="*/ 327660 w 1310640"/>
                <a:gd name="connsiteY25" fmla="*/ 196215 h 498157"/>
                <a:gd name="connsiteX26" fmla="*/ 280035 w 1310640"/>
                <a:gd name="connsiteY26" fmla="*/ 196215 h 498157"/>
                <a:gd name="connsiteX27" fmla="*/ 227648 w 1310640"/>
                <a:gd name="connsiteY27" fmla="*/ 117157 h 498157"/>
                <a:gd name="connsiteX28" fmla="*/ 206692 w 1310640"/>
                <a:gd name="connsiteY28" fmla="*/ 117157 h 498157"/>
                <a:gd name="connsiteX29" fmla="*/ 206692 w 1310640"/>
                <a:gd name="connsiteY29" fmla="*/ 196215 h 498157"/>
                <a:gd name="connsiteX30" fmla="*/ 166688 w 1310640"/>
                <a:gd name="connsiteY30" fmla="*/ 196215 h 498157"/>
                <a:gd name="connsiteX31" fmla="*/ 229553 w 1310640"/>
                <a:gd name="connsiteY31" fmla="*/ 33338 h 498157"/>
                <a:gd name="connsiteX32" fmla="*/ 206692 w 1310640"/>
                <a:gd name="connsiteY32" fmla="*/ 33338 h 498157"/>
                <a:gd name="connsiteX33" fmla="*/ 206692 w 1310640"/>
                <a:gd name="connsiteY33" fmla="*/ 82867 h 498157"/>
                <a:gd name="connsiteX34" fmla="*/ 229553 w 1310640"/>
                <a:gd name="connsiteY34" fmla="*/ 82867 h 498157"/>
                <a:gd name="connsiteX35" fmla="*/ 249555 w 1310640"/>
                <a:gd name="connsiteY35" fmla="*/ 76200 h 498157"/>
                <a:gd name="connsiteX36" fmla="*/ 256223 w 1310640"/>
                <a:gd name="connsiteY36" fmla="*/ 58102 h 498157"/>
                <a:gd name="connsiteX37" fmla="*/ 249555 w 1310640"/>
                <a:gd name="connsiteY37" fmla="*/ 40005 h 498157"/>
                <a:gd name="connsiteX38" fmla="*/ 229553 w 1310640"/>
                <a:gd name="connsiteY38" fmla="*/ 33338 h 498157"/>
                <a:gd name="connsiteX39" fmla="*/ 352425 w 1310640"/>
                <a:gd name="connsiteY39" fmla="*/ 196215 h 498157"/>
                <a:gd name="connsiteX40" fmla="*/ 352425 w 1310640"/>
                <a:gd name="connsiteY40" fmla="*/ 0 h 498157"/>
                <a:gd name="connsiteX41" fmla="*/ 466725 w 1310640"/>
                <a:gd name="connsiteY41" fmla="*/ 0 h 498157"/>
                <a:gd name="connsiteX42" fmla="*/ 466725 w 1310640"/>
                <a:gd name="connsiteY42" fmla="*/ 34290 h 498157"/>
                <a:gd name="connsiteX43" fmla="*/ 392430 w 1310640"/>
                <a:gd name="connsiteY43" fmla="*/ 34290 h 498157"/>
                <a:gd name="connsiteX44" fmla="*/ 392430 w 1310640"/>
                <a:gd name="connsiteY44" fmla="*/ 80010 h 498157"/>
                <a:gd name="connsiteX45" fmla="*/ 456248 w 1310640"/>
                <a:gd name="connsiteY45" fmla="*/ 80010 h 498157"/>
                <a:gd name="connsiteX46" fmla="*/ 456248 w 1310640"/>
                <a:gd name="connsiteY46" fmla="*/ 114300 h 498157"/>
                <a:gd name="connsiteX47" fmla="*/ 392430 w 1310640"/>
                <a:gd name="connsiteY47" fmla="*/ 114300 h 498157"/>
                <a:gd name="connsiteX48" fmla="*/ 392430 w 1310640"/>
                <a:gd name="connsiteY48" fmla="*/ 163830 h 498157"/>
                <a:gd name="connsiteX49" fmla="*/ 466725 w 1310640"/>
                <a:gd name="connsiteY49" fmla="*/ 163830 h 498157"/>
                <a:gd name="connsiteX50" fmla="*/ 466725 w 1310640"/>
                <a:gd name="connsiteY50" fmla="*/ 198120 h 498157"/>
                <a:gd name="connsiteX51" fmla="*/ 352425 w 1310640"/>
                <a:gd name="connsiteY51" fmla="*/ 198120 h 498157"/>
                <a:gd name="connsiteX52" fmla="*/ 513398 w 1310640"/>
                <a:gd name="connsiteY52" fmla="*/ 196215 h 498157"/>
                <a:gd name="connsiteX53" fmla="*/ 513398 w 1310640"/>
                <a:gd name="connsiteY53" fmla="*/ 0 h 498157"/>
                <a:gd name="connsiteX54" fmla="*/ 563880 w 1310640"/>
                <a:gd name="connsiteY54" fmla="*/ 0 h 498157"/>
                <a:gd name="connsiteX55" fmla="*/ 611505 w 1310640"/>
                <a:gd name="connsiteY55" fmla="*/ 80963 h 498157"/>
                <a:gd name="connsiteX56" fmla="*/ 659130 w 1310640"/>
                <a:gd name="connsiteY56" fmla="*/ 0 h 498157"/>
                <a:gd name="connsiteX57" fmla="*/ 709613 w 1310640"/>
                <a:gd name="connsiteY57" fmla="*/ 0 h 498157"/>
                <a:gd name="connsiteX58" fmla="*/ 709613 w 1310640"/>
                <a:gd name="connsiteY58" fmla="*/ 197167 h 498157"/>
                <a:gd name="connsiteX59" fmla="*/ 669608 w 1310640"/>
                <a:gd name="connsiteY59" fmla="*/ 197167 h 498157"/>
                <a:gd name="connsiteX60" fmla="*/ 669608 w 1310640"/>
                <a:gd name="connsiteY60" fmla="*/ 56198 h 498157"/>
                <a:gd name="connsiteX61" fmla="*/ 624840 w 1310640"/>
                <a:gd name="connsiteY61" fmla="*/ 128588 h 498157"/>
                <a:gd name="connsiteX62" fmla="*/ 596265 w 1310640"/>
                <a:gd name="connsiteY62" fmla="*/ 128588 h 498157"/>
                <a:gd name="connsiteX63" fmla="*/ 552450 w 1310640"/>
                <a:gd name="connsiteY63" fmla="*/ 56198 h 498157"/>
                <a:gd name="connsiteX64" fmla="*/ 552450 w 1310640"/>
                <a:gd name="connsiteY64" fmla="*/ 196215 h 498157"/>
                <a:gd name="connsiteX65" fmla="*/ 513398 w 1310640"/>
                <a:gd name="connsiteY65" fmla="*/ 196215 h 498157"/>
                <a:gd name="connsiteX66" fmla="*/ 763905 w 1310640"/>
                <a:gd name="connsiteY66" fmla="*/ 196215 h 498157"/>
                <a:gd name="connsiteX67" fmla="*/ 763905 w 1310640"/>
                <a:gd name="connsiteY67" fmla="*/ 0 h 498157"/>
                <a:gd name="connsiteX68" fmla="*/ 803910 w 1310640"/>
                <a:gd name="connsiteY68" fmla="*/ 0 h 498157"/>
                <a:gd name="connsiteX69" fmla="*/ 803910 w 1310640"/>
                <a:gd name="connsiteY69" fmla="*/ 197167 h 498157"/>
                <a:gd name="connsiteX70" fmla="*/ 763905 w 1310640"/>
                <a:gd name="connsiteY70" fmla="*/ 197167 h 498157"/>
                <a:gd name="connsiteX71" fmla="*/ 858203 w 1310640"/>
                <a:gd name="connsiteY71" fmla="*/ 196215 h 498157"/>
                <a:gd name="connsiteX72" fmla="*/ 858203 w 1310640"/>
                <a:gd name="connsiteY72" fmla="*/ 0 h 498157"/>
                <a:gd name="connsiteX73" fmla="*/ 972503 w 1310640"/>
                <a:gd name="connsiteY73" fmla="*/ 0 h 498157"/>
                <a:gd name="connsiteX74" fmla="*/ 972503 w 1310640"/>
                <a:gd name="connsiteY74" fmla="*/ 34290 h 498157"/>
                <a:gd name="connsiteX75" fmla="*/ 898208 w 1310640"/>
                <a:gd name="connsiteY75" fmla="*/ 34290 h 498157"/>
                <a:gd name="connsiteX76" fmla="*/ 898208 w 1310640"/>
                <a:gd name="connsiteY76" fmla="*/ 80010 h 498157"/>
                <a:gd name="connsiteX77" fmla="*/ 962025 w 1310640"/>
                <a:gd name="connsiteY77" fmla="*/ 80010 h 498157"/>
                <a:gd name="connsiteX78" fmla="*/ 962025 w 1310640"/>
                <a:gd name="connsiteY78" fmla="*/ 114300 h 498157"/>
                <a:gd name="connsiteX79" fmla="*/ 898208 w 1310640"/>
                <a:gd name="connsiteY79" fmla="*/ 114300 h 498157"/>
                <a:gd name="connsiteX80" fmla="*/ 898208 w 1310640"/>
                <a:gd name="connsiteY80" fmla="*/ 163830 h 498157"/>
                <a:gd name="connsiteX81" fmla="*/ 972503 w 1310640"/>
                <a:gd name="connsiteY81" fmla="*/ 163830 h 498157"/>
                <a:gd name="connsiteX82" fmla="*/ 972503 w 1310640"/>
                <a:gd name="connsiteY82" fmla="*/ 198120 h 498157"/>
                <a:gd name="connsiteX83" fmla="*/ 858203 w 1310640"/>
                <a:gd name="connsiteY83" fmla="*/ 198120 h 498157"/>
                <a:gd name="connsiteX84" fmla="*/ 1019175 w 1310640"/>
                <a:gd name="connsiteY84" fmla="*/ 196215 h 498157"/>
                <a:gd name="connsiteX85" fmla="*/ 1019175 w 1310640"/>
                <a:gd name="connsiteY85" fmla="*/ 0 h 498157"/>
                <a:gd name="connsiteX86" fmla="*/ 1079183 w 1310640"/>
                <a:gd name="connsiteY86" fmla="*/ 0 h 498157"/>
                <a:gd name="connsiteX87" fmla="*/ 1130618 w 1310640"/>
                <a:gd name="connsiteY87" fmla="*/ 16192 h 498157"/>
                <a:gd name="connsiteX88" fmla="*/ 1149668 w 1310640"/>
                <a:gd name="connsiteY88" fmla="*/ 59055 h 498157"/>
                <a:gd name="connsiteX89" fmla="*/ 1141095 w 1310640"/>
                <a:gd name="connsiteY89" fmla="*/ 89535 h 498157"/>
                <a:gd name="connsiteX90" fmla="*/ 1118235 w 1310640"/>
                <a:gd name="connsiteY90" fmla="*/ 109538 h 498157"/>
                <a:gd name="connsiteX91" fmla="*/ 1180148 w 1310640"/>
                <a:gd name="connsiteY91" fmla="*/ 196215 h 498157"/>
                <a:gd name="connsiteX92" fmla="*/ 1132523 w 1310640"/>
                <a:gd name="connsiteY92" fmla="*/ 196215 h 498157"/>
                <a:gd name="connsiteX93" fmla="*/ 1080135 w 1310640"/>
                <a:gd name="connsiteY93" fmla="*/ 117157 h 498157"/>
                <a:gd name="connsiteX94" fmla="*/ 1059180 w 1310640"/>
                <a:gd name="connsiteY94" fmla="*/ 117157 h 498157"/>
                <a:gd name="connsiteX95" fmla="*/ 1059180 w 1310640"/>
                <a:gd name="connsiteY95" fmla="*/ 196215 h 498157"/>
                <a:gd name="connsiteX96" fmla="*/ 1019175 w 1310640"/>
                <a:gd name="connsiteY96" fmla="*/ 196215 h 498157"/>
                <a:gd name="connsiteX97" fmla="*/ 1082040 w 1310640"/>
                <a:gd name="connsiteY97" fmla="*/ 33338 h 498157"/>
                <a:gd name="connsiteX98" fmla="*/ 1059180 w 1310640"/>
                <a:gd name="connsiteY98" fmla="*/ 33338 h 498157"/>
                <a:gd name="connsiteX99" fmla="*/ 1059180 w 1310640"/>
                <a:gd name="connsiteY99" fmla="*/ 82867 h 498157"/>
                <a:gd name="connsiteX100" fmla="*/ 1082040 w 1310640"/>
                <a:gd name="connsiteY100" fmla="*/ 82867 h 498157"/>
                <a:gd name="connsiteX101" fmla="*/ 1102043 w 1310640"/>
                <a:gd name="connsiteY101" fmla="*/ 76200 h 498157"/>
                <a:gd name="connsiteX102" fmla="*/ 1108710 w 1310640"/>
                <a:gd name="connsiteY102" fmla="*/ 58102 h 498157"/>
                <a:gd name="connsiteX103" fmla="*/ 1102043 w 1310640"/>
                <a:gd name="connsiteY103" fmla="*/ 40005 h 498157"/>
                <a:gd name="connsiteX104" fmla="*/ 1082040 w 1310640"/>
                <a:gd name="connsiteY104" fmla="*/ 33338 h 498157"/>
                <a:gd name="connsiteX105" fmla="*/ 0 w 1310640"/>
                <a:gd name="connsiteY105" fmla="*/ 493395 h 498157"/>
                <a:gd name="connsiteX106" fmla="*/ 0 w 1310640"/>
                <a:gd name="connsiteY106" fmla="*/ 296228 h 498157"/>
                <a:gd name="connsiteX107" fmla="*/ 50483 w 1310640"/>
                <a:gd name="connsiteY107" fmla="*/ 296228 h 498157"/>
                <a:gd name="connsiteX108" fmla="*/ 98108 w 1310640"/>
                <a:gd name="connsiteY108" fmla="*/ 377190 h 498157"/>
                <a:gd name="connsiteX109" fmla="*/ 145733 w 1310640"/>
                <a:gd name="connsiteY109" fmla="*/ 296228 h 498157"/>
                <a:gd name="connsiteX110" fmla="*/ 196215 w 1310640"/>
                <a:gd name="connsiteY110" fmla="*/ 296228 h 498157"/>
                <a:gd name="connsiteX111" fmla="*/ 196215 w 1310640"/>
                <a:gd name="connsiteY111" fmla="*/ 493395 h 498157"/>
                <a:gd name="connsiteX112" fmla="*/ 156210 w 1310640"/>
                <a:gd name="connsiteY112" fmla="*/ 493395 h 498157"/>
                <a:gd name="connsiteX113" fmla="*/ 156210 w 1310640"/>
                <a:gd name="connsiteY113" fmla="*/ 353378 h 498157"/>
                <a:gd name="connsiteX114" fmla="*/ 112395 w 1310640"/>
                <a:gd name="connsiteY114" fmla="*/ 425767 h 498157"/>
                <a:gd name="connsiteX115" fmla="*/ 84773 w 1310640"/>
                <a:gd name="connsiteY115" fmla="*/ 425767 h 498157"/>
                <a:gd name="connsiteX116" fmla="*/ 40958 w 1310640"/>
                <a:gd name="connsiteY116" fmla="*/ 353378 h 498157"/>
                <a:gd name="connsiteX117" fmla="*/ 40958 w 1310640"/>
                <a:gd name="connsiteY117" fmla="*/ 493395 h 498157"/>
                <a:gd name="connsiteX118" fmla="*/ 0 w 1310640"/>
                <a:gd name="connsiteY118" fmla="*/ 493395 h 498157"/>
                <a:gd name="connsiteX119" fmla="*/ 249555 w 1310640"/>
                <a:gd name="connsiteY119" fmla="*/ 493395 h 498157"/>
                <a:gd name="connsiteX120" fmla="*/ 249555 w 1310640"/>
                <a:gd name="connsiteY120" fmla="*/ 296228 h 498157"/>
                <a:gd name="connsiteX121" fmla="*/ 289560 w 1310640"/>
                <a:gd name="connsiteY121" fmla="*/ 296228 h 498157"/>
                <a:gd name="connsiteX122" fmla="*/ 289560 w 1310640"/>
                <a:gd name="connsiteY122" fmla="*/ 493395 h 498157"/>
                <a:gd name="connsiteX123" fmla="*/ 249555 w 1310640"/>
                <a:gd name="connsiteY123" fmla="*/ 493395 h 498157"/>
                <a:gd name="connsiteX124" fmla="*/ 344805 w 1310640"/>
                <a:gd name="connsiteY124" fmla="*/ 493395 h 498157"/>
                <a:gd name="connsiteX125" fmla="*/ 344805 w 1310640"/>
                <a:gd name="connsiteY125" fmla="*/ 296228 h 498157"/>
                <a:gd name="connsiteX126" fmla="*/ 396240 w 1310640"/>
                <a:gd name="connsiteY126" fmla="*/ 296228 h 498157"/>
                <a:gd name="connsiteX127" fmla="*/ 483870 w 1310640"/>
                <a:gd name="connsiteY127" fmla="*/ 437198 h 498157"/>
                <a:gd name="connsiteX128" fmla="*/ 483870 w 1310640"/>
                <a:gd name="connsiteY128" fmla="*/ 296228 h 498157"/>
                <a:gd name="connsiteX129" fmla="*/ 523875 w 1310640"/>
                <a:gd name="connsiteY129" fmla="*/ 296228 h 498157"/>
                <a:gd name="connsiteX130" fmla="*/ 523875 w 1310640"/>
                <a:gd name="connsiteY130" fmla="*/ 493395 h 498157"/>
                <a:gd name="connsiteX131" fmla="*/ 472440 w 1310640"/>
                <a:gd name="connsiteY131" fmla="*/ 493395 h 498157"/>
                <a:gd name="connsiteX132" fmla="*/ 384810 w 1310640"/>
                <a:gd name="connsiteY132" fmla="*/ 352425 h 498157"/>
                <a:gd name="connsiteX133" fmla="*/ 384810 w 1310640"/>
                <a:gd name="connsiteY133" fmla="*/ 493395 h 498157"/>
                <a:gd name="connsiteX134" fmla="*/ 344805 w 1310640"/>
                <a:gd name="connsiteY134" fmla="*/ 493395 h 498157"/>
                <a:gd name="connsiteX135" fmla="*/ 579120 w 1310640"/>
                <a:gd name="connsiteY135" fmla="*/ 493395 h 498157"/>
                <a:gd name="connsiteX136" fmla="*/ 579120 w 1310640"/>
                <a:gd name="connsiteY136" fmla="*/ 296228 h 498157"/>
                <a:gd name="connsiteX137" fmla="*/ 619125 w 1310640"/>
                <a:gd name="connsiteY137" fmla="*/ 296228 h 498157"/>
                <a:gd name="connsiteX138" fmla="*/ 619125 w 1310640"/>
                <a:gd name="connsiteY138" fmla="*/ 493395 h 498157"/>
                <a:gd name="connsiteX139" fmla="*/ 579120 w 1310640"/>
                <a:gd name="connsiteY139" fmla="*/ 493395 h 498157"/>
                <a:gd name="connsiteX140" fmla="*/ 656273 w 1310640"/>
                <a:gd name="connsiteY140" fmla="*/ 466725 h 498157"/>
                <a:gd name="connsiteX141" fmla="*/ 684848 w 1310640"/>
                <a:gd name="connsiteY141" fmla="*/ 440055 h 498157"/>
                <a:gd name="connsiteX142" fmla="*/ 704850 w 1310640"/>
                <a:gd name="connsiteY142" fmla="*/ 458153 h 498157"/>
                <a:gd name="connsiteX143" fmla="*/ 728663 w 1310640"/>
                <a:gd name="connsiteY143" fmla="*/ 464820 h 498157"/>
                <a:gd name="connsiteX144" fmla="*/ 746760 w 1310640"/>
                <a:gd name="connsiteY144" fmla="*/ 459105 h 498157"/>
                <a:gd name="connsiteX145" fmla="*/ 753428 w 1310640"/>
                <a:gd name="connsiteY145" fmla="*/ 441960 h 498157"/>
                <a:gd name="connsiteX146" fmla="*/ 739140 w 1310640"/>
                <a:gd name="connsiteY146" fmla="*/ 421957 h 498157"/>
                <a:gd name="connsiteX147" fmla="*/ 708660 w 1310640"/>
                <a:gd name="connsiteY147" fmla="*/ 406717 h 498157"/>
                <a:gd name="connsiteX148" fmla="*/ 678180 w 1310640"/>
                <a:gd name="connsiteY148" fmla="*/ 385763 h 498157"/>
                <a:gd name="connsiteX149" fmla="*/ 663893 w 1310640"/>
                <a:gd name="connsiteY149" fmla="*/ 348615 h 498157"/>
                <a:gd name="connsiteX150" fmla="*/ 668655 w 1310640"/>
                <a:gd name="connsiteY150" fmla="*/ 326707 h 498157"/>
                <a:gd name="connsiteX151" fmla="*/ 681990 w 1310640"/>
                <a:gd name="connsiteY151" fmla="*/ 308610 h 498157"/>
                <a:gd name="connsiteX152" fmla="*/ 701993 w 1310640"/>
                <a:gd name="connsiteY152" fmla="*/ 296228 h 498157"/>
                <a:gd name="connsiteX153" fmla="*/ 727710 w 1310640"/>
                <a:gd name="connsiteY153" fmla="*/ 291465 h 498157"/>
                <a:gd name="connsiteX154" fmla="*/ 766763 w 1310640"/>
                <a:gd name="connsiteY154" fmla="*/ 300990 h 498157"/>
                <a:gd name="connsiteX155" fmla="*/ 796290 w 1310640"/>
                <a:gd name="connsiteY155" fmla="*/ 324803 h 498157"/>
                <a:gd name="connsiteX156" fmla="*/ 766763 w 1310640"/>
                <a:gd name="connsiteY156" fmla="*/ 350520 h 498157"/>
                <a:gd name="connsiteX157" fmla="*/ 748665 w 1310640"/>
                <a:gd name="connsiteY157" fmla="*/ 332423 h 498157"/>
                <a:gd name="connsiteX158" fmla="*/ 727710 w 1310640"/>
                <a:gd name="connsiteY158" fmla="*/ 325755 h 498157"/>
                <a:gd name="connsiteX159" fmla="*/ 711518 w 1310640"/>
                <a:gd name="connsiteY159" fmla="*/ 331470 h 498157"/>
                <a:gd name="connsiteX160" fmla="*/ 705803 w 1310640"/>
                <a:gd name="connsiteY160" fmla="*/ 345757 h 498157"/>
                <a:gd name="connsiteX161" fmla="*/ 720090 w 1310640"/>
                <a:gd name="connsiteY161" fmla="*/ 365760 h 498157"/>
                <a:gd name="connsiteX162" fmla="*/ 750570 w 1310640"/>
                <a:gd name="connsiteY162" fmla="*/ 381000 h 498157"/>
                <a:gd name="connsiteX163" fmla="*/ 781050 w 1310640"/>
                <a:gd name="connsiteY163" fmla="*/ 401955 h 498157"/>
                <a:gd name="connsiteX164" fmla="*/ 795338 w 1310640"/>
                <a:gd name="connsiteY164" fmla="*/ 440055 h 498157"/>
                <a:gd name="connsiteX165" fmla="*/ 789623 w 1310640"/>
                <a:gd name="connsiteY165" fmla="*/ 464820 h 498157"/>
                <a:gd name="connsiteX166" fmla="*/ 775335 w 1310640"/>
                <a:gd name="connsiteY166" fmla="*/ 482917 h 498157"/>
                <a:gd name="connsiteX167" fmla="*/ 754380 w 1310640"/>
                <a:gd name="connsiteY167" fmla="*/ 494348 h 498157"/>
                <a:gd name="connsiteX168" fmla="*/ 728663 w 1310640"/>
                <a:gd name="connsiteY168" fmla="*/ 498157 h 498157"/>
                <a:gd name="connsiteX169" fmla="*/ 685800 w 1310640"/>
                <a:gd name="connsiteY169" fmla="*/ 489585 h 498157"/>
                <a:gd name="connsiteX170" fmla="*/ 656273 w 1310640"/>
                <a:gd name="connsiteY170" fmla="*/ 466725 h 498157"/>
                <a:gd name="connsiteX171" fmla="*/ 814388 w 1310640"/>
                <a:gd name="connsiteY171" fmla="*/ 333375 h 498157"/>
                <a:gd name="connsiteX172" fmla="*/ 814388 w 1310640"/>
                <a:gd name="connsiteY172" fmla="*/ 297180 h 498157"/>
                <a:gd name="connsiteX173" fmla="*/ 975360 w 1310640"/>
                <a:gd name="connsiteY173" fmla="*/ 297180 h 498157"/>
                <a:gd name="connsiteX174" fmla="*/ 975360 w 1310640"/>
                <a:gd name="connsiteY174" fmla="*/ 333375 h 498157"/>
                <a:gd name="connsiteX175" fmla="*/ 914400 w 1310640"/>
                <a:gd name="connsiteY175" fmla="*/ 333375 h 498157"/>
                <a:gd name="connsiteX176" fmla="*/ 914400 w 1310640"/>
                <a:gd name="connsiteY176" fmla="*/ 493395 h 498157"/>
                <a:gd name="connsiteX177" fmla="*/ 874395 w 1310640"/>
                <a:gd name="connsiteY177" fmla="*/ 493395 h 498157"/>
                <a:gd name="connsiteX178" fmla="*/ 874395 w 1310640"/>
                <a:gd name="connsiteY178" fmla="*/ 333375 h 498157"/>
                <a:gd name="connsiteX179" fmla="*/ 814388 w 1310640"/>
                <a:gd name="connsiteY179" fmla="*/ 333375 h 498157"/>
                <a:gd name="connsiteX180" fmla="*/ 1011555 w 1310640"/>
                <a:gd name="connsiteY180" fmla="*/ 493395 h 498157"/>
                <a:gd name="connsiteX181" fmla="*/ 1011555 w 1310640"/>
                <a:gd name="connsiteY181" fmla="*/ 296228 h 498157"/>
                <a:gd name="connsiteX182" fmla="*/ 1071563 w 1310640"/>
                <a:gd name="connsiteY182" fmla="*/ 296228 h 498157"/>
                <a:gd name="connsiteX183" fmla="*/ 1122998 w 1310640"/>
                <a:gd name="connsiteY183" fmla="*/ 312420 h 498157"/>
                <a:gd name="connsiteX184" fmla="*/ 1142048 w 1310640"/>
                <a:gd name="connsiteY184" fmla="*/ 355282 h 498157"/>
                <a:gd name="connsiteX185" fmla="*/ 1133475 w 1310640"/>
                <a:gd name="connsiteY185" fmla="*/ 385763 h 498157"/>
                <a:gd name="connsiteX186" fmla="*/ 1110615 w 1310640"/>
                <a:gd name="connsiteY186" fmla="*/ 405765 h 498157"/>
                <a:gd name="connsiteX187" fmla="*/ 1172528 w 1310640"/>
                <a:gd name="connsiteY187" fmla="*/ 492442 h 498157"/>
                <a:gd name="connsiteX188" fmla="*/ 1124903 w 1310640"/>
                <a:gd name="connsiteY188" fmla="*/ 492442 h 498157"/>
                <a:gd name="connsiteX189" fmla="*/ 1072515 w 1310640"/>
                <a:gd name="connsiteY189" fmla="*/ 413385 h 498157"/>
                <a:gd name="connsiteX190" fmla="*/ 1051560 w 1310640"/>
                <a:gd name="connsiteY190" fmla="*/ 413385 h 498157"/>
                <a:gd name="connsiteX191" fmla="*/ 1051560 w 1310640"/>
                <a:gd name="connsiteY191" fmla="*/ 492442 h 498157"/>
                <a:gd name="connsiteX192" fmla="*/ 1011555 w 1310640"/>
                <a:gd name="connsiteY192" fmla="*/ 492442 h 498157"/>
                <a:gd name="connsiteX193" fmla="*/ 1073468 w 1310640"/>
                <a:gd name="connsiteY193" fmla="*/ 330517 h 498157"/>
                <a:gd name="connsiteX194" fmla="*/ 1050608 w 1310640"/>
                <a:gd name="connsiteY194" fmla="*/ 330517 h 498157"/>
                <a:gd name="connsiteX195" fmla="*/ 1050608 w 1310640"/>
                <a:gd name="connsiteY195" fmla="*/ 380048 h 498157"/>
                <a:gd name="connsiteX196" fmla="*/ 1073468 w 1310640"/>
                <a:gd name="connsiteY196" fmla="*/ 380048 h 498157"/>
                <a:gd name="connsiteX197" fmla="*/ 1093470 w 1310640"/>
                <a:gd name="connsiteY197" fmla="*/ 373380 h 498157"/>
                <a:gd name="connsiteX198" fmla="*/ 1100138 w 1310640"/>
                <a:gd name="connsiteY198" fmla="*/ 355282 h 498157"/>
                <a:gd name="connsiteX199" fmla="*/ 1093470 w 1310640"/>
                <a:gd name="connsiteY199" fmla="*/ 337185 h 498157"/>
                <a:gd name="connsiteX200" fmla="*/ 1073468 w 1310640"/>
                <a:gd name="connsiteY200" fmla="*/ 330517 h 498157"/>
                <a:gd name="connsiteX201" fmla="*/ 1196340 w 1310640"/>
                <a:gd name="connsiteY201" fmla="*/ 493395 h 498157"/>
                <a:gd name="connsiteX202" fmla="*/ 1196340 w 1310640"/>
                <a:gd name="connsiteY202" fmla="*/ 296228 h 498157"/>
                <a:gd name="connsiteX203" fmla="*/ 1310640 w 1310640"/>
                <a:gd name="connsiteY203" fmla="*/ 296228 h 498157"/>
                <a:gd name="connsiteX204" fmla="*/ 1310640 w 1310640"/>
                <a:gd name="connsiteY204" fmla="*/ 330517 h 498157"/>
                <a:gd name="connsiteX205" fmla="*/ 1236345 w 1310640"/>
                <a:gd name="connsiteY205" fmla="*/ 330517 h 498157"/>
                <a:gd name="connsiteX206" fmla="*/ 1236345 w 1310640"/>
                <a:gd name="connsiteY206" fmla="*/ 376238 h 498157"/>
                <a:gd name="connsiteX207" fmla="*/ 1300163 w 1310640"/>
                <a:gd name="connsiteY207" fmla="*/ 376238 h 498157"/>
                <a:gd name="connsiteX208" fmla="*/ 1300163 w 1310640"/>
                <a:gd name="connsiteY208" fmla="*/ 410528 h 498157"/>
                <a:gd name="connsiteX209" fmla="*/ 1236345 w 1310640"/>
                <a:gd name="connsiteY209" fmla="*/ 410528 h 498157"/>
                <a:gd name="connsiteX210" fmla="*/ 1236345 w 1310640"/>
                <a:gd name="connsiteY210" fmla="*/ 460057 h 498157"/>
                <a:gd name="connsiteX211" fmla="*/ 1310640 w 1310640"/>
                <a:gd name="connsiteY211" fmla="*/ 460057 h 498157"/>
                <a:gd name="connsiteX212" fmla="*/ 1310640 w 1310640"/>
                <a:gd name="connsiteY212" fmla="*/ 494348 h 498157"/>
                <a:gd name="connsiteX213" fmla="*/ 1196340 w 1310640"/>
                <a:gd name="connsiteY213" fmla="*/ 494348 h 49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310640" h="498157">
                  <a:moveTo>
                    <a:pt x="0" y="196215"/>
                  </a:moveTo>
                  <a:lnTo>
                    <a:pt x="0" y="0"/>
                  </a:lnTo>
                  <a:lnTo>
                    <a:pt x="64770" y="0"/>
                  </a:lnTo>
                  <a:cubicBezTo>
                    <a:pt x="86678" y="0"/>
                    <a:pt x="102870" y="5715"/>
                    <a:pt x="116205" y="16192"/>
                  </a:cubicBezTo>
                  <a:cubicBezTo>
                    <a:pt x="128588" y="26670"/>
                    <a:pt x="135255" y="40957"/>
                    <a:pt x="135255" y="59055"/>
                  </a:cubicBezTo>
                  <a:cubicBezTo>
                    <a:pt x="135255" y="77152"/>
                    <a:pt x="128588" y="91440"/>
                    <a:pt x="116205" y="101917"/>
                  </a:cubicBezTo>
                  <a:cubicBezTo>
                    <a:pt x="103823" y="112395"/>
                    <a:pt x="86678" y="118110"/>
                    <a:pt x="64770" y="118110"/>
                  </a:cubicBezTo>
                  <a:lnTo>
                    <a:pt x="40005" y="118110"/>
                  </a:lnTo>
                  <a:lnTo>
                    <a:pt x="40005" y="197167"/>
                  </a:lnTo>
                  <a:lnTo>
                    <a:pt x="0" y="197167"/>
                  </a:lnTo>
                  <a:close/>
                  <a:moveTo>
                    <a:pt x="65723" y="33338"/>
                  </a:moveTo>
                  <a:lnTo>
                    <a:pt x="39053" y="33338"/>
                  </a:lnTo>
                  <a:lnTo>
                    <a:pt x="39053" y="82867"/>
                  </a:lnTo>
                  <a:lnTo>
                    <a:pt x="65723" y="82867"/>
                  </a:lnTo>
                  <a:cubicBezTo>
                    <a:pt x="74295" y="82867"/>
                    <a:pt x="80963" y="80963"/>
                    <a:pt x="85725" y="76200"/>
                  </a:cubicBezTo>
                  <a:cubicBezTo>
                    <a:pt x="90488" y="71438"/>
                    <a:pt x="93345" y="65723"/>
                    <a:pt x="93345" y="58102"/>
                  </a:cubicBezTo>
                  <a:cubicBezTo>
                    <a:pt x="93345" y="50482"/>
                    <a:pt x="90488" y="44767"/>
                    <a:pt x="85725" y="40005"/>
                  </a:cubicBezTo>
                  <a:cubicBezTo>
                    <a:pt x="80963" y="36195"/>
                    <a:pt x="74295" y="33338"/>
                    <a:pt x="65723" y="33338"/>
                  </a:cubicBezTo>
                  <a:close/>
                  <a:moveTo>
                    <a:pt x="166688" y="196215"/>
                  </a:moveTo>
                  <a:lnTo>
                    <a:pt x="166688" y="0"/>
                  </a:lnTo>
                  <a:lnTo>
                    <a:pt x="226695" y="0"/>
                  </a:lnTo>
                  <a:cubicBezTo>
                    <a:pt x="248603" y="0"/>
                    <a:pt x="265748" y="5715"/>
                    <a:pt x="278130" y="16192"/>
                  </a:cubicBezTo>
                  <a:cubicBezTo>
                    <a:pt x="290513" y="26670"/>
                    <a:pt x="297180" y="40957"/>
                    <a:pt x="297180" y="59055"/>
                  </a:cubicBezTo>
                  <a:cubicBezTo>
                    <a:pt x="297180" y="70485"/>
                    <a:pt x="294323" y="80963"/>
                    <a:pt x="288608" y="89535"/>
                  </a:cubicBezTo>
                  <a:cubicBezTo>
                    <a:pt x="282893" y="98107"/>
                    <a:pt x="275273" y="104775"/>
                    <a:pt x="265748" y="109538"/>
                  </a:cubicBezTo>
                  <a:lnTo>
                    <a:pt x="327660" y="196215"/>
                  </a:lnTo>
                  <a:lnTo>
                    <a:pt x="280035" y="196215"/>
                  </a:lnTo>
                  <a:lnTo>
                    <a:pt x="227648" y="117157"/>
                  </a:lnTo>
                  <a:lnTo>
                    <a:pt x="206692" y="117157"/>
                  </a:lnTo>
                  <a:lnTo>
                    <a:pt x="206692" y="196215"/>
                  </a:lnTo>
                  <a:lnTo>
                    <a:pt x="166688" y="196215"/>
                  </a:lnTo>
                  <a:close/>
                  <a:moveTo>
                    <a:pt x="229553" y="33338"/>
                  </a:moveTo>
                  <a:lnTo>
                    <a:pt x="206692" y="33338"/>
                  </a:lnTo>
                  <a:lnTo>
                    <a:pt x="206692" y="82867"/>
                  </a:lnTo>
                  <a:lnTo>
                    <a:pt x="229553" y="82867"/>
                  </a:lnTo>
                  <a:cubicBezTo>
                    <a:pt x="238125" y="82867"/>
                    <a:pt x="244792" y="80963"/>
                    <a:pt x="249555" y="76200"/>
                  </a:cubicBezTo>
                  <a:cubicBezTo>
                    <a:pt x="254317" y="71438"/>
                    <a:pt x="256223" y="65723"/>
                    <a:pt x="256223" y="58102"/>
                  </a:cubicBezTo>
                  <a:cubicBezTo>
                    <a:pt x="256223" y="50482"/>
                    <a:pt x="254317" y="44767"/>
                    <a:pt x="249555" y="40005"/>
                  </a:cubicBezTo>
                  <a:cubicBezTo>
                    <a:pt x="244792" y="36195"/>
                    <a:pt x="238125" y="33338"/>
                    <a:pt x="229553" y="33338"/>
                  </a:cubicBezTo>
                  <a:close/>
                  <a:moveTo>
                    <a:pt x="352425" y="196215"/>
                  </a:moveTo>
                  <a:lnTo>
                    <a:pt x="352425" y="0"/>
                  </a:lnTo>
                  <a:lnTo>
                    <a:pt x="466725" y="0"/>
                  </a:lnTo>
                  <a:lnTo>
                    <a:pt x="466725" y="34290"/>
                  </a:lnTo>
                  <a:lnTo>
                    <a:pt x="392430" y="34290"/>
                  </a:lnTo>
                  <a:lnTo>
                    <a:pt x="392430" y="80010"/>
                  </a:lnTo>
                  <a:lnTo>
                    <a:pt x="456248" y="80010"/>
                  </a:lnTo>
                  <a:lnTo>
                    <a:pt x="456248" y="114300"/>
                  </a:lnTo>
                  <a:lnTo>
                    <a:pt x="392430" y="114300"/>
                  </a:lnTo>
                  <a:lnTo>
                    <a:pt x="392430" y="163830"/>
                  </a:lnTo>
                  <a:lnTo>
                    <a:pt x="466725" y="163830"/>
                  </a:lnTo>
                  <a:lnTo>
                    <a:pt x="466725" y="198120"/>
                  </a:lnTo>
                  <a:lnTo>
                    <a:pt x="352425" y="198120"/>
                  </a:lnTo>
                  <a:close/>
                  <a:moveTo>
                    <a:pt x="513398" y="196215"/>
                  </a:moveTo>
                  <a:lnTo>
                    <a:pt x="513398" y="0"/>
                  </a:lnTo>
                  <a:lnTo>
                    <a:pt x="563880" y="0"/>
                  </a:lnTo>
                  <a:lnTo>
                    <a:pt x="611505" y="80963"/>
                  </a:lnTo>
                  <a:lnTo>
                    <a:pt x="659130" y="0"/>
                  </a:lnTo>
                  <a:lnTo>
                    <a:pt x="709613" y="0"/>
                  </a:lnTo>
                  <a:lnTo>
                    <a:pt x="709613" y="197167"/>
                  </a:lnTo>
                  <a:lnTo>
                    <a:pt x="669608" y="197167"/>
                  </a:lnTo>
                  <a:lnTo>
                    <a:pt x="669608" y="56198"/>
                  </a:lnTo>
                  <a:lnTo>
                    <a:pt x="624840" y="128588"/>
                  </a:lnTo>
                  <a:lnTo>
                    <a:pt x="596265" y="128588"/>
                  </a:lnTo>
                  <a:lnTo>
                    <a:pt x="552450" y="56198"/>
                  </a:lnTo>
                  <a:lnTo>
                    <a:pt x="552450" y="196215"/>
                  </a:lnTo>
                  <a:lnTo>
                    <a:pt x="513398" y="196215"/>
                  </a:lnTo>
                  <a:close/>
                  <a:moveTo>
                    <a:pt x="763905" y="196215"/>
                  </a:moveTo>
                  <a:lnTo>
                    <a:pt x="763905" y="0"/>
                  </a:lnTo>
                  <a:lnTo>
                    <a:pt x="803910" y="0"/>
                  </a:lnTo>
                  <a:lnTo>
                    <a:pt x="803910" y="197167"/>
                  </a:lnTo>
                  <a:lnTo>
                    <a:pt x="763905" y="197167"/>
                  </a:lnTo>
                  <a:close/>
                  <a:moveTo>
                    <a:pt x="858203" y="196215"/>
                  </a:moveTo>
                  <a:lnTo>
                    <a:pt x="858203" y="0"/>
                  </a:lnTo>
                  <a:lnTo>
                    <a:pt x="972503" y="0"/>
                  </a:lnTo>
                  <a:lnTo>
                    <a:pt x="972503" y="34290"/>
                  </a:lnTo>
                  <a:lnTo>
                    <a:pt x="898208" y="34290"/>
                  </a:lnTo>
                  <a:lnTo>
                    <a:pt x="898208" y="80010"/>
                  </a:lnTo>
                  <a:lnTo>
                    <a:pt x="962025" y="80010"/>
                  </a:lnTo>
                  <a:lnTo>
                    <a:pt x="962025" y="114300"/>
                  </a:lnTo>
                  <a:lnTo>
                    <a:pt x="898208" y="114300"/>
                  </a:lnTo>
                  <a:lnTo>
                    <a:pt x="898208" y="163830"/>
                  </a:lnTo>
                  <a:lnTo>
                    <a:pt x="972503" y="163830"/>
                  </a:lnTo>
                  <a:lnTo>
                    <a:pt x="972503" y="198120"/>
                  </a:lnTo>
                  <a:lnTo>
                    <a:pt x="858203" y="198120"/>
                  </a:lnTo>
                  <a:close/>
                  <a:moveTo>
                    <a:pt x="1019175" y="196215"/>
                  </a:moveTo>
                  <a:lnTo>
                    <a:pt x="1019175" y="0"/>
                  </a:lnTo>
                  <a:lnTo>
                    <a:pt x="1079183" y="0"/>
                  </a:lnTo>
                  <a:cubicBezTo>
                    <a:pt x="1101090" y="0"/>
                    <a:pt x="1118235" y="5715"/>
                    <a:pt x="1130618" y="16192"/>
                  </a:cubicBezTo>
                  <a:cubicBezTo>
                    <a:pt x="1143000" y="26670"/>
                    <a:pt x="1149668" y="40957"/>
                    <a:pt x="1149668" y="59055"/>
                  </a:cubicBezTo>
                  <a:cubicBezTo>
                    <a:pt x="1149668" y="70485"/>
                    <a:pt x="1146810" y="80963"/>
                    <a:pt x="1141095" y="89535"/>
                  </a:cubicBezTo>
                  <a:cubicBezTo>
                    <a:pt x="1135380" y="98107"/>
                    <a:pt x="1127760" y="104775"/>
                    <a:pt x="1118235" y="109538"/>
                  </a:cubicBezTo>
                  <a:lnTo>
                    <a:pt x="1180148" y="196215"/>
                  </a:lnTo>
                  <a:lnTo>
                    <a:pt x="1132523" y="196215"/>
                  </a:lnTo>
                  <a:lnTo>
                    <a:pt x="1080135" y="117157"/>
                  </a:lnTo>
                  <a:lnTo>
                    <a:pt x="1059180" y="117157"/>
                  </a:lnTo>
                  <a:lnTo>
                    <a:pt x="1059180" y="196215"/>
                  </a:lnTo>
                  <a:lnTo>
                    <a:pt x="1019175" y="196215"/>
                  </a:lnTo>
                  <a:close/>
                  <a:moveTo>
                    <a:pt x="1082040" y="33338"/>
                  </a:moveTo>
                  <a:lnTo>
                    <a:pt x="1059180" y="33338"/>
                  </a:lnTo>
                  <a:lnTo>
                    <a:pt x="1059180" y="82867"/>
                  </a:lnTo>
                  <a:lnTo>
                    <a:pt x="1082040" y="82867"/>
                  </a:lnTo>
                  <a:cubicBezTo>
                    <a:pt x="1090613" y="82867"/>
                    <a:pt x="1097280" y="80963"/>
                    <a:pt x="1102043" y="76200"/>
                  </a:cubicBezTo>
                  <a:cubicBezTo>
                    <a:pt x="1106805" y="71438"/>
                    <a:pt x="1108710" y="65723"/>
                    <a:pt x="1108710" y="58102"/>
                  </a:cubicBezTo>
                  <a:cubicBezTo>
                    <a:pt x="1108710" y="50482"/>
                    <a:pt x="1106805" y="44767"/>
                    <a:pt x="1102043" y="40005"/>
                  </a:cubicBezTo>
                  <a:cubicBezTo>
                    <a:pt x="1097280" y="36195"/>
                    <a:pt x="1090613" y="33338"/>
                    <a:pt x="1082040" y="33338"/>
                  </a:cubicBezTo>
                  <a:close/>
                  <a:moveTo>
                    <a:pt x="0" y="493395"/>
                  </a:moveTo>
                  <a:lnTo>
                    <a:pt x="0" y="296228"/>
                  </a:lnTo>
                  <a:lnTo>
                    <a:pt x="50483" y="296228"/>
                  </a:lnTo>
                  <a:lnTo>
                    <a:pt x="98108" y="377190"/>
                  </a:lnTo>
                  <a:lnTo>
                    <a:pt x="145733" y="296228"/>
                  </a:lnTo>
                  <a:lnTo>
                    <a:pt x="196215" y="296228"/>
                  </a:lnTo>
                  <a:lnTo>
                    <a:pt x="196215" y="493395"/>
                  </a:lnTo>
                  <a:lnTo>
                    <a:pt x="156210" y="493395"/>
                  </a:lnTo>
                  <a:lnTo>
                    <a:pt x="156210" y="353378"/>
                  </a:lnTo>
                  <a:lnTo>
                    <a:pt x="112395" y="425767"/>
                  </a:lnTo>
                  <a:lnTo>
                    <a:pt x="84773" y="425767"/>
                  </a:lnTo>
                  <a:lnTo>
                    <a:pt x="40958" y="353378"/>
                  </a:lnTo>
                  <a:lnTo>
                    <a:pt x="40958" y="493395"/>
                  </a:lnTo>
                  <a:lnTo>
                    <a:pt x="0" y="493395"/>
                  </a:lnTo>
                  <a:close/>
                  <a:moveTo>
                    <a:pt x="249555" y="493395"/>
                  </a:moveTo>
                  <a:lnTo>
                    <a:pt x="249555" y="296228"/>
                  </a:lnTo>
                  <a:lnTo>
                    <a:pt x="289560" y="296228"/>
                  </a:lnTo>
                  <a:lnTo>
                    <a:pt x="289560" y="493395"/>
                  </a:lnTo>
                  <a:lnTo>
                    <a:pt x="249555" y="493395"/>
                  </a:lnTo>
                  <a:close/>
                  <a:moveTo>
                    <a:pt x="344805" y="493395"/>
                  </a:moveTo>
                  <a:lnTo>
                    <a:pt x="344805" y="296228"/>
                  </a:lnTo>
                  <a:lnTo>
                    <a:pt x="396240" y="296228"/>
                  </a:lnTo>
                  <a:lnTo>
                    <a:pt x="483870" y="437198"/>
                  </a:lnTo>
                  <a:lnTo>
                    <a:pt x="483870" y="296228"/>
                  </a:lnTo>
                  <a:lnTo>
                    <a:pt x="523875" y="296228"/>
                  </a:lnTo>
                  <a:lnTo>
                    <a:pt x="523875" y="493395"/>
                  </a:lnTo>
                  <a:lnTo>
                    <a:pt x="472440" y="493395"/>
                  </a:lnTo>
                  <a:lnTo>
                    <a:pt x="384810" y="352425"/>
                  </a:lnTo>
                  <a:lnTo>
                    <a:pt x="384810" y="493395"/>
                  </a:lnTo>
                  <a:lnTo>
                    <a:pt x="344805" y="493395"/>
                  </a:lnTo>
                  <a:close/>
                  <a:moveTo>
                    <a:pt x="579120" y="493395"/>
                  </a:moveTo>
                  <a:lnTo>
                    <a:pt x="579120" y="296228"/>
                  </a:lnTo>
                  <a:lnTo>
                    <a:pt x="619125" y="296228"/>
                  </a:lnTo>
                  <a:lnTo>
                    <a:pt x="619125" y="493395"/>
                  </a:lnTo>
                  <a:lnTo>
                    <a:pt x="579120" y="493395"/>
                  </a:lnTo>
                  <a:close/>
                  <a:moveTo>
                    <a:pt x="656273" y="466725"/>
                  </a:moveTo>
                  <a:lnTo>
                    <a:pt x="684848" y="440055"/>
                  </a:lnTo>
                  <a:cubicBezTo>
                    <a:pt x="690563" y="447675"/>
                    <a:pt x="697230" y="453390"/>
                    <a:pt x="704850" y="458153"/>
                  </a:cubicBezTo>
                  <a:cubicBezTo>
                    <a:pt x="712470" y="462915"/>
                    <a:pt x="720090" y="464820"/>
                    <a:pt x="728663" y="464820"/>
                  </a:cubicBezTo>
                  <a:cubicBezTo>
                    <a:pt x="736283" y="464820"/>
                    <a:pt x="742950" y="462915"/>
                    <a:pt x="746760" y="459105"/>
                  </a:cubicBezTo>
                  <a:cubicBezTo>
                    <a:pt x="751523" y="455295"/>
                    <a:pt x="753428" y="449580"/>
                    <a:pt x="753428" y="441960"/>
                  </a:cubicBezTo>
                  <a:cubicBezTo>
                    <a:pt x="753428" y="433388"/>
                    <a:pt x="748665" y="426720"/>
                    <a:pt x="739140" y="421957"/>
                  </a:cubicBezTo>
                  <a:cubicBezTo>
                    <a:pt x="729615" y="417195"/>
                    <a:pt x="719138" y="412432"/>
                    <a:pt x="708660" y="406717"/>
                  </a:cubicBezTo>
                  <a:cubicBezTo>
                    <a:pt x="697230" y="401003"/>
                    <a:pt x="686753" y="394335"/>
                    <a:pt x="678180" y="385763"/>
                  </a:cubicBezTo>
                  <a:cubicBezTo>
                    <a:pt x="669608" y="377190"/>
                    <a:pt x="663893" y="364807"/>
                    <a:pt x="663893" y="348615"/>
                  </a:cubicBezTo>
                  <a:cubicBezTo>
                    <a:pt x="663893" y="340995"/>
                    <a:pt x="665798" y="333375"/>
                    <a:pt x="668655" y="326707"/>
                  </a:cubicBezTo>
                  <a:cubicBezTo>
                    <a:pt x="671513" y="320040"/>
                    <a:pt x="676275" y="313373"/>
                    <a:pt x="681990" y="308610"/>
                  </a:cubicBezTo>
                  <a:cubicBezTo>
                    <a:pt x="687705" y="303848"/>
                    <a:pt x="694373" y="299085"/>
                    <a:pt x="701993" y="296228"/>
                  </a:cubicBezTo>
                  <a:cubicBezTo>
                    <a:pt x="709613" y="293370"/>
                    <a:pt x="718185" y="291465"/>
                    <a:pt x="727710" y="291465"/>
                  </a:cubicBezTo>
                  <a:cubicBezTo>
                    <a:pt x="741998" y="291465"/>
                    <a:pt x="755333" y="294323"/>
                    <a:pt x="766763" y="300990"/>
                  </a:cubicBezTo>
                  <a:cubicBezTo>
                    <a:pt x="778193" y="306705"/>
                    <a:pt x="787718" y="315278"/>
                    <a:pt x="796290" y="324803"/>
                  </a:cubicBezTo>
                  <a:lnTo>
                    <a:pt x="766763" y="350520"/>
                  </a:lnTo>
                  <a:cubicBezTo>
                    <a:pt x="761048" y="342900"/>
                    <a:pt x="754380" y="337185"/>
                    <a:pt x="748665" y="332423"/>
                  </a:cubicBezTo>
                  <a:cubicBezTo>
                    <a:pt x="741998" y="327660"/>
                    <a:pt x="735330" y="325755"/>
                    <a:pt x="727710" y="325755"/>
                  </a:cubicBezTo>
                  <a:cubicBezTo>
                    <a:pt x="721043" y="325755"/>
                    <a:pt x="715328" y="327660"/>
                    <a:pt x="711518" y="331470"/>
                  </a:cubicBezTo>
                  <a:cubicBezTo>
                    <a:pt x="707708" y="335280"/>
                    <a:pt x="705803" y="340042"/>
                    <a:pt x="705803" y="345757"/>
                  </a:cubicBezTo>
                  <a:cubicBezTo>
                    <a:pt x="705803" y="354330"/>
                    <a:pt x="710565" y="360998"/>
                    <a:pt x="720090" y="365760"/>
                  </a:cubicBezTo>
                  <a:cubicBezTo>
                    <a:pt x="729615" y="370523"/>
                    <a:pt x="740093" y="375285"/>
                    <a:pt x="750570" y="381000"/>
                  </a:cubicBezTo>
                  <a:cubicBezTo>
                    <a:pt x="762000" y="386715"/>
                    <a:pt x="772478" y="393382"/>
                    <a:pt x="781050" y="401955"/>
                  </a:cubicBezTo>
                  <a:cubicBezTo>
                    <a:pt x="790575" y="410528"/>
                    <a:pt x="795338" y="422910"/>
                    <a:pt x="795338" y="440055"/>
                  </a:cubicBezTo>
                  <a:cubicBezTo>
                    <a:pt x="795338" y="449580"/>
                    <a:pt x="793433" y="457200"/>
                    <a:pt x="789623" y="464820"/>
                  </a:cubicBezTo>
                  <a:cubicBezTo>
                    <a:pt x="785813" y="472440"/>
                    <a:pt x="781050" y="478155"/>
                    <a:pt x="775335" y="482917"/>
                  </a:cubicBezTo>
                  <a:cubicBezTo>
                    <a:pt x="769620" y="487680"/>
                    <a:pt x="762953" y="491490"/>
                    <a:pt x="754380" y="494348"/>
                  </a:cubicBezTo>
                  <a:cubicBezTo>
                    <a:pt x="746760" y="497205"/>
                    <a:pt x="738188" y="498157"/>
                    <a:pt x="728663" y="498157"/>
                  </a:cubicBezTo>
                  <a:cubicBezTo>
                    <a:pt x="712470" y="498157"/>
                    <a:pt x="698183" y="495300"/>
                    <a:pt x="685800" y="489585"/>
                  </a:cubicBezTo>
                  <a:cubicBezTo>
                    <a:pt x="675323" y="484823"/>
                    <a:pt x="664845" y="476250"/>
                    <a:pt x="656273" y="466725"/>
                  </a:cubicBezTo>
                  <a:close/>
                  <a:moveTo>
                    <a:pt x="814388" y="333375"/>
                  </a:moveTo>
                  <a:lnTo>
                    <a:pt x="814388" y="297180"/>
                  </a:lnTo>
                  <a:lnTo>
                    <a:pt x="975360" y="297180"/>
                  </a:lnTo>
                  <a:lnTo>
                    <a:pt x="975360" y="333375"/>
                  </a:lnTo>
                  <a:lnTo>
                    <a:pt x="914400" y="333375"/>
                  </a:lnTo>
                  <a:lnTo>
                    <a:pt x="914400" y="493395"/>
                  </a:lnTo>
                  <a:lnTo>
                    <a:pt x="874395" y="493395"/>
                  </a:lnTo>
                  <a:lnTo>
                    <a:pt x="874395" y="333375"/>
                  </a:lnTo>
                  <a:lnTo>
                    <a:pt x="814388" y="333375"/>
                  </a:lnTo>
                  <a:close/>
                  <a:moveTo>
                    <a:pt x="1011555" y="493395"/>
                  </a:moveTo>
                  <a:lnTo>
                    <a:pt x="1011555" y="296228"/>
                  </a:lnTo>
                  <a:lnTo>
                    <a:pt x="1071563" y="296228"/>
                  </a:lnTo>
                  <a:cubicBezTo>
                    <a:pt x="1093470" y="296228"/>
                    <a:pt x="1110615" y="301942"/>
                    <a:pt x="1122998" y="312420"/>
                  </a:cubicBezTo>
                  <a:cubicBezTo>
                    <a:pt x="1135380" y="322898"/>
                    <a:pt x="1142048" y="337185"/>
                    <a:pt x="1142048" y="355282"/>
                  </a:cubicBezTo>
                  <a:cubicBezTo>
                    <a:pt x="1142048" y="366713"/>
                    <a:pt x="1139190" y="377190"/>
                    <a:pt x="1133475" y="385763"/>
                  </a:cubicBezTo>
                  <a:cubicBezTo>
                    <a:pt x="1127760" y="394335"/>
                    <a:pt x="1120140" y="401003"/>
                    <a:pt x="1110615" y="405765"/>
                  </a:cubicBezTo>
                  <a:lnTo>
                    <a:pt x="1172528" y="492442"/>
                  </a:lnTo>
                  <a:lnTo>
                    <a:pt x="1124903" y="492442"/>
                  </a:lnTo>
                  <a:lnTo>
                    <a:pt x="1072515" y="413385"/>
                  </a:lnTo>
                  <a:lnTo>
                    <a:pt x="1051560" y="413385"/>
                  </a:lnTo>
                  <a:lnTo>
                    <a:pt x="1051560" y="492442"/>
                  </a:lnTo>
                  <a:lnTo>
                    <a:pt x="1011555" y="492442"/>
                  </a:lnTo>
                  <a:close/>
                  <a:moveTo>
                    <a:pt x="1073468" y="330517"/>
                  </a:moveTo>
                  <a:lnTo>
                    <a:pt x="1050608" y="330517"/>
                  </a:lnTo>
                  <a:lnTo>
                    <a:pt x="1050608" y="380048"/>
                  </a:lnTo>
                  <a:lnTo>
                    <a:pt x="1073468" y="380048"/>
                  </a:lnTo>
                  <a:cubicBezTo>
                    <a:pt x="1082040" y="380048"/>
                    <a:pt x="1088708" y="378142"/>
                    <a:pt x="1093470" y="373380"/>
                  </a:cubicBezTo>
                  <a:cubicBezTo>
                    <a:pt x="1098233" y="368617"/>
                    <a:pt x="1100138" y="362903"/>
                    <a:pt x="1100138" y="355282"/>
                  </a:cubicBezTo>
                  <a:cubicBezTo>
                    <a:pt x="1100138" y="347663"/>
                    <a:pt x="1098233" y="341948"/>
                    <a:pt x="1093470" y="337185"/>
                  </a:cubicBezTo>
                  <a:cubicBezTo>
                    <a:pt x="1088708" y="333375"/>
                    <a:pt x="1082040" y="330517"/>
                    <a:pt x="1073468" y="330517"/>
                  </a:cubicBezTo>
                  <a:close/>
                  <a:moveTo>
                    <a:pt x="1196340" y="493395"/>
                  </a:moveTo>
                  <a:lnTo>
                    <a:pt x="1196340" y="296228"/>
                  </a:lnTo>
                  <a:lnTo>
                    <a:pt x="1310640" y="296228"/>
                  </a:lnTo>
                  <a:lnTo>
                    <a:pt x="1310640" y="330517"/>
                  </a:lnTo>
                  <a:lnTo>
                    <a:pt x="1236345" y="330517"/>
                  </a:lnTo>
                  <a:lnTo>
                    <a:pt x="1236345" y="376238"/>
                  </a:lnTo>
                  <a:lnTo>
                    <a:pt x="1300163" y="376238"/>
                  </a:lnTo>
                  <a:lnTo>
                    <a:pt x="1300163" y="410528"/>
                  </a:lnTo>
                  <a:lnTo>
                    <a:pt x="1236345" y="410528"/>
                  </a:lnTo>
                  <a:lnTo>
                    <a:pt x="1236345" y="460057"/>
                  </a:lnTo>
                  <a:lnTo>
                    <a:pt x="1310640" y="460057"/>
                  </a:lnTo>
                  <a:lnTo>
                    <a:pt x="1310640" y="494348"/>
                  </a:lnTo>
                  <a:lnTo>
                    <a:pt x="1196340" y="494348"/>
                  </a:lnTo>
                  <a:close/>
                </a:path>
              </a:pathLst>
            </a:custGeom>
            <a:solidFill>
              <a:srgbClr val="000000"/>
            </a:solidFill>
            <a:ln w="9525" cap="flat">
              <a:noFill/>
              <a:prstDash val="solid"/>
              <a:miter/>
            </a:ln>
          </p:spPr>
          <p:txBody>
            <a:bodyPr rtlCol="0" anchor="ctr"/>
            <a:lstStyle/>
            <a:p>
              <a:endParaRPr lang="fr-FR"/>
            </a:p>
          </p:txBody>
        </p:sp>
        <p:grpSp>
          <p:nvGrpSpPr>
            <p:cNvPr id="32" name="Graphique 2">
              <a:extLst>
                <a:ext uri="{FF2B5EF4-FFF2-40B4-BE49-F238E27FC236}">
                  <a16:creationId xmlns:a16="http://schemas.microsoft.com/office/drawing/2014/main" xmlns="" id="{0E8512DB-979A-4DDC-94CD-95CB897B8246}"/>
                </a:ext>
              </a:extLst>
            </p:cNvPr>
            <p:cNvGrpSpPr/>
            <p:nvPr/>
          </p:nvGrpSpPr>
          <p:grpSpPr>
            <a:xfrm>
              <a:off x="270509" y="269557"/>
              <a:ext cx="744854" cy="270510"/>
              <a:chOff x="270509" y="269557"/>
              <a:chExt cx="744854" cy="270510"/>
            </a:xfrm>
          </p:grpSpPr>
          <p:sp>
            <p:nvSpPr>
              <p:cNvPr id="33" name="Forme libre : forme 32">
                <a:extLst>
                  <a:ext uri="{FF2B5EF4-FFF2-40B4-BE49-F238E27FC236}">
                    <a16:creationId xmlns:a16="http://schemas.microsoft.com/office/drawing/2014/main" xmlns="" id="{1921B7DC-4D67-4A0C-823D-81901F7D550D}"/>
                  </a:ext>
                </a:extLst>
              </p:cNvPr>
              <p:cNvSpPr/>
              <p:nvPr/>
            </p:nvSpPr>
            <p:spPr>
              <a:xfrm>
                <a:off x="419100" y="270509"/>
                <a:ext cx="359871" cy="268604"/>
              </a:xfrm>
              <a:custGeom>
                <a:avLst/>
                <a:gdLst>
                  <a:gd name="connsiteX0" fmla="*/ 158115 w 359871"/>
                  <a:gd name="connsiteY0" fmla="*/ 237173 h 268604"/>
                  <a:gd name="connsiteX1" fmla="*/ 166688 w 359871"/>
                  <a:gd name="connsiteY1" fmla="*/ 227648 h 268604"/>
                  <a:gd name="connsiteX2" fmla="*/ 166688 w 359871"/>
                  <a:gd name="connsiteY2" fmla="*/ 227648 h 268604"/>
                  <a:gd name="connsiteX3" fmla="*/ 183833 w 359871"/>
                  <a:gd name="connsiteY3" fmla="*/ 210503 h 268604"/>
                  <a:gd name="connsiteX4" fmla="*/ 189548 w 359871"/>
                  <a:gd name="connsiteY4" fmla="*/ 205740 h 268604"/>
                  <a:gd name="connsiteX5" fmla="*/ 190500 w 359871"/>
                  <a:gd name="connsiteY5" fmla="*/ 203835 h 268604"/>
                  <a:gd name="connsiteX6" fmla="*/ 183833 w 359871"/>
                  <a:gd name="connsiteY6" fmla="*/ 207645 h 268604"/>
                  <a:gd name="connsiteX7" fmla="*/ 182880 w 359871"/>
                  <a:gd name="connsiteY7" fmla="*/ 206692 h 268604"/>
                  <a:gd name="connsiteX8" fmla="*/ 188595 w 359871"/>
                  <a:gd name="connsiteY8" fmla="*/ 202883 h 268604"/>
                  <a:gd name="connsiteX9" fmla="*/ 188595 w 359871"/>
                  <a:gd name="connsiteY9" fmla="*/ 202883 h 268604"/>
                  <a:gd name="connsiteX10" fmla="*/ 187643 w 359871"/>
                  <a:gd name="connsiteY10" fmla="*/ 201930 h 268604"/>
                  <a:gd name="connsiteX11" fmla="*/ 171450 w 359871"/>
                  <a:gd name="connsiteY11" fmla="*/ 210503 h 268604"/>
                  <a:gd name="connsiteX12" fmla="*/ 168593 w 359871"/>
                  <a:gd name="connsiteY12" fmla="*/ 209550 h 268604"/>
                  <a:gd name="connsiteX13" fmla="*/ 147638 w 359871"/>
                  <a:gd name="connsiteY13" fmla="*/ 221933 h 268604"/>
                  <a:gd name="connsiteX14" fmla="*/ 147638 w 359871"/>
                  <a:gd name="connsiteY14" fmla="*/ 220980 h 268604"/>
                  <a:gd name="connsiteX15" fmla="*/ 138113 w 359871"/>
                  <a:gd name="connsiteY15" fmla="*/ 224790 h 268604"/>
                  <a:gd name="connsiteX16" fmla="*/ 125730 w 359871"/>
                  <a:gd name="connsiteY16" fmla="*/ 225742 h 268604"/>
                  <a:gd name="connsiteX17" fmla="*/ 107632 w 359871"/>
                  <a:gd name="connsiteY17" fmla="*/ 228600 h 268604"/>
                  <a:gd name="connsiteX18" fmla="*/ 106680 w 359871"/>
                  <a:gd name="connsiteY18" fmla="*/ 228600 h 268604"/>
                  <a:gd name="connsiteX19" fmla="*/ 97155 w 359871"/>
                  <a:gd name="connsiteY19" fmla="*/ 232410 h 268604"/>
                  <a:gd name="connsiteX20" fmla="*/ 97155 w 359871"/>
                  <a:gd name="connsiteY20" fmla="*/ 232410 h 268604"/>
                  <a:gd name="connsiteX21" fmla="*/ 96202 w 359871"/>
                  <a:gd name="connsiteY21" fmla="*/ 233363 h 268604"/>
                  <a:gd name="connsiteX22" fmla="*/ 92393 w 359871"/>
                  <a:gd name="connsiteY22" fmla="*/ 236220 h 268604"/>
                  <a:gd name="connsiteX23" fmla="*/ 83820 w 359871"/>
                  <a:gd name="connsiteY23" fmla="*/ 242888 h 268604"/>
                  <a:gd name="connsiteX24" fmla="*/ 82868 w 359871"/>
                  <a:gd name="connsiteY24" fmla="*/ 242888 h 268604"/>
                  <a:gd name="connsiteX25" fmla="*/ 74295 w 359871"/>
                  <a:gd name="connsiteY25" fmla="*/ 250508 h 268604"/>
                  <a:gd name="connsiteX26" fmla="*/ 72390 w 359871"/>
                  <a:gd name="connsiteY26" fmla="*/ 250508 h 268604"/>
                  <a:gd name="connsiteX27" fmla="*/ 72390 w 359871"/>
                  <a:gd name="connsiteY27" fmla="*/ 250508 h 268604"/>
                  <a:gd name="connsiteX28" fmla="*/ 72390 w 359871"/>
                  <a:gd name="connsiteY28" fmla="*/ 249555 h 268604"/>
                  <a:gd name="connsiteX29" fmla="*/ 73343 w 359871"/>
                  <a:gd name="connsiteY29" fmla="*/ 247650 h 268604"/>
                  <a:gd name="connsiteX30" fmla="*/ 75248 w 359871"/>
                  <a:gd name="connsiteY30" fmla="*/ 245745 h 268604"/>
                  <a:gd name="connsiteX31" fmla="*/ 77152 w 359871"/>
                  <a:gd name="connsiteY31" fmla="*/ 242888 h 268604"/>
                  <a:gd name="connsiteX32" fmla="*/ 77152 w 359871"/>
                  <a:gd name="connsiteY32" fmla="*/ 241935 h 268604"/>
                  <a:gd name="connsiteX33" fmla="*/ 76200 w 359871"/>
                  <a:gd name="connsiteY33" fmla="*/ 241935 h 268604"/>
                  <a:gd name="connsiteX34" fmla="*/ 84773 w 359871"/>
                  <a:gd name="connsiteY34" fmla="*/ 235267 h 268604"/>
                  <a:gd name="connsiteX35" fmla="*/ 84773 w 359871"/>
                  <a:gd name="connsiteY35" fmla="*/ 235267 h 268604"/>
                  <a:gd name="connsiteX36" fmla="*/ 83820 w 359871"/>
                  <a:gd name="connsiteY36" fmla="*/ 234315 h 268604"/>
                  <a:gd name="connsiteX37" fmla="*/ 84773 w 359871"/>
                  <a:gd name="connsiteY37" fmla="*/ 233363 h 268604"/>
                  <a:gd name="connsiteX38" fmla="*/ 84773 w 359871"/>
                  <a:gd name="connsiteY38" fmla="*/ 233363 h 268604"/>
                  <a:gd name="connsiteX39" fmla="*/ 84773 w 359871"/>
                  <a:gd name="connsiteY39" fmla="*/ 233363 h 268604"/>
                  <a:gd name="connsiteX40" fmla="*/ 84773 w 359871"/>
                  <a:gd name="connsiteY40" fmla="*/ 234315 h 268604"/>
                  <a:gd name="connsiteX41" fmla="*/ 80963 w 359871"/>
                  <a:gd name="connsiteY41" fmla="*/ 237173 h 268604"/>
                  <a:gd name="connsiteX42" fmla="*/ 80010 w 359871"/>
                  <a:gd name="connsiteY42" fmla="*/ 237173 h 268604"/>
                  <a:gd name="connsiteX43" fmla="*/ 79057 w 359871"/>
                  <a:gd name="connsiteY43" fmla="*/ 237173 h 268604"/>
                  <a:gd name="connsiteX44" fmla="*/ 79057 w 359871"/>
                  <a:gd name="connsiteY44" fmla="*/ 237173 h 268604"/>
                  <a:gd name="connsiteX45" fmla="*/ 79057 w 359871"/>
                  <a:gd name="connsiteY45" fmla="*/ 237173 h 268604"/>
                  <a:gd name="connsiteX46" fmla="*/ 79057 w 359871"/>
                  <a:gd name="connsiteY46" fmla="*/ 237173 h 268604"/>
                  <a:gd name="connsiteX47" fmla="*/ 79057 w 359871"/>
                  <a:gd name="connsiteY47" fmla="*/ 237173 h 268604"/>
                  <a:gd name="connsiteX48" fmla="*/ 79057 w 359871"/>
                  <a:gd name="connsiteY48" fmla="*/ 237173 h 268604"/>
                  <a:gd name="connsiteX49" fmla="*/ 79057 w 359871"/>
                  <a:gd name="connsiteY49" fmla="*/ 237173 h 268604"/>
                  <a:gd name="connsiteX50" fmla="*/ 79057 w 359871"/>
                  <a:gd name="connsiteY50" fmla="*/ 236220 h 268604"/>
                  <a:gd name="connsiteX51" fmla="*/ 79057 w 359871"/>
                  <a:gd name="connsiteY51" fmla="*/ 236220 h 268604"/>
                  <a:gd name="connsiteX52" fmla="*/ 80010 w 359871"/>
                  <a:gd name="connsiteY52" fmla="*/ 235267 h 268604"/>
                  <a:gd name="connsiteX53" fmla="*/ 80010 w 359871"/>
                  <a:gd name="connsiteY53" fmla="*/ 234315 h 268604"/>
                  <a:gd name="connsiteX54" fmla="*/ 80963 w 359871"/>
                  <a:gd name="connsiteY54" fmla="*/ 233363 h 268604"/>
                  <a:gd name="connsiteX55" fmla="*/ 80963 w 359871"/>
                  <a:gd name="connsiteY55" fmla="*/ 232410 h 268604"/>
                  <a:gd name="connsiteX56" fmla="*/ 84773 w 359871"/>
                  <a:gd name="connsiteY56" fmla="*/ 229553 h 268604"/>
                  <a:gd name="connsiteX57" fmla="*/ 84773 w 359871"/>
                  <a:gd name="connsiteY57" fmla="*/ 229553 h 268604"/>
                  <a:gd name="connsiteX58" fmla="*/ 90488 w 359871"/>
                  <a:gd name="connsiteY58" fmla="*/ 226695 h 268604"/>
                  <a:gd name="connsiteX59" fmla="*/ 91440 w 359871"/>
                  <a:gd name="connsiteY59" fmla="*/ 225742 h 268604"/>
                  <a:gd name="connsiteX60" fmla="*/ 82868 w 359871"/>
                  <a:gd name="connsiteY60" fmla="*/ 229553 h 268604"/>
                  <a:gd name="connsiteX61" fmla="*/ 81915 w 359871"/>
                  <a:gd name="connsiteY61" fmla="*/ 229553 h 268604"/>
                  <a:gd name="connsiteX62" fmla="*/ 80963 w 359871"/>
                  <a:gd name="connsiteY62" fmla="*/ 229553 h 268604"/>
                  <a:gd name="connsiteX63" fmla="*/ 80963 w 359871"/>
                  <a:gd name="connsiteY63" fmla="*/ 229553 h 268604"/>
                  <a:gd name="connsiteX64" fmla="*/ 83820 w 359871"/>
                  <a:gd name="connsiteY64" fmla="*/ 226695 h 268604"/>
                  <a:gd name="connsiteX65" fmla="*/ 84773 w 359871"/>
                  <a:gd name="connsiteY65" fmla="*/ 227648 h 268604"/>
                  <a:gd name="connsiteX66" fmla="*/ 142875 w 359871"/>
                  <a:gd name="connsiteY66" fmla="*/ 211455 h 268604"/>
                  <a:gd name="connsiteX67" fmla="*/ 147638 w 359871"/>
                  <a:gd name="connsiteY67" fmla="*/ 208598 h 268604"/>
                  <a:gd name="connsiteX68" fmla="*/ 155258 w 359871"/>
                  <a:gd name="connsiteY68" fmla="*/ 203835 h 268604"/>
                  <a:gd name="connsiteX69" fmla="*/ 163830 w 359871"/>
                  <a:gd name="connsiteY69" fmla="*/ 192405 h 268604"/>
                  <a:gd name="connsiteX70" fmla="*/ 162877 w 359871"/>
                  <a:gd name="connsiteY70" fmla="*/ 191453 h 268604"/>
                  <a:gd name="connsiteX71" fmla="*/ 140018 w 359871"/>
                  <a:gd name="connsiteY71" fmla="*/ 208598 h 268604"/>
                  <a:gd name="connsiteX72" fmla="*/ 106680 w 359871"/>
                  <a:gd name="connsiteY72" fmla="*/ 214313 h 268604"/>
                  <a:gd name="connsiteX73" fmla="*/ 109538 w 359871"/>
                  <a:gd name="connsiteY73" fmla="*/ 213360 h 268604"/>
                  <a:gd name="connsiteX74" fmla="*/ 111443 w 359871"/>
                  <a:gd name="connsiteY74" fmla="*/ 210503 h 268604"/>
                  <a:gd name="connsiteX75" fmla="*/ 113348 w 359871"/>
                  <a:gd name="connsiteY75" fmla="*/ 210503 h 268604"/>
                  <a:gd name="connsiteX76" fmla="*/ 114300 w 359871"/>
                  <a:gd name="connsiteY76" fmla="*/ 209550 h 268604"/>
                  <a:gd name="connsiteX77" fmla="*/ 116205 w 359871"/>
                  <a:gd name="connsiteY77" fmla="*/ 208598 h 268604"/>
                  <a:gd name="connsiteX78" fmla="*/ 108585 w 359871"/>
                  <a:gd name="connsiteY78" fmla="*/ 208598 h 268604"/>
                  <a:gd name="connsiteX79" fmla="*/ 110490 w 359871"/>
                  <a:gd name="connsiteY79" fmla="*/ 205740 h 268604"/>
                  <a:gd name="connsiteX80" fmla="*/ 112395 w 359871"/>
                  <a:gd name="connsiteY80" fmla="*/ 205740 h 268604"/>
                  <a:gd name="connsiteX81" fmla="*/ 113348 w 359871"/>
                  <a:gd name="connsiteY81" fmla="*/ 203835 h 268604"/>
                  <a:gd name="connsiteX82" fmla="*/ 135255 w 359871"/>
                  <a:gd name="connsiteY82" fmla="*/ 191453 h 268604"/>
                  <a:gd name="connsiteX83" fmla="*/ 131445 w 359871"/>
                  <a:gd name="connsiteY83" fmla="*/ 192405 h 268604"/>
                  <a:gd name="connsiteX84" fmla="*/ 132398 w 359871"/>
                  <a:gd name="connsiteY84" fmla="*/ 190500 h 268604"/>
                  <a:gd name="connsiteX85" fmla="*/ 148590 w 359871"/>
                  <a:gd name="connsiteY85" fmla="*/ 183833 h 268604"/>
                  <a:gd name="connsiteX86" fmla="*/ 142875 w 359871"/>
                  <a:gd name="connsiteY86" fmla="*/ 183833 h 268604"/>
                  <a:gd name="connsiteX87" fmla="*/ 145733 w 359871"/>
                  <a:gd name="connsiteY87" fmla="*/ 181928 h 268604"/>
                  <a:gd name="connsiteX88" fmla="*/ 145733 w 359871"/>
                  <a:gd name="connsiteY88" fmla="*/ 180023 h 268604"/>
                  <a:gd name="connsiteX89" fmla="*/ 146685 w 359871"/>
                  <a:gd name="connsiteY89" fmla="*/ 179070 h 268604"/>
                  <a:gd name="connsiteX90" fmla="*/ 145733 w 359871"/>
                  <a:gd name="connsiteY90" fmla="*/ 178117 h 268604"/>
                  <a:gd name="connsiteX91" fmla="*/ 148590 w 359871"/>
                  <a:gd name="connsiteY91" fmla="*/ 176213 h 268604"/>
                  <a:gd name="connsiteX92" fmla="*/ 146685 w 359871"/>
                  <a:gd name="connsiteY92" fmla="*/ 175260 h 268604"/>
                  <a:gd name="connsiteX93" fmla="*/ 153352 w 359871"/>
                  <a:gd name="connsiteY93" fmla="*/ 172403 h 268604"/>
                  <a:gd name="connsiteX94" fmla="*/ 151448 w 359871"/>
                  <a:gd name="connsiteY94" fmla="*/ 171450 h 268604"/>
                  <a:gd name="connsiteX95" fmla="*/ 152400 w 359871"/>
                  <a:gd name="connsiteY95" fmla="*/ 170498 h 268604"/>
                  <a:gd name="connsiteX96" fmla="*/ 152400 w 359871"/>
                  <a:gd name="connsiteY96" fmla="*/ 170498 h 268604"/>
                  <a:gd name="connsiteX97" fmla="*/ 151448 w 359871"/>
                  <a:gd name="connsiteY97" fmla="*/ 168592 h 268604"/>
                  <a:gd name="connsiteX98" fmla="*/ 156210 w 359871"/>
                  <a:gd name="connsiteY98" fmla="*/ 156210 h 268604"/>
                  <a:gd name="connsiteX99" fmla="*/ 155258 w 359871"/>
                  <a:gd name="connsiteY99" fmla="*/ 155258 h 268604"/>
                  <a:gd name="connsiteX100" fmla="*/ 134302 w 359871"/>
                  <a:gd name="connsiteY100" fmla="*/ 164783 h 268604"/>
                  <a:gd name="connsiteX101" fmla="*/ 131445 w 359871"/>
                  <a:gd name="connsiteY101" fmla="*/ 164783 h 268604"/>
                  <a:gd name="connsiteX102" fmla="*/ 122873 w 359871"/>
                  <a:gd name="connsiteY102" fmla="*/ 163830 h 268604"/>
                  <a:gd name="connsiteX103" fmla="*/ 118110 w 359871"/>
                  <a:gd name="connsiteY103" fmla="*/ 160020 h 268604"/>
                  <a:gd name="connsiteX104" fmla="*/ 105727 w 359871"/>
                  <a:gd name="connsiteY104" fmla="*/ 154305 h 268604"/>
                  <a:gd name="connsiteX105" fmla="*/ 66675 w 359871"/>
                  <a:gd name="connsiteY105" fmla="*/ 148590 h 268604"/>
                  <a:gd name="connsiteX106" fmla="*/ 84773 w 359871"/>
                  <a:gd name="connsiteY106" fmla="*/ 143828 h 268604"/>
                  <a:gd name="connsiteX107" fmla="*/ 110490 w 359871"/>
                  <a:gd name="connsiteY107" fmla="*/ 139065 h 268604"/>
                  <a:gd name="connsiteX108" fmla="*/ 105727 w 359871"/>
                  <a:gd name="connsiteY108" fmla="*/ 139065 h 268604"/>
                  <a:gd name="connsiteX109" fmla="*/ 83820 w 359871"/>
                  <a:gd name="connsiteY109" fmla="*/ 141923 h 268604"/>
                  <a:gd name="connsiteX110" fmla="*/ 68580 w 359871"/>
                  <a:gd name="connsiteY110" fmla="*/ 145733 h 268604"/>
                  <a:gd name="connsiteX111" fmla="*/ 60007 w 359871"/>
                  <a:gd name="connsiteY111" fmla="*/ 149542 h 268604"/>
                  <a:gd name="connsiteX112" fmla="*/ 60007 w 359871"/>
                  <a:gd name="connsiteY112" fmla="*/ 147638 h 268604"/>
                  <a:gd name="connsiteX113" fmla="*/ 79057 w 359871"/>
                  <a:gd name="connsiteY113" fmla="*/ 135255 h 268604"/>
                  <a:gd name="connsiteX114" fmla="*/ 105727 w 359871"/>
                  <a:gd name="connsiteY114" fmla="*/ 136208 h 268604"/>
                  <a:gd name="connsiteX115" fmla="*/ 124777 w 359871"/>
                  <a:gd name="connsiteY115" fmla="*/ 140017 h 268604"/>
                  <a:gd name="connsiteX116" fmla="*/ 129540 w 359871"/>
                  <a:gd name="connsiteY116" fmla="*/ 144780 h 268604"/>
                  <a:gd name="connsiteX117" fmla="*/ 139065 w 359871"/>
                  <a:gd name="connsiteY117" fmla="*/ 146685 h 268604"/>
                  <a:gd name="connsiteX118" fmla="*/ 139065 w 359871"/>
                  <a:gd name="connsiteY118" fmla="*/ 143828 h 268604"/>
                  <a:gd name="connsiteX119" fmla="*/ 145733 w 359871"/>
                  <a:gd name="connsiteY119" fmla="*/ 142875 h 268604"/>
                  <a:gd name="connsiteX120" fmla="*/ 140018 w 359871"/>
                  <a:gd name="connsiteY120" fmla="*/ 132398 h 268604"/>
                  <a:gd name="connsiteX121" fmla="*/ 140970 w 359871"/>
                  <a:gd name="connsiteY121" fmla="*/ 131445 h 268604"/>
                  <a:gd name="connsiteX122" fmla="*/ 153352 w 359871"/>
                  <a:gd name="connsiteY122" fmla="*/ 141923 h 268604"/>
                  <a:gd name="connsiteX123" fmla="*/ 160973 w 359871"/>
                  <a:gd name="connsiteY123" fmla="*/ 140970 h 268604"/>
                  <a:gd name="connsiteX124" fmla="*/ 149543 w 359871"/>
                  <a:gd name="connsiteY124" fmla="*/ 125730 h 268604"/>
                  <a:gd name="connsiteX125" fmla="*/ 149543 w 359871"/>
                  <a:gd name="connsiteY125" fmla="*/ 123825 h 268604"/>
                  <a:gd name="connsiteX126" fmla="*/ 147638 w 359871"/>
                  <a:gd name="connsiteY126" fmla="*/ 122873 h 268604"/>
                  <a:gd name="connsiteX127" fmla="*/ 147638 w 359871"/>
                  <a:gd name="connsiteY127" fmla="*/ 120015 h 268604"/>
                  <a:gd name="connsiteX128" fmla="*/ 144780 w 359871"/>
                  <a:gd name="connsiteY128" fmla="*/ 115253 h 268604"/>
                  <a:gd name="connsiteX129" fmla="*/ 142875 w 359871"/>
                  <a:gd name="connsiteY129" fmla="*/ 105728 h 268604"/>
                  <a:gd name="connsiteX130" fmla="*/ 141923 w 359871"/>
                  <a:gd name="connsiteY130" fmla="*/ 98108 h 268604"/>
                  <a:gd name="connsiteX131" fmla="*/ 137160 w 359871"/>
                  <a:gd name="connsiteY131" fmla="*/ 73342 h 268604"/>
                  <a:gd name="connsiteX132" fmla="*/ 147638 w 359871"/>
                  <a:gd name="connsiteY132" fmla="*/ 47625 h 268604"/>
                  <a:gd name="connsiteX133" fmla="*/ 161925 w 359871"/>
                  <a:gd name="connsiteY133" fmla="*/ 31433 h 268604"/>
                  <a:gd name="connsiteX134" fmla="*/ 171450 w 359871"/>
                  <a:gd name="connsiteY134" fmla="*/ 15240 h 268604"/>
                  <a:gd name="connsiteX135" fmla="*/ 187643 w 359871"/>
                  <a:gd name="connsiteY135" fmla="*/ 4763 h 268604"/>
                  <a:gd name="connsiteX136" fmla="*/ 200977 w 359871"/>
                  <a:gd name="connsiteY136" fmla="*/ 0 h 268604"/>
                  <a:gd name="connsiteX137" fmla="*/ 302895 w 359871"/>
                  <a:gd name="connsiteY137" fmla="*/ 0 h 268604"/>
                  <a:gd name="connsiteX138" fmla="*/ 305753 w 359871"/>
                  <a:gd name="connsiteY138" fmla="*/ 953 h 268604"/>
                  <a:gd name="connsiteX139" fmla="*/ 313373 w 359871"/>
                  <a:gd name="connsiteY139" fmla="*/ 4763 h 268604"/>
                  <a:gd name="connsiteX140" fmla="*/ 322898 w 359871"/>
                  <a:gd name="connsiteY140" fmla="*/ 13335 h 268604"/>
                  <a:gd name="connsiteX141" fmla="*/ 324803 w 359871"/>
                  <a:gd name="connsiteY141" fmla="*/ 20003 h 268604"/>
                  <a:gd name="connsiteX142" fmla="*/ 320992 w 359871"/>
                  <a:gd name="connsiteY142" fmla="*/ 27622 h 268604"/>
                  <a:gd name="connsiteX143" fmla="*/ 310515 w 359871"/>
                  <a:gd name="connsiteY143" fmla="*/ 28575 h 268604"/>
                  <a:gd name="connsiteX144" fmla="*/ 304800 w 359871"/>
                  <a:gd name="connsiteY144" fmla="*/ 27622 h 268604"/>
                  <a:gd name="connsiteX145" fmla="*/ 324803 w 359871"/>
                  <a:gd name="connsiteY145" fmla="*/ 40958 h 268604"/>
                  <a:gd name="connsiteX146" fmla="*/ 329565 w 359871"/>
                  <a:gd name="connsiteY146" fmla="*/ 42863 h 268604"/>
                  <a:gd name="connsiteX147" fmla="*/ 330517 w 359871"/>
                  <a:gd name="connsiteY147" fmla="*/ 44767 h 268604"/>
                  <a:gd name="connsiteX148" fmla="*/ 328613 w 359871"/>
                  <a:gd name="connsiteY148" fmla="*/ 47625 h 268604"/>
                  <a:gd name="connsiteX149" fmla="*/ 330517 w 359871"/>
                  <a:gd name="connsiteY149" fmla="*/ 47625 h 268604"/>
                  <a:gd name="connsiteX150" fmla="*/ 336233 w 359871"/>
                  <a:gd name="connsiteY150" fmla="*/ 42863 h 268604"/>
                  <a:gd name="connsiteX151" fmla="*/ 338138 w 359871"/>
                  <a:gd name="connsiteY151" fmla="*/ 50483 h 268604"/>
                  <a:gd name="connsiteX152" fmla="*/ 332423 w 359871"/>
                  <a:gd name="connsiteY152" fmla="*/ 55245 h 268604"/>
                  <a:gd name="connsiteX153" fmla="*/ 332423 w 359871"/>
                  <a:gd name="connsiteY153" fmla="*/ 59055 h 268604"/>
                  <a:gd name="connsiteX154" fmla="*/ 335280 w 359871"/>
                  <a:gd name="connsiteY154" fmla="*/ 64770 h 268604"/>
                  <a:gd name="connsiteX155" fmla="*/ 339090 w 359871"/>
                  <a:gd name="connsiteY155" fmla="*/ 76200 h 268604"/>
                  <a:gd name="connsiteX156" fmla="*/ 342900 w 359871"/>
                  <a:gd name="connsiteY156" fmla="*/ 99060 h 268604"/>
                  <a:gd name="connsiteX157" fmla="*/ 341948 w 359871"/>
                  <a:gd name="connsiteY157" fmla="*/ 110490 h 268604"/>
                  <a:gd name="connsiteX158" fmla="*/ 347663 w 359871"/>
                  <a:gd name="connsiteY158" fmla="*/ 120967 h 268604"/>
                  <a:gd name="connsiteX159" fmla="*/ 353378 w 359871"/>
                  <a:gd name="connsiteY159" fmla="*/ 129540 h 268604"/>
                  <a:gd name="connsiteX160" fmla="*/ 359092 w 359871"/>
                  <a:gd name="connsiteY160" fmla="*/ 145733 h 268604"/>
                  <a:gd name="connsiteX161" fmla="*/ 348615 w 359871"/>
                  <a:gd name="connsiteY161" fmla="*/ 150495 h 268604"/>
                  <a:gd name="connsiteX162" fmla="*/ 349567 w 359871"/>
                  <a:gd name="connsiteY162" fmla="*/ 160020 h 268604"/>
                  <a:gd name="connsiteX163" fmla="*/ 342900 w 359871"/>
                  <a:gd name="connsiteY163" fmla="*/ 169545 h 268604"/>
                  <a:gd name="connsiteX164" fmla="*/ 346710 w 359871"/>
                  <a:gd name="connsiteY164" fmla="*/ 171450 h 268604"/>
                  <a:gd name="connsiteX165" fmla="*/ 348615 w 359871"/>
                  <a:gd name="connsiteY165" fmla="*/ 178117 h 268604"/>
                  <a:gd name="connsiteX166" fmla="*/ 343853 w 359871"/>
                  <a:gd name="connsiteY166" fmla="*/ 187642 h 268604"/>
                  <a:gd name="connsiteX167" fmla="*/ 342900 w 359871"/>
                  <a:gd name="connsiteY167" fmla="*/ 199073 h 268604"/>
                  <a:gd name="connsiteX168" fmla="*/ 333375 w 359871"/>
                  <a:gd name="connsiteY168" fmla="*/ 206692 h 268604"/>
                  <a:gd name="connsiteX169" fmla="*/ 323850 w 359871"/>
                  <a:gd name="connsiteY169" fmla="*/ 207645 h 268604"/>
                  <a:gd name="connsiteX170" fmla="*/ 318135 w 359871"/>
                  <a:gd name="connsiteY170" fmla="*/ 205740 h 268604"/>
                  <a:gd name="connsiteX171" fmla="*/ 292417 w 359871"/>
                  <a:gd name="connsiteY171" fmla="*/ 201930 h 268604"/>
                  <a:gd name="connsiteX172" fmla="*/ 285750 w 359871"/>
                  <a:gd name="connsiteY172" fmla="*/ 203835 h 268604"/>
                  <a:gd name="connsiteX173" fmla="*/ 280035 w 359871"/>
                  <a:gd name="connsiteY173" fmla="*/ 209550 h 268604"/>
                  <a:gd name="connsiteX174" fmla="*/ 280035 w 359871"/>
                  <a:gd name="connsiteY174" fmla="*/ 209550 h 268604"/>
                  <a:gd name="connsiteX175" fmla="*/ 279083 w 359871"/>
                  <a:gd name="connsiteY175" fmla="*/ 210503 h 268604"/>
                  <a:gd name="connsiteX176" fmla="*/ 278130 w 359871"/>
                  <a:gd name="connsiteY176" fmla="*/ 211455 h 268604"/>
                  <a:gd name="connsiteX177" fmla="*/ 278130 w 359871"/>
                  <a:gd name="connsiteY177" fmla="*/ 212408 h 268604"/>
                  <a:gd name="connsiteX178" fmla="*/ 274320 w 359871"/>
                  <a:gd name="connsiteY178" fmla="*/ 218123 h 268604"/>
                  <a:gd name="connsiteX179" fmla="*/ 274320 w 359871"/>
                  <a:gd name="connsiteY179" fmla="*/ 218123 h 268604"/>
                  <a:gd name="connsiteX180" fmla="*/ 274320 w 359871"/>
                  <a:gd name="connsiteY180" fmla="*/ 219075 h 268604"/>
                  <a:gd name="connsiteX181" fmla="*/ 270510 w 359871"/>
                  <a:gd name="connsiteY181" fmla="*/ 228600 h 268604"/>
                  <a:gd name="connsiteX182" fmla="*/ 271463 w 359871"/>
                  <a:gd name="connsiteY182" fmla="*/ 252413 h 268604"/>
                  <a:gd name="connsiteX183" fmla="*/ 299085 w 359871"/>
                  <a:gd name="connsiteY183" fmla="*/ 262890 h 268604"/>
                  <a:gd name="connsiteX184" fmla="*/ 311467 w 359871"/>
                  <a:gd name="connsiteY184" fmla="*/ 268605 h 268604"/>
                  <a:gd name="connsiteX185" fmla="*/ 101918 w 359871"/>
                  <a:gd name="connsiteY185" fmla="*/ 268605 h 268604"/>
                  <a:gd name="connsiteX186" fmla="*/ 135255 w 359871"/>
                  <a:gd name="connsiteY186" fmla="*/ 251460 h 268604"/>
                  <a:gd name="connsiteX187" fmla="*/ 158115 w 359871"/>
                  <a:gd name="connsiteY187" fmla="*/ 237173 h 268604"/>
                  <a:gd name="connsiteX188" fmla="*/ 79057 w 359871"/>
                  <a:gd name="connsiteY188" fmla="*/ 200978 h 268604"/>
                  <a:gd name="connsiteX189" fmla="*/ 76200 w 359871"/>
                  <a:gd name="connsiteY189" fmla="*/ 200025 h 268604"/>
                  <a:gd name="connsiteX190" fmla="*/ 81915 w 359871"/>
                  <a:gd name="connsiteY190" fmla="*/ 196215 h 268604"/>
                  <a:gd name="connsiteX191" fmla="*/ 85725 w 359871"/>
                  <a:gd name="connsiteY191" fmla="*/ 195263 h 268604"/>
                  <a:gd name="connsiteX192" fmla="*/ 89535 w 359871"/>
                  <a:gd name="connsiteY192" fmla="*/ 197167 h 268604"/>
                  <a:gd name="connsiteX193" fmla="*/ 79057 w 359871"/>
                  <a:gd name="connsiteY193" fmla="*/ 200978 h 268604"/>
                  <a:gd name="connsiteX194" fmla="*/ 952 w 359871"/>
                  <a:gd name="connsiteY194" fmla="*/ 189548 h 268604"/>
                  <a:gd name="connsiteX195" fmla="*/ 0 w 359871"/>
                  <a:gd name="connsiteY195" fmla="*/ 188595 h 268604"/>
                  <a:gd name="connsiteX196" fmla="*/ 16193 w 359871"/>
                  <a:gd name="connsiteY196" fmla="*/ 162878 h 268604"/>
                  <a:gd name="connsiteX197" fmla="*/ 33338 w 359871"/>
                  <a:gd name="connsiteY197" fmla="*/ 148590 h 268604"/>
                  <a:gd name="connsiteX198" fmla="*/ 61913 w 359871"/>
                  <a:gd name="connsiteY198" fmla="*/ 125730 h 268604"/>
                  <a:gd name="connsiteX199" fmla="*/ 75248 w 359871"/>
                  <a:gd name="connsiteY199" fmla="*/ 126683 h 268604"/>
                  <a:gd name="connsiteX200" fmla="*/ 69532 w 359871"/>
                  <a:gd name="connsiteY200" fmla="*/ 129540 h 268604"/>
                  <a:gd name="connsiteX201" fmla="*/ 67627 w 359871"/>
                  <a:gd name="connsiteY201" fmla="*/ 128588 h 268604"/>
                  <a:gd name="connsiteX202" fmla="*/ 68580 w 359871"/>
                  <a:gd name="connsiteY202" fmla="*/ 126683 h 268604"/>
                  <a:gd name="connsiteX203" fmla="*/ 52388 w 359871"/>
                  <a:gd name="connsiteY203" fmla="*/ 141923 h 268604"/>
                  <a:gd name="connsiteX204" fmla="*/ 40957 w 359871"/>
                  <a:gd name="connsiteY204" fmla="*/ 155258 h 268604"/>
                  <a:gd name="connsiteX205" fmla="*/ 40005 w 359871"/>
                  <a:gd name="connsiteY205" fmla="*/ 154305 h 268604"/>
                  <a:gd name="connsiteX206" fmla="*/ 952 w 359871"/>
                  <a:gd name="connsiteY206" fmla="*/ 189548 h 268604"/>
                  <a:gd name="connsiteX207" fmla="*/ 43815 w 359871"/>
                  <a:gd name="connsiteY207" fmla="*/ 156210 h 268604"/>
                  <a:gd name="connsiteX208" fmla="*/ 41910 w 359871"/>
                  <a:gd name="connsiteY208" fmla="*/ 158115 h 268604"/>
                  <a:gd name="connsiteX209" fmla="*/ 40005 w 359871"/>
                  <a:gd name="connsiteY209" fmla="*/ 160020 h 268604"/>
                  <a:gd name="connsiteX210" fmla="*/ 39052 w 359871"/>
                  <a:gd name="connsiteY210" fmla="*/ 159067 h 268604"/>
                  <a:gd name="connsiteX211" fmla="*/ 42863 w 359871"/>
                  <a:gd name="connsiteY211" fmla="*/ 154305 h 268604"/>
                  <a:gd name="connsiteX212" fmla="*/ 43815 w 359871"/>
                  <a:gd name="connsiteY212" fmla="*/ 156210 h 268604"/>
                  <a:gd name="connsiteX213" fmla="*/ 67627 w 359871"/>
                  <a:gd name="connsiteY213" fmla="*/ 232410 h 268604"/>
                  <a:gd name="connsiteX214" fmla="*/ 66675 w 359871"/>
                  <a:gd name="connsiteY214" fmla="*/ 234315 h 268604"/>
                  <a:gd name="connsiteX215" fmla="*/ 67627 w 359871"/>
                  <a:gd name="connsiteY215" fmla="*/ 235267 h 268604"/>
                  <a:gd name="connsiteX216" fmla="*/ 63818 w 359871"/>
                  <a:gd name="connsiteY216" fmla="*/ 238125 h 268604"/>
                  <a:gd name="connsiteX217" fmla="*/ 62865 w 359871"/>
                  <a:gd name="connsiteY217" fmla="*/ 238125 h 268604"/>
                  <a:gd name="connsiteX218" fmla="*/ 60960 w 359871"/>
                  <a:gd name="connsiteY218" fmla="*/ 240030 h 268604"/>
                  <a:gd name="connsiteX219" fmla="*/ 58102 w 359871"/>
                  <a:gd name="connsiteY219" fmla="*/ 239078 h 268604"/>
                  <a:gd name="connsiteX220" fmla="*/ 61913 w 359871"/>
                  <a:gd name="connsiteY220" fmla="*/ 235267 h 268604"/>
                  <a:gd name="connsiteX221" fmla="*/ 63818 w 359871"/>
                  <a:gd name="connsiteY221" fmla="*/ 233363 h 268604"/>
                  <a:gd name="connsiteX222" fmla="*/ 64770 w 359871"/>
                  <a:gd name="connsiteY222" fmla="*/ 232410 h 268604"/>
                  <a:gd name="connsiteX223" fmla="*/ 67627 w 359871"/>
                  <a:gd name="connsiteY223" fmla="*/ 232410 h 268604"/>
                  <a:gd name="connsiteX224" fmla="*/ 58102 w 359871"/>
                  <a:gd name="connsiteY224" fmla="*/ 228600 h 268604"/>
                  <a:gd name="connsiteX225" fmla="*/ 58102 w 359871"/>
                  <a:gd name="connsiteY225" fmla="*/ 228600 h 268604"/>
                  <a:gd name="connsiteX226" fmla="*/ 52388 w 359871"/>
                  <a:gd name="connsiteY226" fmla="*/ 232410 h 268604"/>
                  <a:gd name="connsiteX227" fmla="*/ 45720 w 359871"/>
                  <a:gd name="connsiteY227" fmla="*/ 235267 h 268604"/>
                  <a:gd name="connsiteX228" fmla="*/ 45720 w 359871"/>
                  <a:gd name="connsiteY228" fmla="*/ 235267 h 268604"/>
                  <a:gd name="connsiteX229" fmla="*/ 44768 w 359871"/>
                  <a:gd name="connsiteY229" fmla="*/ 235267 h 268604"/>
                  <a:gd name="connsiteX230" fmla="*/ 40005 w 359871"/>
                  <a:gd name="connsiteY230" fmla="*/ 239078 h 268604"/>
                  <a:gd name="connsiteX231" fmla="*/ 39052 w 359871"/>
                  <a:gd name="connsiteY231" fmla="*/ 240030 h 268604"/>
                  <a:gd name="connsiteX232" fmla="*/ 39052 w 359871"/>
                  <a:gd name="connsiteY232" fmla="*/ 240030 h 268604"/>
                  <a:gd name="connsiteX233" fmla="*/ 39052 w 359871"/>
                  <a:gd name="connsiteY233" fmla="*/ 240030 h 268604"/>
                  <a:gd name="connsiteX234" fmla="*/ 38100 w 359871"/>
                  <a:gd name="connsiteY234" fmla="*/ 240983 h 268604"/>
                  <a:gd name="connsiteX235" fmla="*/ 38100 w 359871"/>
                  <a:gd name="connsiteY235" fmla="*/ 240983 h 268604"/>
                  <a:gd name="connsiteX236" fmla="*/ 38100 w 359871"/>
                  <a:gd name="connsiteY236" fmla="*/ 240983 h 268604"/>
                  <a:gd name="connsiteX237" fmla="*/ 37148 w 359871"/>
                  <a:gd name="connsiteY237" fmla="*/ 241935 h 268604"/>
                  <a:gd name="connsiteX238" fmla="*/ 36195 w 359871"/>
                  <a:gd name="connsiteY238" fmla="*/ 242888 h 268604"/>
                  <a:gd name="connsiteX239" fmla="*/ 35243 w 359871"/>
                  <a:gd name="connsiteY239" fmla="*/ 242888 h 268604"/>
                  <a:gd name="connsiteX240" fmla="*/ 35243 w 359871"/>
                  <a:gd name="connsiteY240" fmla="*/ 242888 h 268604"/>
                  <a:gd name="connsiteX241" fmla="*/ 34290 w 359871"/>
                  <a:gd name="connsiteY241" fmla="*/ 242888 h 268604"/>
                  <a:gd name="connsiteX242" fmla="*/ 33338 w 359871"/>
                  <a:gd name="connsiteY242" fmla="*/ 242888 h 268604"/>
                  <a:gd name="connsiteX243" fmla="*/ 33338 w 359871"/>
                  <a:gd name="connsiteY243" fmla="*/ 242888 h 268604"/>
                  <a:gd name="connsiteX244" fmla="*/ 33338 w 359871"/>
                  <a:gd name="connsiteY244" fmla="*/ 242888 h 268604"/>
                  <a:gd name="connsiteX245" fmla="*/ 31432 w 359871"/>
                  <a:gd name="connsiteY245" fmla="*/ 244792 h 268604"/>
                  <a:gd name="connsiteX246" fmla="*/ 28575 w 359871"/>
                  <a:gd name="connsiteY246" fmla="*/ 247650 h 268604"/>
                  <a:gd name="connsiteX247" fmla="*/ 28575 w 359871"/>
                  <a:gd name="connsiteY247" fmla="*/ 247650 h 268604"/>
                  <a:gd name="connsiteX248" fmla="*/ 28575 w 359871"/>
                  <a:gd name="connsiteY248" fmla="*/ 247650 h 268604"/>
                  <a:gd name="connsiteX249" fmla="*/ 28575 w 359871"/>
                  <a:gd name="connsiteY249" fmla="*/ 247650 h 268604"/>
                  <a:gd name="connsiteX250" fmla="*/ 28575 w 359871"/>
                  <a:gd name="connsiteY250" fmla="*/ 247650 h 268604"/>
                  <a:gd name="connsiteX251" fmla="*/ 28575 w 359871"/>
                  <a:gd name="connsiteY251" fmla="*/ 247650 h 268604"/>
                  <a:gd name="connsiteX252" fmla="*/ 28575 w 359871"/>
                  <a:gd name="connsiteY252" fmla="*/ 248603 h 268604"/>
                  <a:gd name="connsiteX253" fmla="*/ 28575 w 359871"/>
                  <a:gd name="connsiteY253" fmla="*/ 248603 h 268604"/>
                  <a:gd name="connsiteX254" fmla="*/ 28575 w 359871"/>
                  <a:gd name="connsiteY254" fmla="*/ 248603 h 268604"/>
                  <a:gd name="connsiteX255" fmla="*/ 28575 w 359871"/>
                  <a:gd name="connsiteY255" fmla="*/ 248603 h 268604"/>
                  <a:gd name="connsiteX256" fmla="*/ 28575 w 359871"/>
                  <a:gd name="connsiteY256" fmla="*/ 248603 h 268604"/>
                  <a:gd name="connsiteX257" fmla="*/ 28575 w 359871"/>
                  <a:gd name="connsiteY257" fmla="*/ 247650 h 268604"/>
                  <a:gd name="connsiteX258" fmla="*/ 28575 w 359871"/>
                  <a:gd name="connsiteY258" fmla="*/ 247650 h 268604"/>
                  <a:gd name="connsiteX259" fmla="*/ 28575 w 359871"/>
                  <a:gd name="connsiteY259" fmla="*/ 247650 h 268604"/>
                  <a:gd name="connsiteX260" fmla="*/ 30480 w 359871"/>
                  <a:gd name="connsiteY260" fmla="*/ 245745 h 268604"/>
                  <a:gd name="connsiteX261" fmla="*/ 30480 w 359871"/>
                  <a:gd name="connsiteY261" fmla="*/ 245745 h 268604"/>
                  <a:gd name="connsiteX262" fmla="*/ 31432 w 359871"/>
                  <a:gd name="connsiteY262" fmla="*/ 244792 h 268604"/>
                  <a:gd name="connsiteX263" fmla="*/ 32385 w 359871"/>
                  <a:gd name="connsiteY263" fmla="*/ 243840 h 268604"/>
                  <a:gd name="connsiteX264" fmla="*/ 32385 w 359871"/>
                  <a:gd name="connsiteY264" fmla="*/ 243840 h 268604"/>
                  <a:gd name="connsiteX265" fmla="*/ 34290 w 359871"/>
                  <a:gd name="connsiteY265" fmla="*/ 241935 h 268604"/>
                  <a:gd name="connsiteX266" fmla="*/ 34290 w 359871"/>
                  <a:gd name="connsiteY266" fmla="*/ 241935 h 268604"/>
                  <a:gd name="connsiteX267" fmla="*/ 34290 w 359871"/>
                  <a:gd name="connsiteY267" fmla="*/ 241935 h 268604"/>
                  <a:gd name="connsiteX268" fmla="*/ 35243 w 359871"/>
                  <a:gd name="connsiteY268" fmla="*/ 240983 h 268604"/>
                  <a:gd name="connsiteX269" fmla="*/ 36195 w 359871"/>
                  <a:gd name="connsiteY269" fmla="*/ 240030 h 268604"/>
                  <a:gd name="connsiteX270" fmla="*/ 36195 w 359871"/>
                  <a:gd name="connsiteY270" fmla="*/ 240030 h 268604"/>
                  <a:gd name="connsiteX271" fmla="*/ 36195 w 359871"/>
                  <a:gd name="connsiteY271" fmla="*/ 240030 h 268604"/>
                  <a:gd name="connsiteX272" fmla="*/ 36195 w 359871"/>
                  <a:gd name="connsiteY272" fmla="*/ 240030 h 268604"/>
                  <a:gd name="connsiteX273" fmla="*/ 37148 w 359871"/>
                  <a:gd name="connsiteY273" fmla="*/ 239078 h 268604"/>
                  <a:gd name="connsiteX274" fmla="*/ 37148 w 359871"/>
                  <a:gd name="connsiteY274" fmla="*/ 239078 h 268604"/>
                  <a:gd name="connsiteX275" fmla="*/ 37148 w 359871"/>
                  <a:gd name="connsiteY275" fmla="*/ 239078 h 268604"/>
                  <a:gd name="connsiteX276" fmla="*/ 37148 w 359871"/>
                  <a:gd name="connsiteY276" fmla="*/ 238125 h 268604"/>
                  <a:gd name="connsiteX277" fmla="*/ 37148 w 359871"/>
                  <a:gd name="connsiteY277" fmla="*/ 238125 h 268604"/>
                  <a:gd name="connsiteX278" fmla="*/ 37148 w 359871"/>
                  <a:gd name="connsiteY278" fmla="*/ 237173 h 268604"/>
                  <a:gd name="connsiteX279" fmla="*/ 37148 w 359871"/>
                  <a:gd name="connsiteY279" fmla="*/ 237173 h 268604"/>
                  <a:gd name="connsiteX280" fmla="*/ 39052 w 359871"/>
                  <a:gd name="connsiteY280" fmla="*/ 234315 h 268604"/>
                  <a:gd name="connsiteX281" fmla="*/ 39052 w 359871"/>
                  <a:gd name="connsiteY281" fmla="*/ 234315 h 268604"/>
                  <a:gd name="connsiteX282" fmla="*/ 37148 w 359871"/>
                  <a:gd name="connsiteY282" fmla="*/ 236220 h 268604"/>
                  <a:gd name="connsiteX283" fmla="*/ 36195 w 359871"/>
                  <a:gd name="connsiteY283" fmla="*/ 235267 h 268604"/>
                  <a:gd name="connsiteX284" fmla="*/ 37148 w 359871"/>
                  <a:gd name="connsiteY284" fmla="*/ 234315 h 268604"/>
                  <a:gd name="connsiteX285" fmla="*/ 37148 w 359871"/>
                  <a:gd name="connsiteY285" fmla="*/ 234315 h 268604"/>
                  <a:gd name="connsiteX286" fmla="*/ 40005 w 359871"/>
                  <a:gd name="connsiteY286" fmla="*/ 231458 h 268604"/>
                  <a:gd name="connsiteX287" fmla="*/ 41910 w 359871"/>
                  <a:gd name="connsiteY287" fmla="*/ 230505 h 268604"/>
                  <a:gd name="connsiteX288" fmla="*/ 41910 w 359871"/>
                  <a:gd name="connsiteY288" fmla="*/ 230505 h 268604"/>
                  <a:gd name="connsiteX289" fmla="*/ 42863 w 359871"/>
                  <a:gd name="connsiteY289" fmla="*/ 229553 h 268604"/>
                  <a:gd name="connsiteX290" fmla="*/ 42863 w 359871"/>
                  <a:gd name="connsiteY290" fmla="*/ 229553 h 268604"/>
                  <a:gd name="connsiteX291" fmla="*/ 62865 w 359871"/>
                  <a:gd name="connsiteY291" fmla="*/ 221933 h 268604"/>
                  <a:gd name="connsiteX292" fmla="*/ 71438 w 359871"/>
                  <a:gd name="connsiteY292" fmla="*/ 221933 h 268604"/>
                  <a:gd name="connsiteX293" fmla="*/ 76200 w 359871"/>
                  <a:gd name="connsiteY293" fmla="*/ 222885 h 268604"/>
                  <a:gd name="connsiteX294" fmla="*/ 58102 w 359871"/>
                  <a:gd name="connsiteY294" fmla="*/ 228600 h 268604"/>
                  <a:gd name="connsiteX295" fmla="*/ 68580 w 359871"/>
                  <a:gd name="connsiteY295" fmla="*/ 193358 h 268604"/>
                  <a:gd name="connsiteX296" fmla="*/ 70485 w 359871"/>
                  <a:gd name="connsiteY296" fmla="*/ 192405 h 268604"/>
                  <a:gd name="connsiteX297" fmla="*/ 66675 w 359871"/>
                  <a:gd name="connsiteY297" fmla="*/ 192405 h 268604"/>
                  <a:gd name="connsiteX298" fmla="*/ 65723 w 359871"/>
                  <a:gd name="connsiteY298" fmla="*/ 191453 h 268604"/>
                  <a:gd name="connsiteX299" fmla="*/ 57150 w 359871"/>
                  <a:gd name="connsiteY299" fmla="*/ 193358 h 268604"/>
                  <a:gd name="connsiteX300" fmla="*/ 46673 w 359871"/>
                  <a:gd name="connsiteY300" fmla="*/ 198120 h 268604"/>
                  <a:gd name="connsiteX301" fmla="*/ 30480 w 359871"/>
                  <a:gd name="connsiteY301" fmla="*/ 206692 h 268604"/>
                  <a:gd name="connsiteX302" fmla="*/ 29527 w 359871"/>
                  <a:gd name="connsiteY302" fmla="*/ 205740 h 268604"/>
                  <a:gd name="connsiteX303" fmla="*/ 33338 w 359871"/>
                  <a:gd name="connsiteY303" fmla="*/ 201930 h 268604"/>
                  <a:gd name="connsiteX304" fmla="*/ 32385 w 359871"/>
                  <a:gd name="connsiteY304" fmla="*/ 200978 h 268604"/>
                  <a:gd name="connsiteX305" fmla="*/ 47625 w 359871"/>
                  <a:gd name="connsiteY305" fmla="*/ 187642 h 268604"/>
                  <a:gd name="connsiteX306" fmla="*/ 47625 w 359871"/>
                  <a:gd name="connsiteY306" fmla="*/ 185738 h 268604"/>
                  <a:gd name="connsiteX307" fmla="*/ 52388 w 359871"/>
                  <a:gd name="connsiteY307" fmla="*/ 180023 h 268604"/>
                  <a:gd name="connsiteX308" fmla="*/ 57150 w 359871"/>
                  <a:gd name="connsiteY308" fmla="*/ 175260 h 268604"/>
                  <a:gd name="connsiteX309" fmla="*/ 55245 w 359871"/>
                  <a:gd name="connsiteY309" fmla="*/ 173355 h 268604"/>
                  <a:gd name="connsiteX310" fmla="*/ 49530 w 359871"/>
                  <a:gd name="connsiteY310" fmla="*/ 172403 h 268604"/>
                  <a:gd name="connsiteX311" fmla="*/ 52388 w 359871"/>
                  <a:gd name="connsiteY311" fmla="*/ 170498 h 268604"/>
                  <a:gd name="connsiteX312" fmla="*/ 51435 w 359871"/>
                  <a:gd name="connsiteY312" fmla="*/ 169545 h 268604"/>
                  <a:gd name="connsiteX313" fmla="*/ 54293 w 359871"/>
                  <a:gd name="connsiteY313" fmla="*/ 166688 h 268604"/>
                  <a:gd name="connsiteX314" fmla="*/ 60007 w 359871"/>
                  <a:gd name="connsiteY314" fmla="*/ 164783 h 268604"/>
                  <a:gd name="connsiteX315" fmla="*/ 48577 w 359871"/>
                  <a:gd name="connsiteY315" fmla="*/ 163830 h 268604"/>
                  <a:gd name="connsiteX316" fmla="*/ 60960 w 359871"/>
                  <a:gd name="connsiteY316" fmla="*/ 148590 h 268604"/>
                  <a:gd name="connsiteX317" fmla="*/ 62865 w 359871"/>
                  <a:gd name="connsiteY317" fmla="*/ 149542 h 268604"/>
                  <a:gd name="connsiteX318" fmla="*/ 59055 w 359871"/>
                  <a:gd name="connsiteY318" fmla="*/ 154305 h 268604"/>
                  <a:gd name="connsiteX319" fmla="*/ 71438 w 359871"/>
                  <a:gd name="connsiteY319" fmla="*/ 157163 h 268604"/>
                  <a:gd name="connsiteX320" fmla="*/ 69532 w 359871"/>
                  <a:gd name="connsiteY320" fmla="*/ 158115 h 268604"/>
                  <a:gd name="connsiteX321" fmla="*/ 78105 w 359871"/>
                  <a:gd name="connsiteY321" fmla="*/ 160973 h 268604"/>
                  <a:gd name="connsiteX322" fmla="*/ 73343 w 359871"/>
                  <a:gd name="connsiteY322" fmla="*/ 160973 h 268604"/>
                  <a:gd name="connsiteX323" fmla="*/ 119063 w 359871"/>
                  <a:gd name="connsiteY323" fmla="*/ 179070 h 268604"/>
                  <a:gd name="connsiteX324" fmla="*/ 83820 w 359871"/>
                  <a:gd name="connsiteY324" fmla="*/ 189548 h 268604"/>
                  <a:gd name="connsiteX325" fmla="*/ 80010 w 359871"/>
                  <a:gd name="connsiteY325" fmla="*/ 188595 h 268604"/>
                  <a:gd name="connsiteX326" fmla="*/ 79057 w 359871"/>
                  <a:gd name="connsiteY326" fmla="*/ 190500 h 268604"/>
                  <a:gd name="connsiteX327" fmla="*/ 74295 w 359871"/>
                  <a:gd name="connsiteY327" fmla="*/ 191453 h 268604"/>
                  <a:gd name="connsiteX328" fmla="*/ 68580 w 359871"/>
                  <a:gd name="connsiteY328" fmla="*/ 193358 h 268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Lst>
                <a:rect l="l" t="t" r="r" b="b"/>
                <a:pathLst>
                  <a:path w="359871" h="268604">
                    <a:moveTo>
                      <a:pt x="158115" y="237173"/>
                    </a:moveTo>
                    <a:cubicBezTo>
                      <a:pt x="160973" y="234315"/>
                      <a:pt x="163830" y="231458"/>
                      <a:pt x="166688" y="227648"/>
                    </a:cubicBezTo>
                    <a:lnTo>
                      <a:pt x="166688" y="227648"/>
                    </a:lnTo>
                    <a:cubicBezTo>
                      <a:pt x="172402" y="221933"/>
                      <a:pt x="177165" y="215265"/>
                      <a:pt x="183833" y="210503"/>
                    </a:cubicBezTo>
                    <a:cubicBezTo>
                      <a:pt x="185738" y="208598"/>
                      <a:pt x="187643" y="207645"/>
                      <a:pt x="189548" y="205740"/>
                    </a:cubicBezTo>
                    <a:cubicBezTo>
                      <a:pt x="190500" y="204788"/>
                      <a:pt x="190500" y="203835"/>
                      <a:pt x="190500" y="203835"/>
                    </a:cubicBezTo>
                    <a:cubicBezTo>
                      <a:pt x="187643" y="204788"/>
                      <a:pt x="186690" y="206692"/>
                      <a:pt x="183833" y="207645"/>
                    </a:cubicBezTo>
                    <a:cubicBezTo>
                      <a:pt x="182880" y="207645"/>
                      <a:pt x="182880" y="206692"/>
                      <a:pt x="182880" y="206692"/>
                    </a:cubicBezTo>
                    <a:cubicBezTo>
                      <a:pt x="184785" y="205740"/>
                      <a:pt x="186690" y="203835"/>
                      <a:pt x="188595" y="202883"/>
                    </a:cubicBezTo>
                    <a:cubicBezTo>
                      <a:pt x="188595" y="202883"/>
                      <a:pt x="188595" y="202883"/>
                      <a:pt x="188595" y="202883"/>
                    </a:cubicBezTo>
                    <a:cubicBezTo>
                      <a:pt x="187643" y="202883"/>
                      <a:pt x="187643" y="201930"/>
                      <a:pt x="187643" y="201930"/>
                    </a:cubicBezTo>
                    <a:cubicBezTo>
                      <a:pt x="180975" y="201930"/>
                      <a:pt x="176213" y="205740"/>
                      <a:pt x="171450" y="210503"/>
                    </a:cubicBezTo>
                    <a:cubicBezTo>
                      <a:pt x="170498" y="211455"/>
                      <a:pt x="169545" y="209550"/>
                      <a:pt x="168593" y="209550"/>
                    </a:cubicBezTo>
                    <a:cubicBezTo>
                      <a:pt x="160973" y="212408"/>
                      <a:pt x="155258" y="219075"/>
                      <a:pt x="147638" y="221933"/>
                    </a:cubicBezTo>
                    <a:lnTo>
                      <a:pt x="147638" y="220980"/>
                    </a:lnTo>
                    <a:cubicBezTo>
                      <a:pt x="144780" y="221933"/>
                      <a:pt x="141923" y="223838"/>
                      <a:pt x="138113" y="224790"/>
                    </a:cubicBezTo>
                    <a:cubicBezTo>
                      <a:pt x="133350" y="225742"/>
                      <a:pt x="129540" y="225742"/>
                      <a:pt x="125730" y="225742"/>
                    </a:cubicBezTo>
                    <a:cubicBezTo>
                      <a:pt x="120015" y="226695"/>
                      <a:pt x="113348" y="227648"/>
                      <a:pt x="107632" y="228600"/>
                    </a:cubicBezTo>
                    <a:cubicBezTo>
                      <a:pt x="107632" y="228600"/>
                      <a:pt x="107632" y="228600"/>
                      <a:pt x="106680" y="228600"/>
                    </a:cubicBezTo>
                    <a:cubicBezTo>
                      <a:pt x="103823" y="229553"/>
                      <a:pt x="100013" y="230505"/>
                      <a:pt x="97155" y="232410"/>
                    </a:cubicBezTo>
                    <a:cubicBezTo>
                      <a:pt x="97155" y="232410"/>
                      <a:pt x="97155" y="232410"/>
                      <a:pt x="97155" y="232410"/>
                    </a:cubicBezTo>
                    <a:cubicBezTo>
                      <a:pt x="97155" y="232410"/>
                      <a:pt x="96202" y="233363"/>
                      <a:pt x="96202" y="233363"/>
                    </a:cubicBezTo>
                    <a:cubicBezTo>
                      <a:pt x="95250" y="234315"/>
                      <a:pt x="94298" y="235267"/>
                      <a:pt x="92393" y="236220"/>
                    </a:cubicBezTo>
                    <a:cubicBezTo>
                      <a:pt x="89535" y="238125"/>
                      <a:pt x="86677" y="240983"/>
                      <a:pt x="83820" y="242888"/>
                    </a:cubicBezTo>
                    <a:cubicBezTo>
                      <a:pt x="83820" y="242888"/>
                      <a:pt x="82868" y="242888"/>
                      <a:pt x="82868" y="242888"/>
                    </a:cubicBezTo>
                    <a:cubicBezTo>
                      <a:pt x="80010" y="245745"/>
                      <a:pt x="77152" y="248603"/>
                      <a:pt x="74295" y="250508"/>
                    </a:cubicBezTo>
                    <a:cubicBezTo>
                      <a:pt x="74295" y="250508"/>
                      <a:pt x="73343" y="250508"/>
                      <a:pt x="72390" y="250508"/>
                    </a:cubicBezTo>
                    <a:cubicBezTo>
                      <a:pt x="72390" y="250508"/>
                      <a:pt x="72390" y="250508"/>
                      <a:pt x="72390" y="250508"/>
                    </a:cubicBezTo>
                    <a:cubicBezTo>
                      <a:pt x="72390" y="250508"/>
                      <a:pt x="72390" y="250508"/>
                      <a:pt x="72390" y="249555"/>
                    </a:cubicBezTo>
                    <a:cubicBezTo>
                      <a:pt x="72390" y="248603"/>
                      <a:pt x="73343" y="247650"/>
                      <a:pt x="73343" y="247650"/>
                    </a:cubicBezTo>
                    <a:cubicBezTo>
                      <a:pt x="74295" y="246698"/>
                      <a:pt x="74295" y="245745"/>
                      <a:pt x="75248" y="245745"/>
                    </a:cubicBezTo>
                    <a:cubicBezTo>
                      <a:pt x="76200" y="244792"/>
                      <a:pt x="76200" y="243840"/>
                      <a:pt x="77152" y="242888"/>
                    </a:cubicBezTo>
                    <a:cubicBezTo>
                      <a:pt x="77152" y="242888"/>
                      <a:pt x="77152" y="241935"/>
                      <a:pt x="77152" y="241935"/>
                    </a:cubicBezTo>
                    <a:cubicBezTo>
                      <a:pt x="77152" y="241935"/>
                      <a:pt x="77152" y="241935"/>
                      <a:pt x="76200" y="241935"/>
                    </a:cubicBezTo>
                    <a:cubicBezTo>
                      <a:pt x="79057" y="239078"/>
                      <a:pt x="81915" y="237173"/>
                      <a:pt x="84773" y="235267"/>
                    </a:cubicBezTo>
                    <a:lnTo>
                      <a:pt x="84773" y="235267"/>
                    </a:lnTo>
                    <a:cubicBezTo>
                      <a:pt x="84773" y="235267"/>
                      <a:pt x="83820" y="235267"/>
                      <a:pt x="83820" y="234315"/>
                    </a:cubicBezTo>
                    <a:cubicBezTo>
                      <a:pt x="83820" y="234315"/>
                      <a:pt x="84773" y="233363"/>
                      <a:pt x="84773" y="233363"/>
                    </a:cubicBezTo>
                    <a:cubicBezTo>
                      <a:pt x="84773" y="233363"/>
                      <a:pt x="84773" y="233363"/>
                      <a:pt x="84773" y="233363"/>
                    </a:cubicBezTo>
                    <a:cubicBezTo>
                      <a:pt x="84773" y="233363"/>
                      <a:pt x="84773" y="233363"/>
                      <a:pt x="84773" y="233363"/>
                    </a:cubicBezTo>
                    <a:cubicBezTo>
                      <a:pt x="85725" y="233363"/>
                      <a:pt x="84773" y="234315"/>
                      <a:pt x="84773" y="234315"/>
                    </a:cubicBezTo>
                    <a:cubicBezTo>
                      <a:pt x="83820" y="235267"/>
                      <a:pt x="82868" y="238125"/>
                      <a:pt x="80963" y="237173"/>
                    </a:cubicBezTo>
                    <a:cubicBezTo>
                      <a:pt x="80963" y="237173"/>
                      <a:pt x="80010" y="237173"/>
                      <a:pt x="80010" y="237173"/>
                    </a:cubicBezTo>
                    <a:cubicBezTo>
                      <a:pt x="80010" y="237173"/>
                      <a:pt x="80010" y="237173"/>
                      <a:pt x="79057" y="237173"/>
                    </a:cubicBezTo>
                    <a:cubicBezTo>
                      <a:pt x="79057" y="237173"/>
                      <a:pt x="79057" y="237173"/>
                      <a:pt x="79057" y="237173"/>
                    </a:cubicBezTo>
                    <a:cubicBezTo>
                      <a:pt x="79057" y="237173"/>
                      <a:pt x="79057" y="237173"/>
                      <a:pt x="79057" y="237173"/>
                    </a:cubicBezTo>
                    <a:cubicBezTo>
                      <a:pt x="79057" y="237173"/>
                      <a:pt x="79057" y="237173"/>
                      <a:pt x="79057" y="237173"/>
                    </a:cubicBezTo>
                    <a:cubicBezTo>
                      <a:pt x="79057" y="237173"/>
                      <a:pt x="79057" y="237173"/>
                      <a:pt x="79057" y="237173"/>
                    </a:cubicBezTo>
                    <a:cubicBezTo>
                      <a:pt x="79057" y="237173"/>
                      <a:pt x="79057" y="237173"/>
                      <a:pt x="79057" y="237173"/>
                    </a:cubicBezTo>
                    <a:cubicBezTo>
                      <a:pt x="79057" y="237173"/>
                      <a:pt x="79057" y="237173"/>
                      <a:pt x="79057" y="237173"/>
                    </a:cubicBezTo>
                    <a:cubicBezTo>
                      <a:pt x="79057" y="237173"/>
                      <a:pt x="79057" y="237173"/>
                      <a:pt x="79057" y="236220"/>
                    </a:cubicBezTo>
                    <a:cubicBezTo>
                      <a:pt x="79057" y="236220"/>
                      <a:pt x="79057" y="236220"/>
                      <a:pt x="79057" y="236220"/>
                    </a:cubicBezTo>
                    <a:cubicBezTo>
                      <a:pt x="79057" y="236220"/>
                      <a:pt x="79057" y="235267"/>
                      <a:pt x="80010" y="235267"/>
                    </a:cubicBezTo>
                    <a:cubicBezTo>
                      <a:pt x="80010" y="235267"/>
                      <a:pt x="80010" y="235267"/>
                      <a:pt x="80010" y="234315"/>
                    </a:cubicBezTo>
                    <a:cubicBezTo>
                      <a:pt x="80010" y="234315"/>
                      <a:pt x="80010" y="233363"/>
                      <a:pt x="80963" y="233363"/>
                    </a:cubicBezTo>
                    <a:cubicBezTo>
                      <a:pt x="80963" y="233363"/>
                      <a:pt x="80963" y="232410"/>
                      <a:pt x="80963" y="232410"/>
                    </a:cubicBezTo>
                    <a:cubicBezTo>
                      <a:pt x="81915" y="231458"/>
                      <a:pt x="82868" y="230505"/>
                      <a:pt x="84773" y="229553"/>
                    </a:cubicBezTo>
                    <a:lnTo>
                      <a:pt x="84773" y="229553"/>
                    </a:lnTo>
                    <a:cubicBezTo>
                      <a:pt x="86677" y="228600"/>
                      <a:pt x="88582" y="227648"/>
                      <a:pt x="90488" y="226695"/>
                    </a:cubicBezTo>
                    <a:cubicBezTo>
                      <a:pt x="90488" y="226695"/>
                      <a:pt x="91440" y="225742"/>
                      <a:pt x="91440" y="225742"/>
                    </a:cubicBezTo>
                    <a:cubicBezTo>
                      <a:pt x="88582" y="226695"/>
                      <a:pt x="85725" y="227648"/>
                      <a:pt x="82868" y="229553"/>
                    </a:cubicBezTo>
                    <a:cubicBezTo>
                      <a:pt x="82868" y="229553"/>
                      <a:pt x="81915" y="229553"/>
                      <a:pt x="81915" y="229553"/>
                    </a:cubicBezTo>
                    <a:cubicBezTo>
                      <a:pt x="81915" y="229553"/>
                      <a:pt x="80963" y="229553"/>
                      <a:pt x="80963" y="229553"/>
                    </a:cubicBezTo>
                    <a:cubicBezTo>
                      <a:pt x="80963" y="229553"/>
                      <a:pt x="80963" y="229553"/>
                      <a:pt x="80963" y="229553"/>
                    </a:cubicBezTo>
                    <a:cubicBezTo>
                      <a:pt x="81915" y="228600"/>
                      <a:pt x="82868" y="227648"/>
                      <a:pt x="83820" y="226695"/>
                    </a:cubicBezTo>
                    <a:cubicBezTo>
                      <a:pt x="84773" y="226695"/>
                      <a:pt x="84773" y="226695"/>
                      <a:pt x="84773" y="227648"/>
                    </a:cubicBezTo>
                    <a:cubicBezTo>
                      <a:pt x="100965" y="215265"/>
                      <a:pt x="123825" y="218123"/>
                      <a:pt x="142875" y="211455"/>
                    </a:cubicBezTo>
                    <a:cubicBezTo>
                      <a:pt x="144780" y="210503"/>
                      <a:pt x="145733" y="209550"/>
                      <a:pt x="147638" y="208598"/>
                    </a:cubicBezTo>
                    <a:cubicBezTo>
                      <a:pt x="150495" y="207645"/>
                      <a:pt x="152400" y="204788"/>
                      <a:pt x="155258" y="203835"/>
                    </a:cubicBezTo>
                    <a:cubicBezTo>
                      <a:pt x="159068" y="200978"/>
                      <a:pt x="161925" y="197167"/>
                      <a:pt x="163830" y="192405"/>
                    </a:cubicBezTo>
                    <a:cubicBezTo>
                      <a:pt x="163830" y="191453"/>
                      <a:pt x="162877" y="191453"/>
                      <a:pt x="162877" y="191453"/>
                    </a:cubicBezTo>
                    <a:cubicBezTo>
                      <a:pt x="156210" y="199073"/>
                      <a:pt x="148590" y="203835"/>
                      <a:pt x="140018" y="208598"/>
                    </a:cubicBezTo>
                    <a:cubicBezTo>
                      <a:pt x="129540" y="214313"/>
                      <a:pt x="117157" y="213360"/>
                      <a:pt x="106680" y="214313"/>
                    </a:cubicBezTo>
                    <a:cubicBezTo>
                      <a:pt x="107632" y="213360"/>
                      <a:pt x="108585" y="213360"/>
                      <a:pt x="109538" y="213360"/>
                    </a:cubicBezTo>
                    <a:cubicBezTo>
                      <a:pt x="109538" y="211455"/>
                      <a:pt x="110490" y="211455"/>
                      <a:pt x="111443" y="210503"/>
                    </a:cubicBezTo>
                    <a:lnTo>
                      <a:pt x="113348" y="210503"/>
                    </a:lnTo>
                    <a:cubicBezTo>
                      <a:pt x="114300" y="210503"/>
                      <a:pt x="114300" y="209550"/>
                      <a:pt x="114300" y="209550"/>
                    </a:cubicBezTo>
                    <a:cubicBezTo>
                      <a:pt x="115252" y="209550"/>
                      <a:pt x="117157" y="208598"/>
                      <a:pt x="116205" y="208598"/>
                    </a:cubicBezTo>
                    <a:cubicBezTo>
                      <a:pt x="114300" y="206692"/>
                      <a:pt x="111443" y="210503"/>
                      <a:pt x="108585" y="208598"/>
                    </a:cubicBezTo>
                    <a:cubicBezTo>
                      <a:pt x="109538" y="207645"/>
                      <a:pt x="109538" y="205740"/>
                      <a:pt x="110490" y="205740"/>
                    </a:cubicBezTo>
                    <a:lnTo>
                      <a:pt x="112395" y="205740"/>
                    </a:lnTo>
                    <a:cubicBezTo>
                      <a:pt x="112395" y="204788"/>
                      <a:pt x="113348" y="203835"/>
                      <a:pt x="113348" y="203835"/>
                    </a:cubicBezTo>
                    <a:cubicBezTo>
                      <a:pt x="120968" y="199073"/>
                      <a:pt x="128588" y="195263"/>
                      <a:pt x="135255" y="191453"/>
                    </a:cubicBezTo>
                    <a:cubicBezTo>
                      <a:pt x="133350" y="191453"/>
                      <a:pt x="132398" y="193358"/>
                      <a:pt x="131445" y="192405"/>
                    </a:cubicBezTo>
                    <a:cubicBezTo>
                      <a:pt x="132398" y="192405"/>
                      <a:pt x="131445" y="190500"/>
                      <a:pt x="132398" y="190500"/>
                    </a:cubicBezTo>
                    <a:cubicBezTo>
                      <a:pt x="138113" y="188595"/>
                      <a:pt x="142875" y="185738"/>
                      <a:pt x="148590" y="183833"/>
                    </a:cubicBezTo>
                    <a:cubicBezTo>
                      <a:pt x="146685" y="183833"/>
                      <a:pt x="144780" y="185738"/>
                      <a:pt x="142875" y="183833"/>
                    </a:cubicBezTo>
                    <a:cubicBezTo>
                      <a:pt x="143827" y="182880"/>
                      <a:pt x="144780" y="181928"/>
                      <a:pt x="145733" y="181928"/>
                    </a:cubicBezTo>
                    <a:lnTo>
                      <a:pt x="145733" y="180023"/>
                    </a:lnTo>
                    <a:cubicBezTo>
                      <a:pt x="145733" y="179070"/>
                      <a:pt x="146685" y="179070"/>
                      <a:pt x="146685" y="179070"/>
                    </a:cubicBezTo>
                    <a:cubicBezTo>
                      <a:pt x="145733" y="179070"/>
                      <a:pt x="145733" y="178117"/>
                      <a:pt x="145733" y="178117"/>
                    </a:cubicBezTo>
                    <a:cubicBezTo>
                      <a:pt x="146685" y="177165"/>
                      <a:pt x="147638" y="177165"/>
                      <a:pt x="148590" y="176213"/>
                    </a:cubicBezTo>
                    <a:cubicBezTo>
                      <a:pt x="147638" y="176213"/>
                      <a:pt x="146685" y="176213"/>
                      <a:pt x="146685" y="175260"/>
                    </a:cubicBezTo>
                    <a:cubicBezTo>
                      <a:pt x="148590" y="173355"/>
                      <a:pt x="150495" y="172403"/>
                      <a:pt x="153352" y="172403"/>
                    </a:cubicBezTo>
                    <a:cubicBezTo>
                      <a:pt x="152400" y="171450"/>
                      <a:pt x="151448" y="172403"/>
                      <a:pt x="151448" y="171450"/>
                    </a:cubicBezTo>
                    <a:cubicBezTo>
                      <a:pt x="151448" y="170498"/>
                      <a:pt x="152400" y="170498"/>
                      <a:pt x="152400" y="170498"/>
                    </a:cubicBezTo>
                    <a:lnTo>
                      <a:pt x="152400" y="170498"/>
                    </a:lnTo>
                    <a:cubicBezTo>
                      <a:pt x="151448" y="169545"/>
                      <a:pt x="151448" y="168592"/>
                      <a:pt x="151448" y="168592"/>
                    </a:cubicBezTo>
                    <a:cubicBezTo>
                      <a:pt x="154305" y="164783"/>
                      <a:pt x="154305" y="160020"/>
                      <a:pt x="156210" y="156210"/>
                    </a:cubicBezTo>
                    <a:cubicBezTo>
                      <a:pt x="155258" y="156210"/>
                      <a:pt x="155258" y="156210"/>
                      <a:pt x="155258" y="155258"/>
                    </a:cubicBezTo>
                    <a:cubicBezTo>
                      <a:pt x="150495" y="160973"/>
                      <a:pt x="141923" y="162878"/>
                      <a:pt x="134302" y="164783"/>
                    </a:cubicBezTo>
                    <a:lnTo>
                      <a:pt x="131445" y="164783"/>
                    </a:lnTo>
                    <a:cubicBezTo>
                      <a:pt x="128588" y="165735"/>
                      <a:pt x="125730" y="165735"/>
                      <a:pt x="122873" y="163830"/>
                    </a:cubicBezTo>
                    <a:cubicBezTo>
                      <a:pt x="120968" y="162878"/>
                      <a:pt x="120015" y="160973"/>
                      <a:pt x="118110" y="160020"/>
                    </a:cubicBezTo>
                    <a:cubicBezTo>
                      <a:pt x="114300" y="157163"/>
                      <a:pt x="109538" y="155258"/>
                      <a:pt x="105727" y="154305"/>
                    </a:cubicBezTo>
                    <a:cubicBezTo>
                      <a:pt x="93345" y="150495"/>
                      <a:pt x="80010" y="148590"/>
                      <a:pt x="66675" y="148590"/>
                    </a:cubicBezTo>
                    <a:cubicBezTo>
                      <a:pt x="72390" y="145733"/>
                      <a:pt x="78105" y="145733"/>
                      <a:pt x="84773" y="143828"/>
                    </a:cubicBezTo>
                    <a:cubicBezTo>
                      <a:pt x="93345" y="140970"/>
                      <a:pt x="101918" y="138113"/>
                      <a:pt x="110490" y="139065"/>
                    </a:cubicBezTo>
                    <a:cubicBezTo>
                      <a:pt x="108585" y="138113"/>
                      <a:pt x="106680" y="139065"/>
                      <a:pt x="105727" y="139065"/>
                    </a:cubicBezTo>
                    <a:cubicBezTo>
                      <a:pt x="98107" y="138113"/>
                      <a:pt x="91440" y="140970"/>
                      <a:pt x="83820" y="141923"/>
                    </a:cubicBezTo>
                    <a:cubicBezTo>
                      <a:pt x="79057" y="142875"/>
                      <a:pt x="74295" y="144780"/>
                      <a:pt x="68580" y="145733"/>
                    </a:cubicBezTo>
                    <a:cubicBezTo>
                      <a:pt x="65723" y="146685"/>
                      <a:pt x="63818" y="149542"/>
                      <a:pt x="60007" y="149542"/>
                    </a:cubicBezTo>
                    <a:lnTo>
                      <a:pt x="60007" y="147638"/>
                    </a:lnTo>
                    <a:cubicBezTo>
                      <a:pt x="64770" y="141923"/>
                      <a:pt x="71438" y="135255"/>
                      <a:pt x="79057" y="135255"/>
                    </a:cubicBezTo>
                    <a:cubicBezTo>
                      <a:pt x="88582" y="133350"/>
                      <a:pt x="97155" y="135255"/>
                      <a:pt x="105727" y="136208"/>
                    </a:cubicBezTo>
                    <a:cubicBezTo>
                      <a:pt x="112395" y="137160"/>
                      <a:pt x="118110" y="138113"/>
                      <a:pt x="124777" y="140017"/>
                    </a:cubicBezTo>
                    <a:cubicBezTo>
                      <a:pt x="127635" y="140017"/>
                      <a:pt x="127635" y="143828"/>
                      <a:pt x="129540" y="144780"/>
                    </a:cubicBezTo>
                    <a:cubicBezTo>
                      <a:pt x="132398" y="145733"/>
                      <a:pt x="135255" y="144780"/>
                      <a:pt x="139065" y="146685"/>
                    </a:cubicBezTo>
                    <a:cubicBezTo>
                      <a:pt x="139065" y="145733"/>
                      <a:pt x="138113" y="144780"/>
                      <a:pt x="139065" y="143828"/>
                    </a:cubicBezTo>
                    <a:cubicBezTo>
                      <a:pt x="140970" y="141923"/>
                      <a:pt x="143827" y="144780"/>
                      <a:pt x="145733" y="142875"/>
                    </a:cubicBezTo>
                    <a:cubicBezTo>
                      <a:pt x="149543" y="140017"/>
                      <a:pt x="141923" y="136208"/>
                      <a:pt x="140018" y="132398"/>
                    </a:cubicBezTo>
                    <a:cubicBezTo>
                      <a:pt x="140018" y="131445"/>
                      <a:pt x="140970" y="131445"/>
                      <a:pt x="140970" y="131445"/>
                    </a:cubicBezTo>
                    <a:cubicBezTo>
                      <a:pt x="144780" y="135255"/>
                      <a:pt x="147638" y="139065"/>
                      <a:pt x="153352" y="141923"/>
                    </a:cubicBezTo>
                    <a:cubicBezTo>
                      <a:pt x="156210" y="142875"/>
                      <a:pt x="161925" y="144780"/>
                      <a:pt x="160973" y="140970"/>
                    </a:cubicBezTo>
                    <a:cubicBezTo>
                      <a:pt x="158115" y="135255"/>
                      <a:pt x="153352" y="130492"/>
                      <a:pt x="149543" y="125730"/>
                    </a:cubicBezTo>
                    <a:lnTo>
                      <a:pt x="149543" y="123825"/>
                    </a:lnTo>
                    <a:cubicBezTo>
                      <a:pt x="148590" y="123825"/>
                      <a:pt x="148590" y="122873"/>
                      <a:pt x="147638" y="122873"/>
                    </a:cubicBezTo>
                    <a:lnTo>
                      <a:pt x="147638" y="120015"/>
                    </a:lnTo>
                    <a:cubicBezTo>
                      <a:pt x="145733" y="119063"/>
                      <a:pt x="145733" y="117158"/>
                      <a:pt x="144780" y="115253"/>
                    </a:cubicBezTo>
                    <a:cubicBezTo>
                      <a:pt x="142875" y="112395"/>
                      <a:pt x="143827" y="109538"/>
                      <a:pt x="142875" y="105728"/>
                    </a:cubicBezTo>
                    <a:cubicBezTo>
                      <a:pt x="142875" y="103823"/>
                      <a:pt x="142875" y="100965"/>
                      <a:pt x="141923" y="98108"/>
                    </a:cubicBezTo>
                    <a:cubicBezTo>
                      <a:pt x="140018" y="89535"/>
                      <a:pt x="138113" y="81915"/>
                      <a:pt x="137160" y="73342"/>
                    </a:cubicBezTo>
                    <a:cubicBezTo>
                      <a:pt x="136208" y="63817"/>
                      <a:pt x="142875" y="56197"/>
                      <a:pt x="147638" y="47625"/>
                    </a:cubicBezTo>
                    <a:cubicBezTo>
                      <a:pt x="151448" y="41910"/>
                      <a:pt x="155258" y="35242"/>
                      <a:pt x="161925" y="31433"/>
                    </a:cubicBezTo>
                    <a:cubicBezTo>
                      <a:pt x="163830" y="25718"/>
                      <a:pt x="167640" y="20003"/>
                      <a:pt x="171450" y="15240"/>
                    </a:cubicBezTo>
                    <a:cubicBezTo>
                      <a:pt x="175260" y="10478"/>
                      <a:pt x="181927" y="7620"/>
                      <a:pt x="187643" y="4763"/>
                    </a:cubicBezTo>
                    <a:cubicBezTo>
                      <a:pt x="194310" y="1905"/>
                      <a:pt x="200977" y="0"/>
                      <a:pt x="200977" y="0"/>
                    </a:cubicBezTo>
                    <a:lnTo>
                      <a:pt x="302895" y="0"/>
                    </a:lnTo>
                    <a:cubicBezTo>
                      <a:pt x="302895" y="0"/>
                      <a:pt x="303848" y="0"/>
                      <a:pt x="305753" y="953"/>
                    </a:cubicBezTo>
                    <a:cubicBezTo>
                      <a:pt x="307658" y="1905"/>
                      <a:pt x="311467" y="3810"/>
                      <a:pt x="313373" y="4763"/>
                    </a:cubicBezTo>
                    <a:cubicBezTo>
                      <a:pt x="317183" y="6668"/>
                      <a:pt x="320992" y="9525"/>
                      <a:pt x="322898" y="13335"/>
                    </a:cubicBezTo>
                    <a:cubicBezTo>
                      <a:pt x="323850" y="15240"/>
                      <a:pt x="325755" y="18097"/>
                      <a:pt x="324803" y="20003"/>
                    </a:cubicBezTo>
                    <a:cubicBezTo>
                      <a:pt x="323850" y="22860"/>
                      <a:pt x="322898" y="26670"/>
                      <a:pt x="320992" y="27622"/>
                    </a:cubicBezTo>
                    <a:cubicBezTo>
                      <a:pt x="318135" y="29528"/>
                      <a:pt x="314325" y="29528"/>
                      <a:pt x="310515" y="28575"/>
                    </a:cubicBezTo>
                    <a:cubicBezTo>
                      <a:pt x="308610" y="28575"/>
                      <a:pt x="306705" y="27622"/>
                      <a:pt x="304800" y="27622"/>
                    </a:cubicBezTo>
                    <a:cubicBezTo>
                      <a:pt x="312420" y="30480"/>
                      <a:pt x="320040" y="34290"/>
                      <a:pt x="324803" y="40958"/>
                    </a:cubicBezTo>
                    <a:cubicBezTo>
                      <a:pt x="325755" y="41910"/>
                      <a:pt x="327660" y="42863"/>
                      <a:pt x="329565" y="42863"/>
                    </a:cubicBezTo>
                    <a:cubicBezTo>
                      <a:pt x="330517" y="42863"/>
                      <a:pt x="330517" y="43815"/>
                      <a:pt x="330517" y="44767"/>
                    </a:cubicBezTo>
                    <a:cubicBezTo>
                      <a:pt x="329565" y="45720"/>
                      <a:pt x="328613" y="46672"/>
                      <a:pt x="328613" y="47625"/>
                    </a:cubicBezTo>
                    <a:lnTo>
                      <a:pt x="330517" y="47625"/>
                    </a:lnTo>
                    <a:cubicBezTo>
                      <a:pt x="333375" y="46672"/>
                      <a:pt x="332423" y="41910"/>
                      <a:pt x="336233" y="42863"/>
                    </a:cubicBezTo>
                    <a:cubicBezTo>
                      <a:pt x="339090" y="44767"/>
                      <a:pt x="340042" y="47625"/>
                      <a:pt x="338138" y="50483"/>
                    </a:cubicBezTo>
                    <a:cubicBezTo>
                      <a:pt x="336233" y="52388"/>
                      <a:pt x="334328" y="54292"/>
                      <a:pt x="332423" y="55245"/>
                    </a:cubicBezTo>
                    <a:cubicBezTo>
                      <a:pt x="331470" y="56197"/>
                      <a:pt x="331470" y="58103"/>
                      <a:pt x="332423" y="59055"/>
                    </a:cubicBezTo>
                    <a:cubicBezTo>
                      <a:pt x="334328" y="60960"/>
                      <a:pt x="334328" y="62865"/>
                      <a:pt x="335280" y="64770"/>
                    </a:cubicBezTo>
                    <a:cubicBezTo>
                      <a:pt x="337185" y="68580"/>
                      <a:pt x="337185" y="72390"/>
                      <a:pt x="339090" y="76200"/>
                    </a:cubicBezTo>
                    <a:cubicBezTo>
                      <a:pt x="340995" y="83820"/>
                      <a:pt x="342900" y="91440"/>
                      <a:pt x="342900" y="99060"/>
                    </a:cubicBezTo>
                    <a:cubicBezTo>
                      <a:pt x="342900" y="102870"/>
                      <a:pt x="340995" y="106680"/>
                      <a:pt x="341948" y="110490"/>
                    </a:cubicBezTo>
                    <a:cubicBezTo>
                      <a:pt x="342900" y="114300"/>
                      <a:pt x="345758" y="118110"/>
                      <a:pt x="347663" y="120967"/>
                    </a:cubicBezTo>
                    <a:cubicBezTo>
                      <a:pt x="349567" y="123825"/>
                      <a:pt x="351473" y="125730"/>
                      <a:pt x="353378" y="129540"/>
                    </a:cubicBezTo>
                    <a:cubicBezTo>
                      <a:pt x="356235" y="134303"/>
                      <a:pt x="361950" y="140017"/>
                      <a:pt x="359092" y="145733"/>
                    </a:cubicBezTo>
                    <a:cubicBezTo>
                      <a:pt x="357188" y="149542"/>
                      <a:pt x="351473" y="148590"/>
                      <a:pt x="348615" y="150495"/>
                    </a:cubicBezTo>
                    <a:cubicBezTo>
                      <a:pt x="345758" y="153353"/>
                      <a:pt x="347663" y="157163"/>
                      <a:pt x="349567" y="160020"/>
                    </a:cubicBezTo>
                    <a:cubicBezTo>
                      <a:pt x="352425" y="164783"/>
                      <a:pt x="346710" y="167640"/>
                      <a:pt x="342900" y="169545"/>
                    </a:cubicBezTo>
                    <a:cubicBezTo>
                      <a:pt x="343853" y="171450"/>
                      <a:pt x="345758" y="170498"/>
                      <a:pt x="346710" y="171450"/>
                    </a:cubicBezTo>
                    <a:cubicBezTo>
                      <a:pt x="347663" y="174308"/>
                      <a:pt x="349567" y="175260"/>
                      <a:pt x="348615" y="178117"/>
                    </a:cubicBezTo>
                    <a:cubicBezTo>
                      <a:pt x="346710" y="180975"/>
                      <a:pt x="340042" y="182880"/>
                      <a:pt x="343853" y="187642"/>
                    </a:cubicBezTo>
                    <a:cubicBezTo>
                      <a:pt x="345758" y="191453"/>
                      <a:pt x="344805" y="195263"/>
                      <a:pt x="342900" y="199073"/>
                    </a:cubicBezTo>
                    <a:cubicBezTo>
                      <a:pt x="340995" y="203835"/>
                      <a:pt x="337185" y="205740"/>
                      <a:pt x="333375" y="206692"/>
                    </a:cubicBezTo>
                    <a:cubicBezTo>
                      <a:pt x="330517" y="207645"/>
                      <a:pt x="326708" y="207645"/>
                      <a:pt x="323850" y="207645"/>
                    </a:cubicBezTo>
                    <a:cubicBezTo>
                      <a:pt x="320040" y="205740"/>
                      <a:pt x="319088" y="205740"/>
                      <a:pt x="318135" y="205740"/>
                    </a:cubicBezTo>
                    <a:cubicBezTo>
                      <a:pt x="309563" y="204788"/>
                      <a:pt x="300990" y="201930"/>
                      <a:pt x="292417" y="201930"/>
                    </a:cubicBezTo>
                    <a:cubicBezTo>
                      <a:pt x="289560" y="202883"/>
                      <a:pt x="287655" y="202883"/>
                      <a:pt x="285750" y="203835"/>
                    </a:cubicBezTo>
                    <a:cubicBezTo>
                      <a:pt x="283845" y="205740"/>
                      <a:pt x="280988" y="207645"/>
                      <a:pt x="280035" y="209550"/>
                    </a:cubicBezTo>
                    <a:cubicBezTo>
                      <a:pt x="280035" y="209550"/>
                      <a:pt x="280035" y="209550"/>
                      <a:pt x="280035" y="209550"/>
                    </a:cubicBezTo>
                    <a:cubicBezTo>
                      <a:pt x="280035" y="209550"/>
                      <a:pt x="279083" y="210503"/>
                      <a:pt x="279083" y="210503"/>
                    </a:cubicBezTo>
                    <a:cubicBezTo>
                      <a:pt x="279083" y="210503"/>
                      <a:pt x="279083" y="211455"/>
                      <a:pt x="278130" y="211455"/>
                    </a:cubicBezTo>
                    <a:cubicBezTo>
                      <a:pt x="278130" y="211455"/>
                      <a:pt x="278130" y="211455"/>
                      <a:pt x="278130" y="212408"/>
                    </a:cubicBezTo>
                    <a:cubicBezTo>
                      <a:pt x="276225" y="214313"/>
                      <a:pt x="275273" y="216217"/>
                      <a:pt x="274320" y="218123"/>
                    </a:cubicBezTo>
                    <a:cubicBezTo>
                      <a:pt x="274320" y="218123"/>
                      <a:pt x="274320" y="218123"/>
                      <a:pt x="274320" y="218123"/>
                    </a:cubicBezTo>
                    <a:cubicBezTo>
                      <a:pt x="274320" y="218123"/>
                      <a:pt x="274320" y="219075"/>
                      <a:pt x="274320" y="219075"/>
                    </a:cubicBezTo>
                    <a:cubicBezTo>
                      <a:pt x="272415" y="221933"/>
                      <a:pt x="271463" y="225742"/>
                      <a:pt x="270510" y="228600"/>
                    </a:cubicBezTo>
                    <a:cubicBezTo>
                      <a:pt x="266700" y="240030"/>
                      <a:pt x="268605" y="250508"/>
                      <a:pt x="271463" y="252413"/>
                    </a:cubicBezTo>
                    <a:cubicBezTo>
                      <a:pt x="272415" y="253365"/>
                      <a:pt x="288608" y="258128"/>
                      <a:pt x="299085" y="262890"/>
                    </a:cubicBezTo>
                    <a:cubicBezTo>
                      <a:pt x="304800" y="264795"/>
                      <a:pt x="307658" y="266700"/>
                      <a:pt x="311467" y="268605"/>
                    </a:cubicBezTo>
                    <a:lnTo>
                      <a:pt x="101918" y="268605"/>
                    </a:lnTo>
                    <a:cubicBezTo>
                      <a:pt x="111443" y="261938"/>
                      <a:pt x="120968" y="258128"/>
                      <a:pt x="135255" y="251460"/>
                    </a:cubicBezTo>
                    <a:cubicBezTo>
                      <a:pt x="138113" y="249555"/>
                      <a:pt x="153352" y="242888"/>
                      <a:pt x="158115" y="237173"/>
                    </a:cubicBezTo>
                    <a:moveTo>
                      <a:pt x="79057" y="200978"/>
                    </a:moveTo>
                    <a:cubicBezTo>
                      <a:pt x="78105" y="200978"/>
                      <a:pt x="76200" y="201930"/>
                      <a:pt x="76200" y="200025"/>
                    </a:cubicBezTo>
                    <a:cubicBezTo>
                      <a:pt x="77152" y="197167"/>
                      <a:pt x="80010" y="197167"/>
                      <a:pt x="81915" y="196215"/>
                    </a:cubicBezTo>
                    <a:cubicBezTo>
                      <a:pt x="82868" y="195263"/>
                      <a:pt x="84773" y="194310"/>
                      <a:pt x="85725" y="195263"/>
                    </a:cubicBezTo>
                    <a:cubicBezTo>
                      <a:pt x="86677" y="197167"/>
                      <a:pt x="88582" y="196215"/>
                      <a:pt x="89535" y="197167"/>
                    </a:cubicBezTo>
                    <a:cubicBezTo>
                      <a:pt x="86677" y="200978"/>
                      <a:pt x="82868" y="200025"/>
                      <a:pt x="79057" y="200978"/>
                    </a:cubicBezTo>
                    <a:moveTo>
                      <a:pt x="952" y="189548"/>
                    </a:moveTo>
                    <a:cubicBezTo>
                      <a:pt x="952" y="189548"/>
                      <a:pt x="0" y="188595"/>
                      <a:pt x="0" y="188595"/>
                    </a:cubicBezTo>
                    <a:cubicBezTo>
                      <a:pt x="6668" y="180023"/>
                      <a:pt x="11430" y="171450"/>
                      <a:pt x="16193" y="162878"/>
                    </a:cubicBezTo>
                    <a:cubicBezTo>
                      <a:pt x="22860" y="159067"/>
                      <a:pt x="28575" y="154305"/>
                      <a:pt x="33338" y="148590"/>
                    </a:cubicBezTo>
                    <a:cubicBezTo>
                      <a:pt x="41910" y="139065"/>
                      <a:pt x="51435" y="131445"/>
                      <a:pt x="61913" y="125730"/>
                    </a:cubicBezTo>
                    <a:cubicBezTo>
                      <a:pt x="65723" y="123825"/>
                      <a:pt x="71438" y="124778"/>
                      <a:pt x="75248" y="126683"/>
                    </a:cubicBezTo>
                    <a:cubicBezTo>
                      <a:pt x="73343" y="128588"/>
                      <a:pt x="71438" y="128588"/>
                      <a:pt x="69532" y="129540"/>
                    </a:cubicBezTo>
                    <a:cubicBezTo>
                      <a:pt x="68580" y="129540"/>
                      <a:pt x="68580" y="129540"/>
                      <a:pt x="67627" y="128588"/>
                    </a:cubicBezTo>
                    <a:cubicBezTo>
                      <a:pt x="68580" y="127635"/>
                      <a:pt x="68580" y="127635"/>
                      <a:pt x="68580" y="126683"/>
                    </a:cubicBezTo>
                    <a:cubicBezTo>
                      <a:pt x="63818" y="132398"/>
                      <a:pt x="56198" y="135255"/>
                      <a:pt x="52388" y="141923"/>
                    </a:cubicBezTo>
                    <a:cubicBezTo>
                      <a:pt x="49530" y="146685"/>
                      <a:pt x="47625" y="153353"/>
                      <a:pt x="40957" y="155258"/>
                    </a:cubicBezTo>
                    <a:cubicBezTo>
                      <a:pt x="39052" y="156210"/>
                      <a:pt x="41910" y="153353"/>
                      <a:pt x="40005" y="154305"/>
                    </a:cubicBezTo>
                    <a:cubicBezTo>
                      <a:pt x="24765" y="164783"/>
                      <a:pt x="13335" y="176213"/>
                      <a:pt x="952" y="189548"/>
                    </a:cubicBezTo>
                    <a:moveTo>
                      <a:pt x="43815" y="156210"/>
                    </a:moveTo>
                    <a:cubicBezTo>
                      <a:pt x="42863" y="157163"/>
                      <a:pt x="42863" y="157163"/>
                      <a:pt x="41910" y="158115"/>
                    </a:cubicBezTo>
                    <a:cubicBezTo>
                      <a:pt x="40957" y="159067"/>
                      <a:pt x="40957" y="160020"/>
                      <a:pt x="40005" y="160020"/>
                    </a:cubicBezTo>
                    <a:cubicBezTo>
                      <a:pt x="39052" y="160020"/>
                      <a:pt x="39052" y="160020"/>
                      <a:pt x="39052" y="159067"/>
                    </a:cubicBezTo>
                    <a:cubicBezTo>
                      <a:pt x="40005" y="157163"/>
                      <a:pt x="40957" y="155258"/>
                      <a:pt x="42863" y="154305"/>
                    </a:cubicBezTo>
                    <a:cubicBezTo>
                      <a:pt x="43815" y="155258"/>
                      <a:pt x="43815" y="155258"/>
                      <a:pt x="43815" y="156210"/>
                    </a:cubicBezTo>
                    <a:moveTo>
                      <a:pt x="67627" y="232410"/>
                    </a:moveTo>
                    <a:cubicBezTo>
                      <a:pt x="67627" y="233363"/>
                      <a:pt x="66675" y="233363"/>
                      <a:pt x="66675" y="234315"/>
                    </a:cubicBezTo>
                    <a:cubicBezTo>
                      <a:pt x="67627" y="234315"/>
                      <a:pt x="67627" y="234315"/>
                      <a:pt x="67627" y="235267"/>
                    </a:cubicBezTo>
                    <a:cubicBezTo>
                      <a:pt x="66675" y="236220"/>
                      <a:pt x="65723" y="237173"/>
                      <a:pt x="63818" y="238125"/>
                    </a:cubicBezTo>
                    <a:cubicBezTo>
                      <a:pt x="63818" y="238125"/>
                      <a:pt x="63818" y="238125"/>
                      <a:pt x="62865" y="238125"/>
                    </a:cubicBezTo>
                    <a:cubicBezTo>
                      <a:pt x="61913" y="239078"/>
                      <a:pt x="61913" y="239078"/>
                      <a:pt x="60960" y="240030"/>
                    </a:cubicBezTo>
                    <a:cubicBezTo>
                      <a:pt x="60007" y="240983"/>
                      <a:pt x="57150" y="240030"/>
                      <a:pt x="58102" y="239078"/>
                    </a:cubicBezTo>
                    <a:cubicBezTo>
                      <a:pt x="59055" y="238125"/>
                      <a:pt x="60960" y="236220"/>
                      <a:pt x="61913" y="235267"/>
                    </a:cubicBezTo>
                    <a:cubicBezTo>
                      <a:pt x="62865" y="234315"/>
                      <a:pt x="63818" y="234315"/>
                      <a:pt x="63818" y="233363"/>
                    </a:cubicBezTo>
                    <a:cubicBezTo>
                      <a:pt x="63818" y="233363"/>
                      <a:pt x="64770" y="232410"/>
                      <a:pt x="64770" y="232410"/>
                    </a:cubicBezTo>
                    <a:cubicBezTo>
                      <a:pt x="64770" y="231458"/>
                      <a:pt x="67627" y="231458"/>
                      <a:pt x="67627" y="232410"/>
                    </a:cubicBezTo>
                    <a:moveTo>
                      <a:pt x="58102" y="228600"/>
                    </a:moveTo>
                    <a:cubicBezTo>
                      <a:pt x="58102" y="228600"/>
                      <a:pt x="58102" y="228600"/>
                      <a:pt x="58102" y="228600"/>
                    </a:cubicBezTo>
                    <a:cubicBezTo>
                      <a:pt x="56198" y="230505"/>
                      <a:pt x="54293" y="231458"/>
                      <a:pt x="52388" y="232410"/>
                    </a:cubicBezTo>
                    <a:cubicBezTo>
                      <a:pt x="50482" y="233363"/>
                      <a:pt x="47625" y="234315"/>
                      <a:pt x="45720" y="235267"/>
                    </a:cubicBezTo>
                    <a:cubicBezTo>
                      <a:pt x="45720" y="235267"/>
                      <a:pt x="45720" y="235267"/>
                      <a:pt x="45720" y="235267"/>
                    </a:cubicBezTo>
                    <a:cubicBezTo>
                      <a:pt x="45720" y="235267"/>
                      <a:pt x="44768" y="235267"/>
                      <a:pt x="44768" y="235267"/>
                    </a:cubicBezTo>
                    <a:cubicBezTo>
                      <a:pt x="42863" y="236220"/>
                      <a:pt x="40957" y="238125"/>
                      <a:pt x="40005" y="239078"/>
                    </a:cubicBezTo>
                    <a:cubicBezTo>
                      <a:pt x="40005" y="239078"/>
                      <a:pt x="40005" y="239078"/>
                      <a:pt x="39052" y="240030"/>
                    </a:cubicBezTo>
                    <a:cubicBezTo>
                      <a:pt x="39052" y="240030"/>
                      <a:pt x="39052" y="240030"/>
                      <a:pt x="39052" y="240030"/>
                    </a:cubicBezTo>
                    <a:cubicBezTo>
                      <a:pt x="39052" y="240030"/>
                      <a:pt x="39052" y="240030"/>
                      <a:pt x="39052" y="240030"/>
                    </a:cubicBezTo>
                    <a:cubicBezTo>
                      <a:pt x="39052" y="240030"/>
                      <a:pt x="38100" y="240983"/>
                      <a:pt x="38100" y="240983"/>
                    </a:cubicBezTo>
                    <a:cubicBezTo>
                      <a:pt x="38100" y="240983"/>
                      <a:pt x="38100" y="240983"/>
                      <a:pt x="38100" y="240983"/>
                    </a:cubicBezTo>
                    <a:cubicBezTo>
                      <a:pt x="38100" y="240983"/>
                      <a:pt x="38100" y="240983"/>
                      <a:pt x="38100" y="240983"/>
                    </a:cubicBezTo>
                    <a:cubicBezTo>
                      <a:pt x="38100" y="240983"/>
                      <a:pt x="37148" y="241935"/>
                      <a:pt x="37148" y="241935"/>
                    </a:cubicBezTo>
                    <a:cubicBezTo>
                      <a:pt x="37148" y="241935"/>
                      <a:pt x="37148" y="242888"/>
                      <a:pt x="36195" y="242888"/>
                    </a:cubicBezTo>
                    <a:cubicBezTo>
                      <a:pt x="36195" y="242888"/>
                      <a:pt x="35243" y="242888"/>
                      <a:pt x="35243" y="242888"/>
                    </a:cubicBezTo>
                    <a:cubicBezTo>
                      <a:pt x="35243" y="242888"/>
                      <a:pt x="35243" y="242888"/>
                      <a:pt x="35243" y="242888"/>
                    </a:cubicBezTo>
                    <a:cubicBezTo>
                      <a:pt x="35243" y="242888"/>
                      <a:pt x="34290" y="242888"/>
                      <a:pt x="34290" y="242888"/>
                    </a:cubicBezTo>
                    <a:cubicBezTo>
                      <a:pt x="34290" y="242888"/>
                      <a:pt x="33338" y="242888"/>
                      <a:pt x="33338" y="242888"/>
                    </a:cubicBezTo>
                    <a:cubicBezTo>
                      <a:pt x="33338" y="242888"/>
                      <a:pt x="33338" y="242888"/>
                      <a:pt x="33338" y="242888"/>
                    </a:cubicBezTo>
                    <a:cubicBezTo>
                      <a:pt x="33338" y="242888"/>
                      <a:pt x="33338" y="242888"/>
                      <a:pt x="33338" y="242888"/>
                    </a:cubicBezTo>
                    <a:cubicBezTo>
                      <a:pt x="32385" y="243840"/>
                      <a:pt x="32385" y="243840"/>
                      <a:pt x="31432" y="244792"/>
                    </a:cubicBezTo>
                    <a:cubicBezTo>
                      <a:pt x="30480" y="245745"/>
                      <a:pt x="29527" y="246698"/>
                      <a:pt x="28575" y="247650"/>
                    </a:cubicBezTo>
                    <a:cubicBezTo>
                      <a:pt x="28575" y="247650"/>
                      <a:pt x="28575" y="247650"/>
                      <a:pt x="28575" y="247650"/>
                    </a:cubicBezTo>
                    <a:cubicBezTo>
                      <a:pt x="28575" y="247650"/>
                      <a:pt x="28575" y="247650"/>
                      <a:pt x="28575" y="247650"/>
                    </a:cubicBezTo>
                    <a:cubicBezTo>
                      <a:pt x="28575" y="247650"/>
                      <a:pt x="28575" y="247650"/>
                      <a:pt x="28575" y="247650"/>
                    </a:cubicBezTo>
                    <a:cubicBezTo>
                      <a:pt x="28575" y="247650"/>
                      <a:pt x="28575" y="247650"/>
                      <a:pt x="28575" y="247650"/>
                    </a:cubicBezTo>
                    <a:cubicBezTo>
                      <a:pt x="28575" y="247650"/>
                      <a:pt x="28575" y="247650"/>
                      <a:pt x="28575" y="247650"/>
                    </a:cubicBezTo>
                    <a:cubicBezTo>
                      <a:pt x="28575" y="247650"/>
                      <a:pt x="28575" y="247650"/>
                      <a:pt x="28575" y="248603"/>
                    </a:cubicBezTo>
                    <a:lnTo>
                      <a:pt x="28575" y="248603"/>
                    </a:lnTo>
                    <a:cubicBezTo>
                      <a:pt x="28575" y="248603"/>
                      <a:pt x="28575" y="248603"/>
                      <a:pt x="28575" y="248603"/>
                    </a:cubicBezTo>
                    <a:cubicBezTo>
                      <a:pt x="28575" y="248603"/>
                      <a:pt x="28575" y="248603"/>
                      <a:pt x="28575" y="248603"/>
                    </a:cubicBezTo>
                    <a:cubicBezTo>
                      <a:pt x="28575" y="248603"/>
                      <a:pt x="28575" y="248603"/>
                      <a:pt x="28575" y="248603"/>
                    </a:cubicBezTo>
                    <a:cubicBezTo>
                      <a:pt x="28575" y="248603"/>
                      <a:pt x="28575" y="247650"/>
                      <a:pt x="28575" y="247650"/>
                    </a:cubicBezTo>
                    <a:lnTo>
                      <a:pt x="28575" y="247650"/>
                    </a:lnTo>
                    <a:cubicBezTo>
                      <a:pt x="28575" y="247650"/>
                      <a:pt x="28575" y="247650"/>
                      <a:pt x="28575" y="247650"/>
                    </a:cubicBezTo>
                    <a:cubicBezTo>
                      <a:pt x="29527" y="246698"/>
                      <a:pt x="29527" y="246698"/>
                      <a:pt x="30480" y="245745"/>
                    </a:cubicBezTo>
                    <a:cubicBezTo>
                      <a:pt x="30480" y="245745"/>
                      <a:pt x="30480" y="245745"/>
                      <a:pt x="30480" y="245745"/>
                    </a:cubicBezTo>
                    <a:cubicBezTo>
                      <a:pt x="30480" y="245745"/>
                      <a:pt x="30480" y="245745"/>
                      <a:pt x="31432" y="244792"/>
                    </a:cubicBezTo>
                    <a:cubicBezTo>
                      <a:pt x="31432" y="244792"/>
                      <a:pt x="32385" y="243840"/>
                      <a:pt x="32385" y="243840"/>
                    </a:cubicBezTo>
                    <a:cubicBezTo>
                      <a:pt x="32385" y="243840"/>
                      <a:pt x="32385" y="243840"/>
                      <a:pt x="32385" y="243840"/>
                    </a:cubicBezTo>
                    <a:cubicBezTo>
                      <a:pt x="33338" y="242888"/>
                      <a:pt x="33338" y="241935"/>
                      <a:pt x="34290" y="241935"/>
                    </a:cubicBezTo>
                    <a:cubicBezTo>
                      <a:pt x="34290" y="241935"/>
                      <a:pt x="34290" y="241935"/>
                      <a:pt x="34290" y="241935"/>
                    </a:cubicBezTo>
                    <a:cubicBezTo>
                      <a:pt x="34290" y="241935"/>
                      <a:pt x="34290" y="241935"/>
                      <a:pt x="34290" y="241935"/>
                    </a:cubicBezTo>
                    <a:cubicBezTo>
                      <a:pt x="34290" y="241935"/>
                      <a:pt x="35243" y="240983"/>
                      <a:pt x="35243" y="240983"/>
                    </a:cubicBezTo>
                    <a:cubicBezTo>
                      <a:pt x="35243" y="240983"/>
                      <a:pt x="35243" y="240030"/>
                      <a:pt x="36195" y="240030"/>
                    </a:cubicBezTo>
                    <a:cubicBezTo>
                      <a:pt x="36195" y="240030"/>
                      <a:pt x="36195" y="240030"/>
                      <a:pt x="36195" y="240030"/>
                    </a:cubicBezTo>
                    <a:cubicBezTo>
                      <a:pt x="36195" y="240030"/>
                      <a:pt x="36195" y="240030"/>
                      <a:pt x="36195" y="240030"/>
                    </a:cubicBezTo>
                    <a:cubicBezTo>
                      <a:pt x="36195" y="240030"/>
                      <a:pt x="36195" y="240030"/>
                      <a:pt x="36195" y="240030"/>
                    </a:cubicBezTo>
                    <a:cubicBezTo>
                      <a:pt x="36195" y="240030"/>
                      <a:pt x="36195" y="239078"/>
                      <a:pt x="37148" y="239078"/>
                    </a:cubicBezTo>
                    <a:cubicBezTo>
                      <a:pt x="37148" y="239078"/>
                      <a:pt x="37148" y="239078"/>
                      <a:pt x="37148" y="239078"/>
                    </a:cubicBezTo>
                    <a:cubicBezTo>
                      <a:pt x="37148" y="239078"/>
                      <a:pt x="37148" y="239078"/>
                      <a:pt x="37148" y="239078"/>
                    </a:cubicBezTo>
                    <a:cubicBezTo>
                      <a:pt x="37148" y="239078"/>
                      <a:pt x="37148" y="239078"/>
                      <a:pt x="37148" y="238125"/>
                    </a:cubicBezTo>
                    <a:cubicBezTo>
                      <a:pt x="37148" y="238125"/>
                      <a:pt x="37148" y="238125"/>
                      <a:pt x="37148" y="238125"/>
                    </a:cubicBezTo>
                    <a:cubicBezTo>
                      <a:pt x="37148" y="238125"/>
                      <a:pt x="37148" y="237173"/>
                      <a:pt x="37148" y="237173"/>
                    </a:cubicBezTo>
                    <a:cubicBezTo>
                      <a:pt x="37148" y="237173"/>
                      <a:pt x="37148" y="237173"/>
                      <a:pt x="37148" y="237173"/>
                    </a:cubicBezTo>
                    <a:cubicBezTo>
                      <a:pt x="38100" y="236220"/>
                      <a:pt x="38100" y="235267"/>
                      <a:pt x="39052" y="234315"/>
                    </a:cubicBezTo>
                    <a:cubicBezTo>
                      <a:pt x="39052" y="234315"/>
                      <a:pt x="39052" y="234315"/>
                      <a:pt x="39052" y="234315"/>
                    </a:cubicBezTo>
                    <a:cubicBezTo>
                      <a:pt x="38100" y="234315"/>
                      <a:pt x="38100" y="235267"/>
                      <a:pt x="37148" y="236220"/>
                    </a:cubicBezTo>
                    <a:cubicBezTo>
                      <a:pt x="36195" y="236220"/>
                      <a:pt x="35243" y="236220"/>
                      <a:pt x="36195" y="235267"/>
                    </a:cubicBezTo>
                    <a:cubicBezTo>
                      <a:pt x="36195" y="235267"/>
                      <a:pt x="37148" y="234315"/>
                      <a:pt x="37148" y="234315"/>
                    </a:cubicBezTo>
                    <a:cubicBezTo>
                      <a:pt x="37148" y="234315"/>
                      <a:pt x="37148" y="234315"/>
                      <a:pt x="37148" y="234315"/>
                    </a:cubicBezTo>
                    <a:cubicBezTo>
                      <a:pt x="38100" y="233363"/>
                      <a:pt x="39052" y="232410"/>
                      <a:pt x="40005" y="231458"/>
                    </a:cubicBezTo>
                    <a:cubicBezTo>
                      <a:pt x="40957" y="231458"/>
                      <a:pt x="40957" y="230505"/>
                      <a:pt x="41910" y="230505"/>
                    </a:cubicBezTo>
                    <a:cubicBezTo>
                      <a:pt x="41910" y="230505"/>
                      <a:pt x="41910" y="230505"/>
                      <a:pt x="41910" y="230505"/>
                    </a:cubicBezTo>
                    <a:cubicBezTo>
                      <a:pt x="41910" y="230505"/>
                      <a:pt x="42863" y="229553"/>
                      <a:pt x="42863" y="229553"/>
                    </a:cubicBezTo>
                    <a:cubicBezTo>
                      <a:pt x="42863" y="229553"/>
                      <a:pt x="42863" y="229553"/>
                      <a:pt x="42863" y="229553"/>
                    </a:cubicBezTo>
                    <a:cubicBezTo>
                      <a:pt x="47625" y="224790"/>
                      <a:pt x="56198" y="224790"/>
                      <a:pt x="62865" y="221933"/>
                    </a:cubicBezTo>
                    <a:cubicBezTo>
                      <a:pt x="65723" y="220980"/>
                      <a:pt x="68580" y="222885"/>
                      <a:pt x="71438" y="221933"/>
                    </a:cubicBezTo>
                    <a:cubicBezTo>
                      <a:pt x="73343" y="221933"/>
                      <a:pt x="74295" y="221933"/>
                      <a:pt x="76200" y="222885"/>
                    </a:cubicBezTo>
                    <a:cubicBezTo>
                      <a:pt x="66675" y="222885"/>
                      <a:pt x="62865" y="225742"/>
                      <a:pt x="58102" y="228600"/>
                    </a:cubicBezTo>
                    <a:moveTo>
                      <a:pt x="68580" y="193358"/>
                    </a:moveTo>
                    <a:cubicBezTo>
                      <a:pt x="67627" y="192405"/>
                      <a:pt x="70485" y="193358"/>
                      <a:pt x="70485" y="192405"/>
                    </a:cubicBezTo>
                    <a:lnTo>
                      <a:pt x="66675" y="192405"/>
                    </a:lnTo>
                    <a:cubicBezTo>
                      <a:pt x="65723" y="192405"/>
                      <a:pt x="65723" y="191453"/>
                      <a:pt x="65723" y="191453"/>
                    </a:cubicBezTo>
                    <a:cubicBezTo>
                      <a:pt x="62865" y="192405"/>
                      <a:pt x="60007" y="193358"/>
                      <a:pt x="57150" y="193358"/>
                    </a:cubicBezTo>
                    <a:cubicBezTo>
                      <a:pt x="53340" y="194310"/>
                      <a:pt x="50482" y="197167"/>
                      <a:pt x="46673" y="198120"/>
                    </a:cubicBezTo>
                    <a:cubicBezTo>
                      <a:pt x="40957" y="200025"/>
                      <a:pt x="36195" y="204788"/>
                      <a:pt x="30480" y="206692"/>
                    </a:cubicBezTo>
                    <a:cubicBezTo>
                      <a:pt x="29527" y="206692"/>
                      <a:pt x="29527" y="205740"/>
                      <a:pt x="29527" y="205740"/>
                    </a:cubicBezTo>
                    <a:cubicBezTo>
                      <a:pt x="30480" y="203835"/>
                      <a:pt x="32385" y="203835"/>
                      <a:pt x="33338" y="201930"/>
                    </a:cubicBezTo>
                    <a:cubicBezTo>
                      <a:pt x="33338" y="200978"/>
                      <a:pt x="33338" y="200978"/>
                      <a:pt x="32385" y="200978"/>
                    </a:cubicBezTo>
                    <a:cubicBezTo>
                      <a:pt x="36195" y="195263"/>
                      <a:pt x="41910" y="192405"/>
                      <a:pt x="47625" y="187642"/>
                    </a:cubicBezTo>
                    <a:lnTo>
                      <a:pt x="47625" y="185738"/>
                    </a:lnTo>
                    <a:cubicBezTo>
                      <a:pt x="49530" y="183833"/>
                      <a:pt x="51435" y="182880"/>
                      <a:pt x="52388" y="180023"/>
                    </a:cubicBezTo>
                    <a:cubicBezTo>
                      <a:pt x="53340" y="178117"/>
                      <a:pt x="55245" y="176213"/>
                      <a:pt x="57150" y="175260"/>
                    </a:cubicBezTo>
                    <a:cubicBezTo>
                      <a:pt x="56198" y="174308"/>
                      <a:pt x="55245" y="174308"/>
                      <a:pt x="55245" y="173355"/>
                    </a:cubicBezTo>
                    <a:cubicBezTo>
                      <a:pt x="53340" y="173355"/>
                      <a:pt x="51435" y="174308"/>
                      <a:pt x="49530" y="172403"/>
                    </a:cubicBezTo>
                    <a:cubicBezTo>
                      <a:pt x="50482" y="171450"/>
                      <a:pt x="51435" y="170498"/>
                      <a:pt x="52388" y="170498"/>
                    </a:cubicBezTo>
                    <a:cubicBezTo>
                      <a:pt x="52388" y="170498"/>
                      <a:pt x="51435" y="170498"/>
                      <a:pt x="51435" y="169545"/>
                    </a:cubicBezTo>
                    <a:cubicBezTo>
                      <a:pt x="50482" y="168592"/>
                      <a:pt x="52388" y="167640"/>
                      <a:pt x="54293" y="166688"/>
                    </a:cubicBezTo>
                    <a:cubicBezTo>
                      <a:pt x="56198" y="165735"/>
                      <a:pt x="59055" y="165735"/>
                      <a:pt x="60007" y="164783"/>
                    </a:cubicBezTo>
                    <a:cubicBezTo>
                      <a:pt x="56198" y="163830"/>
                      <a:pt x="52388" y="165735"/>
                      <a:pt x="48577" y="163830"/>
                    </a:cubicBezTo>
                    <a:cubicBezTo>
                      <a:pt x="51435" y="157163"/>
                      <a:pt x="55245" y="151448"/>
                      <a:pt x="60960" y="148590"/>
                    </a:cubicBezTo>
                    <a:cubicBezTo>
                      <a:pt x="61913" y="148590"/>
                      <a:pt x="62865" y="148590"/>
                      <a:pt x="62865" y="149542"/>
                    </a:cubicBezTo>
                    <a:cubicBezTo>
                      <a:pt x="62865" y="152400"/>
                      <a:pt x="60960" y="154305"/>
                      <a:pt x="59055" y="154305"/>
                    </a:cubicBezTo>
                    <a:cubicBezTo>
                      <a:pt x="62865" y="155258"/>
                      <a:pt x="67627" y="155258"/>
                      <a:pt x="71438" y="157163"/>
                    </a:cubicBezTo>
                    <a:cubicBezTo>
                      <a:pt x="70485" y="158115"/>
                      <a:pt x="69532" y="158115"/>
                      <a:pt x="69532" y="158115"/>
                    </a:cubicBezTo>
                    <a:cubicBezTo>
                      <a:pt x="72390" y="160020"/>
                      <a:pt x="75248" y="159067"/>
                      <a:pt x="78105" y="160973"/>
                    </a:cubicBezTo>
                    <a:cubicBezTo>
                      <a:pt x="76200" y="162878"/>
                      <a:pt x="75248" y="160973"/>
                      <a:pt x="73343" y="160973"/>
                    </a:cubicBezTo>
                    <a:cubicBezTo>
                      <a:pt x="89535" y="165735"/>
                      <a:pt x="105727" y="169545"/>
                      <a:pt x="119063" y="179070"/>
                    </a:cubicBezTo>
                    <a:cubicBezTo>
                      <a:pt x="107632" y="184785"/>
                      <a:pt x="96202" y="187642"/>
                      <a:pt x="83820" y="189548"/>
                    </a:cubicBezTo>
                    <a:cubicBezTo>
                      <a:pt x="81915" y="189548"/>
                      <a:pt x="80963" y="189548"/>
                      <a:pt x="80010" y="188595"/>
                    </a:cubicBezTo>
                    <a:cubicBezTo>
                      <a:pt x="80010" y="189548"/>
                      <a:pt x="80010" y="190500"/>
                      <a:pt x="79057" y="190500"/>
                    </a:cubicBezTo>
                    <a:cubicBezTo>
                      <a:pt x="77152" y="190500"/>
                      <a:pt x="75248" y="190500"/>
                      <a:pt x="74295" y="191453"/>
                    </a:cubicBezTo>
                    <a:cubicBezTo>
                      <a:pt x="73343" y="194310"/>
                      <a:pt x="70485" y="194310"/>
                      <a:pt x="68580" y="193358"/>
                    </a:cubicBezTo>
                  </a:path>
                </a:pathLst>
              </a:custGeom>
              <a:solidFill>
                <a:srgbClr val="FFFFFF"/>
              </a:solidFill>
              <a:ln w="9525" cap="flat">
                <a:noFill/>
                <a:prstDash val="solid"/>
                <a:miter/>
              </a:ln>
            </p:spPr>
            <p:txBody>
              <a:bodyPr rtlCol="0" anchor="ctr"/>
              <a:lstStyle/>
              <a:p>
                <a:endParaRPr lang="fr-FR"/>
              </a:p>
            </p:txBody>
          </p:sp>
          <p:sp>
            <p:nvSpPr>
              <p:cNvPr id="34" name="Forme libre : forme 33">
                <a:extLst>
                  <a:ext uri="{FF2B5EF4-FFF2-40B4-BE49-F238E27FC236}">
                    <a16:creationId xmlns:a16="http://schemas.microsoft.com/office/drawing/2014/main" xmlns="" id="{E423729E-75B1-4BB4-9955-34772C60C72C}"/>
                  </a:ext>
                </a:extLst>
              </p:cNvPr>
              <p:cNvSpPr/>
              <p:nvPr/>
            </p:nvSpPr>
            <p:spPr>
              <a:xfrm>
                <a:off x="270509" y="270509"/>
                <a:ext cx="349567" cy="269557"/>
              </a:xfrm>
              <a:custGeom>
                <a:avLst/>
                <a:gdLst>
                  <a:gd name="connsiteX0" fmla="*/ 306705 w 349567"/>
                  <a:gd name="connsiteY0" fmla="*/ 237173 h 269557"/>
                  <a:gd name="connsiteX1" fmla="*/ 315278 w 349567"/>
                  <a:gd name="connsiteY1" fmla="*/ 227648 h 269557"/>
                  <a:gd name="connsiteX2" fmla="*/ 315278 w 349567"/>
                  <a:gd name="connsiteY2" fmla="*/ 227648 h 269557"/>
                  <a:gd name="connsiteX3" fmla="*/ 332423 w 349567"/>
                  <a:gd name="connsiteY3" fmla="*/ 210503 h 269557"/>
                  <a:gd name="connsiteX4" fmla="*/ 338138 w 349567"/>
                  <a:gd name="connsiteY4" fmla="*/ 205740 h 269557"/>
                  <a:gd name="connsiteX5" fmla="*/ 339090 w 349567"/>
                  <a:gd name="connsiteY5" fmla="*/ 203835 h 269557"/>
                  <a:gd name="connsiteX6" fmla="*/ 332423 w 349567"/>
                  <a:gd name="connsiteY6" fmla="*/ 207645 h 269557"/>
                  <a:gd name="connsiteX7" fmla="*/ 331470 w 349567"/>
                  <a:gd name="connsiteY7" fmla="*/ 206692 h 269557"/>
                  <a:gd name="connsiteX8" fmla="*/ 337185 w 349567"/>
                  <a:gd name="connsiteY8" fmla="*/ 202883 h 269557"/>
                  <a:gd name="connsiteX9" fmla="*/ 337185 w 349567"/>
                  <a:gd name="connsiteY9" fmla="*/ 202883 h 269557"/>
                  <a:gd name="connsiteX10" fmla="*/ 336233 w 349567"/>
                  <a:gd name="connsiteY10" fmla="*/ 201930 h 269557"/>
                  <a:gd name="connsiteX11" fmla="*/ 320040 w 349567"/>
                  <a:gd name="connsiteY11" fmla="*/ 210503 h 269557"/>
                  <a:gd name="connsiteX12" fmla="*/ 317183 w 349567"/>
                  <a:gd name="connsiteY12" fmla="*/ 209550 h 269557"/>
                  <a:gd name="connsiteX13" fmla="*/ 296228 w 349567"/>
                  <a:gd name="connsiteY13" fmla="*/ 221933 h 269557"/>
                  <a:gd name="connsiteX14" fmla="*/ 296228 w 349567"/>
                  <a:gd name="connsiteY14" fmla="*/ 220980 h 269557"/>
                  <a:gd name="connsiteX15" fmla="*/ 286703 w 349567"/>
                  <a:gd name="connsiteY15" fmla="*/ 224790 h 269557"/>
                  <a:gd name="connsiteX16" fmla="*/ 274320 w 349567"/>
                  <a:gd name="connsiteY16" fmla="*/ 225742 h 269557"/>
                  <a:gd name="connsiteX17" fmla="*/ 256223 w 349567"/>
                  <a:gd name="connsiteY17" fmla="*/ 228600 h 269557"/>
                  <a:gd name="connsiteX18" fmla="*/ 255270 w 349567"/>
                  <a:gd name="connsiteY18" fmla="*/ 228600 h 269557"/>
                  <a:gd name="connsiteX19" fmla="*/ 245745 w 349567"/>
                  <a:gd name="connsiteY19" fmla="*/ 232410 h 269557"/>
                  <a:gd name="connsiteX20" fmla="*/ 245745 w 349567"/>
                  <a:gd name="connsiteY20" fmla="*/ 232410 h 269557"/>
                  <a:gd name="connsiteX21" fmla="*/ 244792 w 349567"/>
                  <a:gd name="connsiteY21" fmla="*/ 233363 h 269557"/>
                  <a:gd name="connsiteX22" fmla="*/ 240983 w 349567"/>
                  <a:gd name="connsiteY22" fmla="*/ 236220 h 269557"/>
                  <a:gd name="connsiteX23" fmla="*/ 232410 w 349567"/>
                  <a:gd name="connsiteY23" fmla="*/ 242888 h 269557"/>
                  <a:gd name="connsiteX24" fmla="*/ 231458 w 349567"/>
                  <a:gd name="connsiteY24" fmla="*/ 242888 h 269557"/>
                  <a:gd name="connsiteX25" fmla="*/ 222885 w 349567"/>
                  <a:gd name="connsiteY25" fmla="*/ 250508 h 269557"/>
                  <a:gd name="connsiteX26" fmla="*/ 220980 w 349567"/>
                  <a:gd name="connsiteY26" fmla="*/ 250508 h 269557"/>
                  <a:gd name="connsiteX27" fmla="*/ 220980 w 349567"/>
                  <a:gd name="connsiteY27" fmla="*/ 250508 h 269557"/>
                  <a:gd name="connsiteX28" fmla="*/ 220980 w 349567"/>
                  <a:gd name="connsiteY28" fmla="*/ 249555 h 269557"/>
                  <a:gd name="connsiteX29" fmla="*/ 221933 w 349567"/>
                  <a:gd name="connsiteY29" fmla="*/ 247650 h 269557"/>
                  <a:gd name="connsiteX30" fmla="*/ 223838 w 349567"/>
                  <a:gd name="connsiteY30" fmla="*/ 245745 h 269557"/>
                  <a:gd name="connsiteX31" fmla="*/ 225742 w 349567"/>
                  <a:gd name="connsiteY31" fmla="*/ 242888 h 269557"/>
                  <a:gd name="connsiteX32" fmla="*/ 225742 w 349567"/>
                  <a:gd name="connsiteY32" fmla="*/ 241935 h 269557"/>
                  <a:gd name="connsiteX33" fmla="*/ 224790 w 349567"/>
                  <a:gd name="connsiteY33" fmla="*/ 241935 h 269557"/>
                  <a:gd name="connsiteX34" fmla="*/ 233363 w 349567"/>
                  <a:gd name="connsiteY34" fmla="*/ 235267 h 269557"/>
                  <a:gd name="connsiteX35" fmla="*/ 233363 w 349567"/>
                  <a:gd name="connsiteY35" fmla="*/ 235267 h 269557"/>
                  <a:gd name="connsiteX36" fmla="*/ 232410 w 349567"/>
                  <a:gd name="connsiteY36" fmla="*/ 234315 h 269557"/>
                  <a:gd name="connsiteX37" fmla="*/ 233363 w 349567"/>
                  <a:gd name="connsiteY37" fmla="*/ 233363 h 269557"/>
                  <a:gd name="connsiteX38" fmla="*/ 233363 w 349567"/>
                  <a:gd name="connsiteY38" fmla="*/ 233363 h 269557"/>
                  <a:gd name="connsiteX39" fmla="*/ 233363 w 349567"/>
                  <a:gd name="connsiteY39" fmla="*/ 233363 h 269557"/>
                  <a:gd name="connsiteX40" fmla="*/ 233363 w 349567"/>
                  <a:gd name="connsiteY40" fmla="*/ 234315 h 269557"/>
                  <a:gd name="connsiteX41" fmla="*/ 229553 w 349567"/>
                  <a:gd name="connsiteY41" fmla="*/ 237173 h 269557"/>
                  <a:gd name="connsiteX42" fmla="*/ 228600 w 349567"/>
                  <a:gd name="connsiteY42" fmla="*/ 237173 h 269557"/>
                  <a:gd name="connsiteX43" fmla="*/ 227648 w 349567"/>
                  <a:gd name="connsiteY43" fmla="*/ 237173 h 269557"/>
                  <a:gd name="connsiteX44" fmla="*/ 227648 w 349567"/>
                  <a:gd name="connsiteY44" fmla="*/ 237173 h 269557"/>
                  <a:gd name="connsiteX45" fmla="*/ 227648 w 349567"/>
                  <a:gd name="connsiteY45" fmla="*/ 237173 h 269557"/>
                  <a:gd name="connsiteX46" fmla="*/ 227648 w 349567"/>
                  <a:gd name="connsiteY46" fmla="*/ 237173 h 269557"/>
                  <a:gd name="connsiteX47" fmla="*/ 227648 w 349567"/>
                  <a:gd name="connsiteY47" fmla="*/ 237173 h 269557"/>
                  <a:gd name="connsiteX48" fmla="*/ 227648 w 349567"/>
                  <a:gd name="connsiteY48" fmla="*/ 237173 h 269557"/>
                  <a:gd name="connsiteX49" fmla="*/ 227648 w 349567"/>
                  <a:gd name="connsiteY49" fmla="*/ 237173 h 269557"/>
                  <a:gd name="connsiteX50" fmla="*/ 227648 w 349567"/>
                  <a:gd name="connsiteY50" fmla="*/ 236220 h 269557"/>
                  <a:gd name="connsiteX51" fmla="*/ 227648 w 349567"/>
                  <a:gd name="connsiteY51" fmla="*/ 236220 h 269557"/>
                  <a:gd name="connsiteX52" fmla="*/ 228600 w 349567"/>
                  <a:gd name="connsiteY52" fmla="*/ 235267 h 269557"/>
                  <a:gd name="connsiteX53" fmla="*/ 228600 w 349567"/>
                  <a:gd name="connsiteY53" fmla="*/ 234315 h 269557"/>
                  <a:gd name="connsiteX54" fmla="*/ 229553 w 349567"/>
                  <a:gd name="connsiteY54" fmla="*/ 233363 h 269557"/>
                  <a:gd name="connsiteX55" fmla="*/ 229553 w 349567"/>
                  <a:gd name="connsiteY55" fmla="*/ 232410 h 269557"/>
                  <a:gd name="connsiteX56" fmla="*/ 233363 w 349567"/>
                  <a:gd name="connsiteY56" fmla="*/ 229553 h 269557"/>
                  <a:gd name="connsiteX57" fmla="*/ 233363 w 349567"/>
                  <a:gd name="connsiteY57" fmla="*/ 229553 h 269557"/>
                  <a:gd name="connsiteX58" fmla="*/ 239078 w 349567"/>
                  <a:gd name="connsiteY58" fmla="*/ 226695 h 269557"/>
                  <a:gd name="connsiteX59" fmla="*/ 240030 w 349567"/>
                  <a:gd name="connsiteY59" fmla="*/ 225742 h 269557"/>
                  <a:gd name="connsiteX60" fmla="*/ 231458 w 349567"/>
                  <a:gd name="connsiteY60" fmla="*/ 229553 h 269557"/>
                  <a:gd name="connsiteX61" fmla="*/ 230505 w 349567"/>
                  <a:gd name="connsiteY61" fmla="*/ 229553 h 269557"/>
                  <a:gd name="connsiteX62" fmla="*/ 229553 w 349567"/>
                  <a:gd name="connsiteY62" fmla="*/ 229553 h 269557"/>
                  <a:gd name="connsiteX63" fmla="*/ 229553 w 349567"/>
                  <a:gd name="connsiteY63" fmla="*/ 229553 h 269557"/>
                  <a:gd name="connsiteX64" fmla="*/ 232410 w 349567"/>
                  <a:gd name="connsiteY64" fmla="*/ 226695 h 269557"/>
                  <a:gd name="connsiteX65" fmla="*/ 233363 w 349567"/>
                  <a:gd name="connsiteY65" fmla="*/ 227648 h 269557"/>
                  <a:gd name="connsiteX66" fmla="*/ 291465 w 349567"/>
                  <a:gd name="connsiteY66" fmla="*/ 211455 h 269557"/>
                  <a:gd name="connsiteX67" fmla="*/ 296228 w 349567"/>
                  <a:gd name="connsiteY67" fmla="*/ 208598 h 269557"/>
                  <a:gd name="connsiteX68" fmla="*/ 303848 w 349567"/>
                  <a:gd name="connsiteY68" fmla="*/ 203835 h 269557"/>
                  <a:gd name="connsiteX69" fmla="*/ 312420 w 349567"/>
                  <a:gd name="connsiteY69" fmla="*/ 192405 h 269557"/>
                  <a:gd name="connsiteX70" fmla="*/ 311468 w 349567"/>
                  <a:gd name="connsiteY70" fmla="*/ 191453 h 269557"/>
                  <a:gd name="connsiteX71" fmla="*/ 288608 w 349567"/>
                  <a:gd name="connsiteY71" fmla="*/ 208598 h 269557"/>
                  <a:gd name="connsiteX72" fmla="*/ 255270 w 349567"/>
                  <a:gd name="connsiteY72" fmla="*/ 214313 h 269557"/>
                  <a:gd name="connsiteX73" fmla="*/ 258128 w 349567"/>
                  <a:gd name="connsiteY73" fmla="*/ 213360 h 269557"/>
                  <a:gd name="connsiteX74" fmla="*/ 260033 w 349567"/>
                  <a:gd name="connsiteY74" fmla="*/ 210503 h 269557"/>
                  <a:gd name="connsiteX75" fmla="*/ 261938 w 349567"/>
                  <a:gd name="connsiteY75" fmla="*/ 210503 h 269557"/>
                  <a:gd name="connsiteX76" fmla="*/ 262890 w 349567"/>
                  <a:gd name="connsiteY76" fmla="*/ 209550 h 269557"/>
                  <a:gd name="connsiteX77" fmla="*/ 264795 w 349567"/>
                  <a:gd name="connsiteY77" fmla="*/ 208598 h 269557"/>
                  <a:gd name="connsiteX78" fmla="*/ 257175 w 349567"/>
                  <a:gd name="connsiteY78" fmla="*/ 208598 h 269557"/>
                  <a:gd name="connsiteX79" fmla="*/ 259080 w 349567"/>
                  <a:gd name="connsiteY79" fmla="*/ 205740 h 269557"/>
                  <a:gd name="connsiteX80" fmla="*/ 260985 w 349567"/>
                  <a:gd name="connsiteY80" fmla="*/ 205740 h 269557"/>
                  <a:gd name="connsiteX81" fmla="*/ 261938 w 349567"/>
                  <a:gd name="connsiteY81" fmla="*/ 203835 h 269557"/>
                  <a:gd name="connsiteX82" fmla="*/ 283845 w 349567"/>
                  <a:gd name="connsiteY82" fmla="*/ 191453 h 269557"/>
                  <a:gd name="connsiteX83" fmla="*/ 280035 w 349567"/>
                  <a:gd name="connsiteY83" fmla="*/ 192405 h 269557"/>
                  <a:gd name="connsiteX84" fmla="*/ 280988 w 349567"/>
                  <a:gd name="connsiteY84" fmla="*/ 190500 h 269557"/>
                  <a:gd name="connsiteX85" fmla="*/ 297180 w 349567"/>
                  <a:gd name="connsiteY85" fmla="*/ 183833 h 269557"/>
                  <a:gd name="connsiteX86" fmla="*/ 291465 w 349567"/>
                  <a:gd name="connsiteY86" fmla="*/ 183833 h 269557"/>
                  <a:gd name="connsiteX87" fmla="*/ 294323 w 349567"/>
                  <a:gd name="connsiteY87" fmla="*/ 181928 h 269557"/>
                  <a:gd name="connsiteX88" fmla="*/ 294323 w 349567"/>
                  <a:gd name="connsiteY88" fmla="*/ 180023 h 269557"/>
                  <a:gd name="connsiteX89" fmla="*/ 295275 w 349567"/>
                  <a:gd name="connsiteY89" fmla="*/ 179070 h 269557"/>
                  <a:gd name="connsiteX90" fmla="*/ 294323 w 349567"/>
                  <a:gd name="connsiteY90" fmla="*/ 178117 h 269557"/>
                  <a:gd name="connsiteX91" fmla="*/ 297180 w 349567"/>
                  <a:gd name="connsiteY91" fmla="*/ 176213 h 269557"/>
                  <a:gd name="connsiteX92" fmla="*/ 295275 w 349567"/>
                  <a:gd name="connsiteY92" fmla="*/ 175260 h 269557"/>
                  <a:gd name="connsiteX93" fmla="*/ 301943 w 349567"/>
                  <a:gd name="connsiteY93" fmla="*/ 172403 h 269557"/>
                  <a:gd name="connsiteX94" fmla="*/ 300038 w 349567"/>
                  <a:gd name="connsiteY94" fmla="*/ 171450 h 269557"/>
                  <a:gd name="connsiteX95" fmla="*/ 300990 w 349567"/>
                  <a:gd name="connsiteY95" fmla="*/ 170498 h 269557"/>
                  <a:gd name="connsiteX96" fmla="*/ 300990 w 349567"/>
                  <a:gd name="connsiteY96" fmla="*/ 170498 h 269557"/>
                  <a:gd name="connsiteX97" fmla="*/ 300038 w 349567"/>
                  <a:gd name="connsiteY97" fmla="*/ 168592 h 269557"/>
                  <a:gd name="connsiteX98" fmla="*/ 304800 w 349567"/>
                  <a:gd name="connsiteY98" fmla="*/ 156210 h 269557"/>
                  <a:gd name="connsiteX99" fmla="*/ 303848 w 349567"/>
                  <a:gd name="connsiteY99" fmla="*/ 155258 h 269557"/>
                  <a:gd name="connsiteX100" fmla="*/ 282893 w 349567"/>
                  <a:gd name="connsiteY100" fmla="*/ 164783 h 269557"/>
                  <a:gd name="connsiteX101" fmla="*/ 280035 w 349567"/>
                  <a:gd name="connsiteY101" fmla="*/ 164783 h 269557"/>
                  <a:gd name="connsiteX102" fmla="*/ 271463 w 349567"/>
                  <a:gd name="connsiteY102" fmla="*/ 163830 h 269557"/>
                  <a:gd name="connsiteX103" fmla="*/ 266700 w 349567"/>
                  <a:gd name="connsiteY103" fmla="*/ 160020 h 269557"/>
                  <a:gd name="connsiteX104" fmla="*/ 254317 w 349567"/>
                  <a:gd name="connsiteY104" fmla="*/ 154305 h 269557"/>
                  <a:gd name="connsiteX105" fmla="*/ 215265 w 349567"/>
                  <a:gd name="connsiteY105" fmla="*/ 148590 h 269557"/>
                  <a:gd name="connsiteX106" fmla="*/ 233363 w 349567"/>
                  <a:gd name="connsiteY106" fmla="*/ 143828 h 269557"/>
                  <a:gd name="connsiteX107" fmla="*/ 259080 w 349567"/>
                  <a:gd name="connsiteY107" fmla="*/ 139065 h 269557"/>
                  <a:gd name="connsiteX108" fmla="*/ 254317 w 349567"/>
                  <a:gd name="connsiteY108" fmla="*/ 139065 h 269557"/>
                  <a:gd name="connsiteX109" fmla="*/ 232410 w 349567"/>
                  <a:gd name="connsiteY109" fmla="*/ 141923 h 269557"/>
                  <a:gd name="connsiteX110" fmla="*/ 217170 w 349567"/>
                  <a:gd name="connsiteY110" fmla="*/ 145733 h 269557"/>
                  <a:gd name="connsiteX111" fmla="*/ 208598 w 349567"/>
                  <a:gd name="connsiteY111" fmla="*/ 149542 h 269557"/>
                  <a:gd name="connsiteX112" fmla="*/ 208598 w 349567"/>
                  <a:gd name="connsiteY112" fmla="*/ 147638 h 269557"/>
                  <a:gd name="connsiteX113" fmla="*/ 227648 w 349567"/>
                  <a:gd name="connsiteY113" fmla="*/ 135255 h 269557"/>
                  <a:gd name="connsiteX114" fmla="*/ 254317 w 349567"/>
                  <a:gd name="connsiteY114" fmla="*/ 136208 h 269557"/>
                  <a:gd name="connsiteX115" fmla="*/ 273368 w 349567"/>
                  <a:gd name="connsiteY115" fmla="*/ 140017 h 269557"/>
                  <a:gd name="connsiteX116" fmla="*/ 278130 w 349567"/>
                  <a:gd name="connsiteY116" fmla="*/ 144780 h 269557"/>
                  <a:gd name="connsiteX117" fmla="*/ 287655 w 349567"/>
                  <a:gd name="connsiteY117" fmla="*/ 146685 h 269557"/>
                  <a:gd name="connsiteX118" fmla="*/ 287655 w 349567"/>
                  <a:gd name="connsiteY118" fmla="*/ 143828 h 269557"/>
                  <a:gd name="connsiteX119" fmla="*/ 294323 w 349567"/>
                  <a:gd name="connsiteY119" fmla="*/ 142875 h 269557"/>
                  <a:gd name="connsiteX120" fmla="*/ 288608 w 349567"/>
                  <a:gd name="connsiteY120" fmla="*/ 132398 h 269557"/>
                  <a:gd name="connsiteX121" fmla="*/ 289560 w 349567"/>
                  <a:gd name="connsiteY121" fmla="*/ 131445 h 269557"/>
                  <a:gd name="connsiteX122" fmla="*/ 301943 w 349567"/>
                  <a:gd name="connsiteY122" fmla="*/ 141923 h 269557"/>
                  <a:gd name="connsiteX123" fmla="*/ 309563 w 349567"/>
                  <a:gd name="connsiteY123" fmla="*/ 140970 h 269557"/>
                  <a:gd name="connsiteX124" fmla="*/ 298133 w 349567"/>
                  <a:gd name="connsiteY124" fmla="*/ 125730 h 269557"/>
                  <a:gd name="connsiteX125" fmla="*/ 298133 w 349567"/>
                  <a:gd name="connsiteY125" fmla="*/ 123825 h 269557"/>
                  <a:gd name="connsiteX126" fmla="*/ 296228 w 349567"/>
                  <a:gd name="connsiteY126" fmla="*/ 122873 h 269557"/>
                  <a:gd name="connsiteX127" fmla="*/ 296228 w 349567"/>
                  <a:gd name="connsiteY127" fmla="*/ 120015 h 269557"/>
                  <a:gd name="connsiteX128" fmla="*/ 293370 w 349567"/>
                  <a:gd name="connsiteY128" fmla="*/ 115253 h 269557"/>
                  <a:gd name="connsiteX129" fmla="*/ 291465 w 349567"/>
                  <a:gd name="connsiteY129" fmla="*/ 105728 h 269557"/>
                  <a:gd name="connsiteX130" fmla="*/ 290513 w 349567"/>
                  <a:gd name="connsiteY130" fmla="*/ 98108 h 269557"/>
                  <a:gd name="connsiteX131" fmla="*/ 285750 w 349567"/>
                  <a:gd name="connsiteY131" fmla="*/ 73342 h 269557"/>
                  <a:gd name="connsiteX132" fmla="*/ 296228 w 349567"/>
                  <a:gd name="connsiteY132" fmla="*/ 47625 h 269557"/>
                  <a:gd name="connsiteX133" fmla="*/ 310515 w 349567"/>
                  <a:gd name="connsiteY133" fmla="*/ 31433 h 269557"/>
                  <a:gd name="connsiteX134" fmla="*/ 320040 w 349567"/>
                  <a:gd name="connsiteY134" fmla="*/ 15240 h 269557"/>
                  <a:gd name="connsiteX135" fmla="*/ 336233 w 349567"/>
                  <a:gd name="connsiteY135" fmla="*/ 4763 h 269557"/>
                  <a:gd name="connsiteX136" fmla="*/ 349568 w 349567"/>
                  <a:gd name="connsiteY136" fmla="*/ 0 h 269557"/>
                  <a:gd name="connsiteX137" fmla="*/ 0 w 349567"/>
                  <a:gd name="connsiteY137" fmla="*/ 0 h 269557"/>
                  <a:gd name="connsiteX138" fmla="*/ 0 w 349567"/>
                  <a:gd name="connsiteY138" fmla="*/ 269558 h 269557"/>
                  <a:gd name="connsiteX139" fmla="*/ 247650 w 349567"/>
                  <a:gd name="connsiteY139" fmla="*/ 269558 h 269557"/>
                  <a:gd name="connsiteX140" fmla="*/ 280988 w 349567"/>
                  <a:gd name="connsiteY140" fmla="*/ 252413 h 269557"/>
                  <a:gd name="connsiteX141" fmla="*/ 306705 w 349567"/>
                  <a:gd name="connsiteY141" fmla="*/ 237173 h 269557"/>
                  <a:gd name="connsiteX142" fmla="*/ 227648 w 349567"/>
                  <a:gd name="connsiteY142" fmla="*/ 200978 h 269557"/>
                  <a:gd name="connsiteX143" fmla="*/ 224790 w 349567"/>
                  <a:gd name="connsiteY143" fmla="*/ 200025 h 269557"/>
                  <a:gd name="connsiteX144" fmla="*/ 230505 w 349567"/>
                  <a:gd name="connsiteY144" fmla="*/ 196215 h 269557"/>
                  <a:gd name="connsiteX145" fmla="*/ 234315 w 349567"/>
                  <a:gd name="connsiteY145" fmla="*/ 195263 h 269557"/>
                  <a:gd name="connsiteX146" fmla="*/ 238125 w 349567"/>
                  <a:gd name="connsiteY146" fmla="*/ 197167 h 269557"/>
                  <a:gd name="connsiteX147" fmla="*/ 227648 w 349567"/>
                  <a:gd name="connsiteY147" fmla="*/ 200978 h 269557"/>
                  <a:gd name="connsiteX148" fmla="*/ 149542 w 349567"/>
                  <a:gd name="connsiteY148" fmla="*/ 189548 h 269557"/>
                  <a:gd name="connsiteX149" fmla="*/ 148590 w 349567"/>
                  <a:gd name="connsiteY149" fmla="*/ 188595 h 269557"/>
                  <a:gd name="connsiteX150" fmla="*/ 164783 w 349567"/>
                  <a:gd name="connsiteY150" fmla="*/ 162878 h 269557"/>
                  <a:gd name="connsiteX151" fmla="*/ 181928 w 349567"/>
                  <a:gd name="connsiteY151" fmla="*/ 148590 h 269557"/>
                  <a:gd name="connsiteX152" fmla="*/ 210503 w 349567"/>
                  <a:gd name="connsiteY152" fmla="*/ 125730 h 269557"/>
                  <a:gd name="connsiteX153" fmla="*/ 223838 w 349567"/>
                  <a:gd name="connsiteY153" fmla="*/ 126683 h 269557"/>
                  <a:gd name="connsiteX154" fmla="*/ 218123 w 349567"/>
                  <a:gd name="connsiteY154" fmla="*/ 129540 h 269557"/>
                  <a:gd name="connsiteX155" fmla="*/ 216217 w 349567"/>
                  <a:gd name="connsiteY155" fmla="*/ 128588 h 269557"/>
                  <a:gd name="connsiteX156" fmla="*/ 217170 w 349567"/>
                  <a:gd name="connsiteY156" fmla="*/ 126683 h 269557"/>
                  <a:gd name="connsiteX157" fmla="*/ 200978 w 349567"/>
                  <a:gd name="connsiteY157" fmla="*/ 141923 h 269557"/>
                  <a:gd name="connsiteX158" fmla="*/ 189548 w 349567"/>
                  <a:gd name="connsiteY158" fmla="*/ 155258 h 269557"/>
                  <a:gd name="connsiteX159" fmla="*/ 188595 w 349567"/>
                  <a:gd name="connsiteY159" fmla="*/ 154305 h 269557"/>
                  <a:gd name="connsiteX160" fmla="*/ 149542 w 349567"/>
                  <a:gd name="connsiteY160" fmla="*/ 189548 h 269557"/>
                  <a:gd name="connsiteX161" fmla="*/ 192405 w 349567"/>
                  <a:gd name="connsiteY161" fmla="*/ 156210 h 269557"/>
                  <a:gd name="connsiteX162" fmla="*/ 190500 w 349567"/>
                  <a:gd name="connsiteY162" fmla="*/ 158115 h 269557"/>
                  <a:gd name="connsiteX163" fmla="*/ 188595 w 349567"/>
                  <a:gd name="connsiteY163" fmla="*/ 160020 h 269557"/>
                  <a:gd name="connsiteX164" fmla="*/ 187642 w 349567"/>
                  <a:gd name="connsiteY164" fmla="*/ 159067 h 269557"/>
                  <a:gd name="connsiteX165" fmla="*/ 191453 w 349567"/>
                  <a:gd name="connsiteY165" fmla="*/ 154305 h 269557"/>
                  <a:gd name="connsiteX166" fmla="*/ 192405 w 349567"/>
                  <a:gd name="connsiteY166" fmla="*/ 156210 h 269557"/>
                  <a:gd name="connsiteX167" fmla="*/ 216217 w 349567"/>
                  <a:gd name="connsiteY167" fmla="*/ 232410 h 269557"/>
                  <a:gd name="connsiteX168" fmla="*/ 215265 w 349567"/>
                  <a:gd name="connsiteY168" fmla="*/ 234315 h 269557"/>
                  <a:gd name="connsiteX169" fmla="*/ 216217 w 349567"/>
                  <a:gd name="connsiteY169" fmla="*/ 235267 h 269557"/>
                  <a:gd name="connsiteX170" fmla="*/ 212408 w 349567"/>
                  <a:gd name="connsiteY170" fmla="*/ 238125 h 269557"/>
                  <a:gd name="connsiteX171" fmla="*/ 211455 w 349567"/>
                  <a:gd name="connsiteY171" fmla="*/ 238125 h 269557"/>
                  <a:gd name="connsiteX172" fmla="*/ 209550 w 349567"/>
                  <a:gd name="connsiteY172" fmla="*/ 240030 h 269557"/>
                  <a:gd name="connsiteX173" fmla="*/ 206692 w 349567"/>
                  <a:gd name="connsiteY173" fmla="*/ 239078 h 269557"/>
                  <a:gd name="connsiteX174" fmla="*/ 210503 w 349567"/>
                  <a:gd name="connsiteY174" fmla="*/ 235267 h 269557"/>
                  <a:gd name="connsiteX175" fmla="*/ 212408 w 349567"/>
                  <a:gd name="connsiteY175" fmla="*/ 233363 h 269557"/>
                  <a:gd name="connsiteX176" fmla="*/ 213360 w 349567"/>
                  <a:gd name="connsiteY176" fmla="*/ 232410 h 269557"/>
                  <a:gd name="connsiteX177" fmla="*/ 216217 w 349567"/>
                  <a:gd name="connsiteY177" fmla="*/ 232410 h 269557"/>
                  <a:gd name="connsiteX178" fmla="*/ 206692 w 349567"/>
                  <a:gd name="connsiteY178" fmla="*/ 228600 h 269557"/>
                  <a:gd name="connsiteX179" fmla="*/ 206692 w 349567"/>
                  <a:gd name="connsiteY179" fmla="*/ 228600 h 269557"/>
                  <a:gd name="connsiteX180" fmla="*/ 200978 w 349567"/>
                  <a:gd name="connsiteY180" fmla="*/ 232410 h 269557"/>
                  <a:gd name="connsiteX181" fmla="*/ 194310 w 349567"/>
                  <a:gd name="connsiteY181" fmla="*/ 235267 h 269557"/>
                  <a:gd name="connsiteX182" fmla="*/ 194310 w 349567"/>
                  <a:gd name="connsiteY182" fmla="*/ 235267 h 269557"/>
                  <a:gd name="connsiteX183" fmla="*/ 193358 w 349567"/>
                  <a:gd name="connsiteY183" fmla="*/ 235267 h 269557"/>
                  <a:gd name="connsiteX184" fmla="*/ 188595 w 349567"/>
                  <a:gd name="connsiteY184" fmla="*/ 239078 h 269557"/>
                  <a:gd name="connsiteX185" fmla="*/ 187642 w 349567"/>
                  <a:gd name="connsiteY185" fmla="*/ 240030 h 269557"/>
                  <a:gd name="connsiteX186" fmla="*/ 187642 w 349567"/>
                  <a:gd name="connsiteY186" fmla="*/ 240030 h 269557"/>
                  <a:gd name="connsiteX187" fmla="*/ 187642 w 349567"/>
                  <a:gd name="connsiteY187" fmla="*/ 240030 h 269557"/>
                  <a:gd name="connsiteX188" fmla="*/ 186690 w 349567"/>
                  <a:gd name="connsiteY188" fmla="*/ 240983 h 269557"/>
                  <a:gd name="connsiteX189" fmla="*/ 186690 w 349567"/>
                  <a:gd name="connsiteY189" fmla="*/ 240983 h 269557"/>
                  <a:gd name="connsiteX190" fmla="*/ 186690 w 349567"/>
                  <a:gd name="connsiteY190" fmla="*/ 240983 h 269557"/>
                  <a:gd name="connsiteX191" fmla="*/ 185738 w 349567"/>
                  <a:gd name="connsiteY191" fmla="*/ 241935 h 269557"/>
                  <a:gd name="connsiteX192" fmla="*/ 184785 w 349567"/>
                  <a:gd name="connsiteY192" fmla="*/ 242888 h 269557"/>
                  <a:gd name="connsiteX193" fmla="*/ 183833 w 349567"/>
                  <a:gd name="connsiteY193" fmla="*/ 242888 h 269557"/>
                  <a:gd name="connsiteX194" fmla="*/ 183833 w 349567"/>
                  <a:gd name="connsiteY194" fmla="*/ 242888 h 269557"/>
                  <a:gd name="connsiteX195" fmla="*/ 182880 w 349567"/>
                  <a:gd name="connsiteY195" fmla="*/ 242888 h 269557"/>
                  <a:gd name="connsiteX196" fmla="*/ 181928 w 349567"/>
                  <a:gd name="connsiteY196" fmla="*/ 242888 h 269557"/>
                  <a:gd name="connsiteX197" fmla="*/ 181928 w 349567"/>
                  <a:gd name="connsiteY197" fmla="*/ 242888 h 269557"/>
                  <a:gd name="connsiteX198" fmla="*/ 181928 w 349567"/>
                  <a:gd name="connsiteY198" fmla="*/ 242888 h 269557"/>
                  <a:gd name="connsiteX199" fmla="*/ 180023 w 349567"/>
                  <a:gd name="connsiteY199" fmla="*/ 244792 h 269557"/>
                  <a:gd name="connsiteX200" fmla="*/ 177165 w 349567"/>
                  <a:gd name="connsiteY200" fmla="*/ 247650 h 269557"/>
                  <a:gd name="connsiteX201" fmla="*/ 177165 w 349567"/>
                  <a:gd name="connsiteY201" fmla="*/ 247650 h 269557"/>
                  <a:gd name="connsiteX202" fmla="*/ 177165 w 349567"/>
                  <a:gd name="connsiteY202" fmla="*/ 247650 h 269557"/>
                  <a:gd name="connsiteX203" fmla="*/ 177165 w 349567"/>
                  <a:gd name="connsiteY203" fmla="*/ 247650 h 269557"/>
                  <a:gd name="connsiteX204" fmla="*/ 177165 w 349567"/>
                  <a:gd name="connsiteY204" fmla="*/ 247650 h 269557"/>
                  <a:gd name="connsiteX205" fmla="*/ 177165 w 349567"/>
                  <a:gd name="connsiteY205" fmla="*/ 247650 h 269557"/>
                  <a:gd name="connsiteX206" fmla="*/ 177165 w 349567"/>
                  <a:gd name="connsiteY206" fmla="*/ 248603 h 269557"/>
                  <a:gd name="connsiteX207" fmla="*/ 177165 w 349567"/>
                  <a:gd name="connsiteY207" fmla="*/ 248603 h 269557"/>
                  <a:gd name="connsiteX208" fmla="*/ 177165 w 349567"/>
                  <a:gd name="connsiteY208" fmla="*/ 248603 h 269557"/>
                  <a:gd name="connsiteX209" fmla="*/ 177165 w 349567"/>
                  <a:gd name="connsiteY209" fmla="*/ 248603 h 269557"/>
                  <a:gd name="connsiteX210" fmla="*/ 177165 w 349567"/>
                  <a:gd name="connsiteY210" fmla="*/ 248603 h 269557"/>
                  <a:gd name="connsiteX211" fmla="*/ 177165 w 349567"/>
                  <a:gd name="connsiteY211" fmla="*/ 247650 h 269557"/>
                  <a:gd name="connsiteX212" fmla="*/ 177165 w 349567"/>
                  <a:gd name="connsiteY212" fmla="*/ 247650 h 269557"/>
                  <a:gd name="connsiteX213" fmla="*/ 177165 w 349567"/>
                  <a:gd name="connsiteY213" fmla="*/ 247650 h 269557"/>
                  <a:gd name="connsiteX214" fmla="*/ 179070 w 349567"/>
                  <a:gd name="connsiteY214" fmla="*/ 245745 h 269557"/>
                  <a:gd name="connsiteX215" fmla="*/ 179070 w 349567"/>
                  <a:gd name="connsiteY215" fmla="*/ 245745 h 269557"/>
                  <a:gd name="connsiteX216" fmla="*/ 180023 w 349567"/>
                  <a:gd name="connsiteY216" fmla="*/ 244792 h 269557"/>
                  <a:gd name="connsiteX217" fmla="*/ 180975 w 349567"/>
                  <a:gd name="connsiteY217" fmla="*/ 243840 h 269557"/>
                  <a:gd name="connsiteX218" fmla="*/ 180975 w 349567"/>
                  <a:gd name="connsiteY218" fmla="*/ 243840 h 269557"/>
                  <a:gd name="connsiteX219" fmla="*/ 182880 w 349567"/>
                  <a:gd name="connsiteY219" fmla="*/ 241935 h 269557"/>
                  <a:gd name="connsiteX220" fmla="*/ 182880 w 349567"/>
                  <a:gd name="connsiteY220" fmla="*/ 241935 h 269557"/>
                  <a:gd name="connsiteX221" fmla="*/ 182880 w 349567"/>
                  <a:gd name="connsiteY221" fmla="*/ 241935 h 269557"/>
                  <a:gd name="connsiteX222" fmla="*/ 183833 w 349567"/>
                  <a:gd name="connsiteY222" fmla="*/ 240983 h 269557"/>
                  <a:gd name="connsiteX223" fmla="*/ 184785 w 349567"/>
                  <a:gd name="connsiteY223" fmla="*/ 240030 h 269557"/>
                  <a:gd name="connsiteX224" fmla="*/ 184785 w 349567"/>
                  <a:gd name="connsiteY224" fmla="*/ 240030 h 269557"/>
                  <a:gd name="connsiteX225" fmla="*/ 184785 w 349567"/>
                  <a:gd name="connsiteY225" fmla="*/ 240030 h 269557"/>
                  <a:gd name="connsiteX226" fmla="*/ 184785 w 349567"/>
                  <a:gd name="connsiteY226" fmla="*/ 240030 h 269557"/>
                  <a:gd name="connsiteX227" fmla="*/ 185738 w 349567"/>
                  <a:gd name="connsiteY227" fmla="*/ 239078 h 269557"/>
                  <a:gd name="connsiteX228" fmla="*/ 185738 w 349567"/>
                  <a:gd name="connsiteY228" fmla="*/ 239078 h 269557"/>
                  <a:gd name="connsiteX229" fmla="*/ 185738 w 349567"/>
                  <a:gd name="connsiteY229" fmla="*/ 239078 h 269557"/>
                  <a:gd name="connsiteX230" fmla="*/ 185738 w 349567"/>
                  <a:gd name="connsiteY230" fmla="*/ 238125 h 269557"/>
                  <a:gd name="connsiteX231" fmla="*/ 185738 w 349567"/>
                  <a:gd name="connsiteY231" fmla="*/ 238125 h 269557"/>
                  <a:gd name="connsiteX232" fmla="*/ 185738 w 349567"/>
                  <a:gd name="connsiteY232" fmla="*/ 237173 h 269557"/>
                  <a:gd name="connsiteX233" fmla="*/ 185738 w 349567"/>
                  <a:gd name="connsiteY233" fmla="*/ 237173 h 269557"/>
                  <a:gd name="connsiteX234" fmla="*/ 187642 w 349567"/>
                  <a:gd name="connsiteY234" fmla="*/ 234315 h 269557"/>
                  <a:gd name="connsiteX235" fmla="*/ 187642 w 349567"/>
                  <a:gd name="connsiteY235" fmla="*/ 234315 h 269557"/>
                  <a:gd name="connsiteX236" fmla="*/ 185738 w 349567"/>
                  <a:gd name="connsiteY236" fmla="*/ 236220 h 269557"/>
                  <a:gd name="connsiteX237" fmla="*/ 184785 w 349567"/>
                  <a:gd name="connsiteY237" fmla="*/ 235267 h 269557"/>
                  <a:gd name="connsiteX238" fmla="*/ 185738 w 349567"/>
                  <a:gd name="connsiteY238" fmla="*/ 234315 h 269557"/>
                  <a:gd name="connsiteX239" fmla="*/ 185738 w 349567"/>
                  <a:gd name="connsiteY239" fmla="*/ 234315 h 269557"/>
                  <a:gd name="connsiteX240" fmla="*/ 188595 w 349567"/>
                  <a:gd name="connsiteY240" fmla="*/ 231458 h 269557"/>
                  <a:gd name="connsiteX241" fmla="*/ 190500 w 349567"/>
                  <a:gd name="connsiteY241" fmla="*/ 230505 h 269557"/>
                  <a:gd name="connsiteX242" fmla="*/ 190500 w 349567"/>
                  <a:gd name="connsiteY242" fmla="*/ 230505 h 269557"/>
                  <a:gd name="connsiteX243" fmla="*/ 191453 w 349567"/>
                  <a:gd name="connsiteY243" fmla="*/ 229553 h 269557"/>
                  <a:gd name="connsiteX244" fmla="*/ 191453 w 349567"/>
                  <a:gd name="connsiteY244" fmla="*/ 229553 h 269557"/>
                  <a:gd name="connsiteX245" fmla="*/ 211455 w 349567"/>
                  <a:gd name="connsiteY245" fmla="*/ 221933 h 269557"/>
                  <a:gd name="connsiteX246" fmla="*/ 220028 w 349567"/>
                  <a:gd name="connsiteY246" fmla="*/ 221933 h 269557"/>
                  <a:gd name="connsiteX247" fmla="*/ 224790 w 349567"/>
                  <a:gd name="connsiteY247" fmla="*/ 222885 h 269557"/>
                  <a:gd name="connsiteX248" fmla="*/ 206692 w 349567"/>
                  <a:gd name="connsiteY248" fmla="*/ 228600 h 269557"/>
                  <a:gd name="connsiteX249" fmla="*/ 217170 w 349567"/>
                  <a:gd name="connsiteY249" fmla="*/ 193358 h 269557"/>
                  <a:gd name="connsiteX250" fmla="*/ 219075 w 349567"/>
                  <a:gd name="connsiteY250" fmla="*/ 192405 h 269557"/>
                  <a:gd name="connsiteX251" fmla="*/ 215265 w 349567"/>
                  <a:gd name="connsiteY251" fmla="*/ 192405 h 269557"/>
                  <a:gd name="connsiteX252" fmla="*/ 214313 w 349567"/>
                  <a:gd name="connsiteY252" fmla="*/ 191453 h 269557"/>
                  <a:gd name="connsiteX253" fmla="*/ 205740 w 349567"/>
                  <a:gd name="connsiteY253" fmla="*/ 193358 h 269557"/>
                  <a:gd name="connsiteX254" fmla="*/ 195263 w 349567"/>
                  <a:gd name="connsiteY254" fmla="*/ 198120 h 269557"/>
                  <a:gd name="connsiteX255" fmla="*/ 179070 w 349567"/>
                  <a:gd name="connsiteY255" fmla="*/ 206692 h 269557"/>
                  <a:gd name="connsiteX256" fmla="*/ 178117 w 349567"/>
                  <a:gd name="connsiteY256" fmla="*/ 205740 h 269557"/>
                  <a:gd name="connsiteX257" fmla="*/ 181928 w 349567"/>
                  <a:gd name="connsiteY257" fmla="*/ 201930 h 269557"/>
                  <a:gd name="connsiteX258" fmla="*/ 180975 w 349567"/>
                  <a:gd name="connsiteY258" fmla="*/ 200978 h 269557"/>
                  <a:gd name="connsiteX259" fmla="*/ 196215 w 349567"/>
                  <a:gd name="connsiteY259" fmla="*/ 187642 h 269557"/>
                  <a:gd name="connsiteX260" fmla="*/ 196215 w 349567"/>
                  <a:gd name="connsiteY260" fmla="*/ 185738 h 269557"/>
                  <a:gd name="connsiteX261" fmla="*/ 200978 w 349567"/>
                  <a:gd name="connsiteY261" fmla="*/ 180023 h 269557"/>
                  <a:gd name="connsiteX262" fmla="*/ 205740 w 349567"/>
                  <a:gd name="connsiteY262" fmla="*/ 175260 h 269557"/>
                  <a:gd name="connsiteX263" fmla="*/ 203835 w 349567"/>
                  <a:gd name="connsiteY263" fmla="*/ 173355 h 269557"/>
                  <a:gd name="connsiteX264" fmla="*/ 198120 w 349567"/>
                  <a:gd name="connsiteY264" fmla="*/ 172403 h 269557"/>
                  <a:gd name="connsiteX265" fmla="*/ 200978 w 349567"/>
                  <a:gd name="connsiteY265" fmla="*/ 170498 h 269557"/>
                  <a:gd name="connsiteX266" fmla="*/ 200025 w 349567"/>
                  <a:gd name="connsiteY266" fmla="*/ 169545 h 269557"/>
                  <a:gd name="connsiteX267" fmla="*/ 202883 w 349567"/>
                  <a:gd name="connsiteY267" fmla="*/ 166688 h 269557"/>
                  <a:gd name="connsiteX268" fmla="*/ 208598 w 349567"/>
                  <a:gd name="connsiteY268" fmla="*/ 164783 h 269557"/>
                  <a:gd name="connsiteX269" fmla="*/ 197167 w 349567"/>
                  <a:gd name="connsiteY269" fmla="*/ 163830 h 269557"/>
                  <a:gd name="connsiteX270" fmla="*/ 209550 w 349567"/>
                  <a:gd name="connsiteY270" fmla="*/ 148590 h 269557"/>
                  <a:gd name="connsiteX271" fmla="*/ 211455 w 349567"/>
                  <a:gd name="connsiteY271" fmla="*/ 149542 h 269557"/>
                  <a:gd name="connsiteX272" fmla="*/ 207645 w 349567"/>
                  <a:gd name="connsiteY272" fmla="*/ 154305 h 269557"/>
                  <a:gd name="connsiteX273" fmla="*/ 220028 w 349567"/>
                  <a:gd name="connsiteY273" fmla="*/ 157163 h 269557"/>
                  <a:gd name="connsiteX274" fmla="*/ 218123 w 349567"/>
                  <a:gd name="connsiteY274" fmla="*/ 158115 h 269557"/>
                  <a:gd name="connsiteX275" fmla="*/ 226695 w 349567"/>
                  <a:gd name="connsiteY275" fmla="*/ 160973 h 269557"/>
                  <a:gd name="connsiteX276" fmla="*/ 221933 w 349567"/>
                  <a:gd name="connsiteY276" fmla="*/ 160973 h 269557"/>
                  <a:gd name="connsiteX277" fmla="*/ 267653 w 349567"/>
                  <a:gd name="connsiteY277" fmla="*/ 179070 h 269557"/>
                  <a:gd name="connsiteX278" fmla="*/ 232410 w 349567"/>
                  <a:gd name="connsiteY278" fmla="*/ 189548 h 269557"/>
                  <a:gd name="connsiteX279" fmla="*/ 228600 w 349567"/>
                  <a:gd name="connsiteY279" fmla="*/ 188595 h 269557"/>
                  <a:gd name="connsiteX280" fmla="*/ 227648 w 349567"/>
                  <a:gd name="connsiteY280" fmla="*/ 190500 h 269557"/>
                  <a:gd name="connsiteX281" fmla="*/ 222885 w 349567"/>
                  <a:gd name="connsiteY281" fmla="*/ 191453 h 269557"/>
                  <a:gd name="connsiteX282" fmla="*/ 217170 w 349567"/>
                  <a:gd name="connsiteY282" fmla="*/ 193358 h 26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349567" h="269557">
                    <a:moveTo>
                      <a:pt x="306705" y="237173"/>
                    </a:moveTo>
                    <a:cubicBezTo>
                      <a:pt x="309563" y="234315"/>
                      <a:pt x="312420" y="231458"/>
                      <a:pt x="315278" y="227648"/>
                    </a:cubicBezTo>
                    <a:lnTo>
                      <a:pt x="315278" y="227648"/>
                    </a:lnTo>
                    <a:cubicBezTo>
                      <a:pt x="320993" y="221933"/>
                      <a:pt x="325755" y="215265"/>
                      <a:pt x="332423" y="210503"/>
                    </a:cubicBezTo>
                    <a:cubicBezTo>
                      <a:pt x="334328" y="208598"/>
                      <a:pt x="336233" y="207645"/>
                      <a:pt x="338138" y="205740"/>
                    </a:cubicBezTo>
                    <a:cubicBezTo>
                      <a:pt x="339090" y="204788"/>
                      <a:pt x="339090" y="203835"/>
                      <a:pt x="339090" y="203835"/>
                    </a:cubicBezTo>
                    <a:cubicBezTo>
                      <a:pt x="336233" y="204788"/>
                      <a:pt x="335280" y="206692"/>
                      <a:pt x="332423" y="207645"/>
                    </a:cubicBezTo>
                    <a:cubicBezTo>
                      <a:pt x="331470" y="207645"/>
                      <a:pt x="331470" y="206692"/>
                      <a:pt x="331470" y="206692"/>
                    </a:cubicBezTo>
                    <a:cubicBezTo>
                      <a:pt x="333375" y="205740"/>
                      <a:pt x="335280" y="203835"/>
                      <a:pt x="337185" y="202883"/>
                    </a:cubicBezTo>
                    <a:cubicBezTo>
                      <a:pt x="337185" y="202883"/>
                      <a:pt x="337185" y="202883"/>
                      <a:pt x="337185" y="202883"/>
                    </a:cubicBezTo>
                    <a:cubicBezTo>
                      <a:pt x="336233" y="202883"/>
                      <a:pt x="336233" y="201930"/>
                      <a:pt x="336233" y="201930"/>
                    </a:cubicBezTo>
                    <a:cubicBezTo>
                      <a:pt x="329565" y="201930"/>
                      <a:pt x="324803" y="205740"/>
                      <a:pt x="320040" y="210503"/>
                    </a:cubicBezTo>
                    <a:cubicBezTo>
                      <a:pt x="319088" y="211455"/>
                      <a:pt x="318135" y="209550"/>
                      <a:pt x="317183" y="209550"/>
                    </a:cubicBezTo>
                    <a:cubicBezTo>
                      <a:pt x="309563" y="212408"/>
                      <a:pt x="303848" y="219075"/>
                      <a:pt x="296228" y="221933"/>
                    </a:cubicBezTo>
                    <a:lnTo>
                      <a:pt x="296228" y="220980"/>
                    </a:lnTo>
                    <a:cubicBezTo>
                      <a:pt x="293370" y="221933"/>
                      <a:pt x="290513" y="223838"/>
                      <a:pt x="286703" y="224790"/>
                    </a:cubicBezTo>
                    <a:cubicBezTo>
                      <a:pt x="281940" y="225742"/>
                      <a:pt x="278130" y="225742"/>
                      <a:pt x="274320" y="225742"/>
                    </a:cubicBezTo>
                    <a:cubicBezTo>
                      <a:pt x="268605" y="226695"/>
                      <a:pt x="261938" y="227648"/>
                      <a:pt x="256223" y="228600"/>
                    </a:cubicBezTo>
                    <a:cubicBezTo>
                      <a:pt x="256223" y="228600"/>
                      <a:pt x="256223" y="228600"/>
                      <a:pt x="255270" y="228600"/>
                    </a:cubicBezTo>
                    <a:cubicBezTo>
                      <a:pt x="252413" y="229553"/>
                      <a:pt x="248603" y="230505"/>
                      <a:pt x="245745" y="232410"/>
                    </a:cubicBezTo>
                    <a:cubicBezTo>
                      <a:pt x="245745" y="232410"/>
                      <a:pt x="245745" y="232410"/>
                      <a:pt x="245745" y="232410"/>
                    </a:cubicBezTo>
                    <a:cubicBezTo>
                      <a:pt x="245745" y="232410"/>
                      <a:pt x="244792" y="233363"/>
                      <a:pt x="244792" y="233363"/>
                    </a:cubicBezTo>
                    <a:cubicBezTo>
                      <a:pt x="243840" y="234315"/>
                      <a:pt x="242888" y="235267"/>
                      <a:pt x="240983" y="236220"/>
                    </a:cubicBezTo>
                    <a:cubicBezTo>
                      <a:pt x="238125" y="238125"/>
                      <a:pt x="235267" y="240983"/>
                      <a:pt x="232410" y="242888"/>
                    </a:cubicBezTo>
                    <a:cubicBezTo>
                      <a:pt x="232410" y="242888"/>
                      <a:pt x="231458" y="242888"/>
                      <a:pt x="231458" y="242888"/>
                    </a:cubicBezTo>
                    <a:cubicBezTo>
                      <a:pt x="228600" y="245745"/>
                      <a:pt x="225742" y="248603"/>
                      <a:pt x="222885" y="250508"/>
                    </a:cubicBezTo>
                    <a:cubicBezTo>
                      <a:pt x="222885" y="250508"/>
                      <a:pt x="221933" y="250508"/>
                      <a:pt x="220980" y="250508"/>
                    </a:cubicBezTo>
                    <a:cubicBezTo>
                      <a:pt x="220980" y="250508"/>
                      <a:pt x="220980" y="250508"/>
                      <a:pt x="220980" y="250508"/>
                    </a:cubicBezTo>
                    <a:cubicBezTo>
                      <a:pt x="220980" y="250508"/>
                      <a:pt x="220980" y="250508"/>
                      <a:pt x="220980" y="249555"/>
                    </a:cubicBezTo>
                    <a:cubicBezTo>
                      <a:pt x="220980" y="248603"/>
                      <a:pt x="221933" y="247650"/>
                      <a:pt x="221933" y="247650"/>
                    </a:cubicBezTo>
                    <a:cubicBezTo>
                      <a:pt x="222885" y="246698"/>
                      <a:pt x="222885" y="245745"/>
                      <a:pt x="223838" y="245745"/>
                    </a:cubicBezTo>
                    <a:cubicBezTo>
                      <a:pt x="224790" y="244792"/>
                      <a:pt x="224790" y="243840"/>
                      <a:pt x="225742" y="242888"/>
                    </a:cubicBezTo>
                    <a:cubicBezTo>
                      <a:pt x="225742" y="242888"/>
                      <a:pt x="225742" y="241935"/>
                      <a:pt x="225742" y="241935"/>
                    </a:cubicBezTo>
                    <a:cubicBezTo>
                      <a:pt x="225742" y="241935"/>
                      <a:pt x="225742" y="241935"/>
                      <a:pt x="224790" y="241935"/>
                    </a:cubicBezTo>
                    <a:cubicBezTo>
                      <a:pt x="227648" y="239078"/>
                      <a:pt x="230505" y="237173"/>
                      <a:pt x="233363" y="235267"/>
                    </a:cubicBezTo>
                    <a:lnTo>
                      <a:pt x="233363" y="235267"/>
                    </a:lnTo>
                    <a:cubicBezTo>
                      <a:pt x="233363" y="235267"/>
                      <a:pt x="232410" y="235267"/>
                      <a:pt x="232410" y="234315"/>
                    </a:cubicBezTo>
                    <a:cubicBezTo>
                      <a:pt x="232410" y="234315"/>
                      <a:pt x="233363" y="233363"/>
                      <a:pt x="233363" y="233363"/>
                    </a:cubicBezTo>
                    <a:cubicBezTo>
                      <a:pt x="233363" y="233363"/>
                      <a:pt x="233363" y="233363"/>
                      <a:pt x="233363" y="233363"/>
                    </a:cubicBezTo>
                    <a:cubicBezTo>
                      <a:pt x="233363" y="233363"/>
                      <a:pt x="233363" y="233363"/>
                      <a:pt x="233363" y="233363"/>
                    </a:cubicBezTo>
                    <a:cubicBezTo>
                      <a:pt x="234315" y="233363"/>
                      <a:pt x="233363" y="234315"/>
                      <a:pt x="233363" y="234315"/>
                    </a:cubicBezTo>
                    <a:cubicBezTo>
                      <a:pt x="232410" y="235267"/>
                      <a:pt x="231458" y="238125"/>
                      <a:pt x="229553" y="237173"/>
                    </a:cubicBezTo>
                    <a:cubicBezTo>
                      <a:pt x="229553" y="237173"/>
                      <a:pt x="228600" y="237173"/>
                      <a:pt x="228600" y="237173"/>
                    </a:cubicBezTo>
                    <a:cubicBezTo>
                      <a:pt x="228600" y="237173"/>
                      <a:pt x="228600" y="237173"/>
                      <a:pt x="227648" y="237173"/>
                    </a:cubicBezTo>
                    <a:cubicBezTo>
                      <a:pt x="227648" y="237173"/>
                      <a:pt x="227648" y="237173"/>
                      <a:pt x="227648" y="237173"/>
                    </a:cubicBezTo>
                    <a:cubicBezTo>
                      <a:pt x="227648" y="237173"/>
                      <a:pt x="227648" y="237173"/>
                      <a:pt x="227648" y="237173"/>
                    </a:cubicBezTo>
                    <a:cubicBezTo>
                      <a:pt x="227648" y="237173"/>
                      <a:pt x="227648" y="237173"/>
                      <a:pt x="227648" y="237173"/>
                    </a:cubicBezTo>
                    <a:cubicBezTo>
                      <a:pt x="227648" y="237173"/>
                      <a:pt x="227648" y="237173"/>
                      <a:pt x="227648" y="237173"/>
                    </a:cubicBezTo>
                    <a:cubicBezTo>
                      <a:pt x="227648" y="237173"/>
                      <a:pt x="227648" y="237173"/>
                      <a:pt x="227648" y="237173"/>
                    </a:cubicBezTo>
                    <a:cubicBezTo>
                      <a:pt x="227648" y="237173"/>
                      <a:pt x="227648" y="237173"/>
                      <a:pt x="227648" y="237173"/>
                    </a:cubicBezTo>
                    <a:cubicBezTo>
                      <a:pt x="227648" y="237173"/>
                      <a:pt x="227648" y="237173"/>
                      <a:pt x="227648" y="236220"/>
                    </a:cubicBezTo>
                    <a:cubicBezTo>
                      <a:pt x="227648" y="236220"/>
                      <a:pt x="227648" y="236220"/>
                      <a:pt x="227648" y="236220"/>
                    </a:cubicBezTo>
                    <a:cubicBezTo>
                      <a:pt x="227648" y="236220"/>
                      <a:pt x="227648" y="235267"/>
                      <a:pt x="228600" y="235267"/>
                    </a:cubicBezTo>
                    <a:cubicBezTo>
                      <a:pt x="228600" y="235267"/>
                      <a:pt x="228600" y="235267"/>
                      <a:pt x="228600" y="234315"/>
                    </a:cubicBezTo>
                    <a:cubicBezTo>
                      <a:pt x="228600" y="234315"/>
                      <a:pt x="228600" y="233363"/>
                      <a:pt x="229553" y="233363"/>
                    </a:cubicBezTo>
                    <a:cubicBezTo>
                      <a:pt x="229553" y="233363"/>
                      <a:pt x="229553" y="232410"/>
                      <a:pt x="229553" y="232410"/>
                    </a:cubicBezTo>
                    <a:cubicBezTo>
                      <a:pt x="230505" y="231458"/>
                      <a:pt x="231458" y="230505"/>
                      <a:pt x="233363" y="229553"/>
                    </a:cubicBezTo>
                    <a:lnTo>
                      <a:pt x="233363" y="229553"/>
                    </a:lnTo>
                    <a:cubicBezTo>
                      <a:pt x="235267" y="228600"/>
                      <a:pt x="237173" y="227648"/>
                      <a:pt x="239078" y="226695"/>
                    </a:cubicBezTo>
                    <a:cubicBezTo>
                      <a:pt x="239078" y="226695"/>
                      <a:pt x="240030" y="225742"/>
                      <a:pt x="240030" y="225742"/>
                    </a:cubicBezTo>
                    <a:cubicBezTo>
                      <a:pt x="237173" y="226695"/>
                      <a:pt x="234315" y="227648"/>
                      <a:pt x="231458" y="229553"/>
                    </a:cubicBezTo>
                    <a:cubicBezTo>
                      <a:pt x="231458" y="229553"/>
                      <a:pt x="230505" y="229553"/>
                      <a:pt x="230505" y="229553"/>
                    </a:cubicBezTo>
                    <a:cubicBezTo>
                      <a:pt x="230505" y="229553"/>
                      <a:pt x="229553" y="229553"/>
                      <a:pt x="229553" y="229553"/>
                    </a:cubicBezTo>
                    <a:cubicBezTo>
                      <a:pt x="229553" y="229553"/>
                      <a:pt x="229553" y="229553"/>
                      <a:pt x="229553" y="229553"/>
                    </a:cubicBezTo>
                    <a:cubicBezTo>
                      <a:pt x="230505" y="228600"/>
                      <a:pt x="231458" y="227648"/>
                      <a:pt x="232410" y="226695"/>
                    </a:cubicBezTo>
                    <a:cubicBezTo>
                      <a:pt x="233363" y="226695"/>
                      <a:pt x="233363" y="226695"/>
                      <a:pt x="233363" y="227648"/>
                    </a:cubicBezTo>
                    <a:cubicBezTo>
                      <a:pt x="249555" y="215265"/>
                      <a:pt x="272415" y="218123"/>
                      <a:pt x="291465" y="211455"/>
                    </a:cubicBezTo>
                    <a:cubicBezTo>
                      <a:pt x="293370" y="210503"/>
                      <a:pt x="294323" y="209550"/>
                      <a:pt x="296228" y="208598"/>
                    </a:cubicBezTo>
                    <a:cubicBezTo>
                      <a:pt x="299085" y="207645"/>
                      <a:pt x="300990" y="204788"/>
                      <a:pt x="303848" y="203835"/>
                    </a:cubicBezTo>
                    <a:cubicBezTo>
                      <a:pt x="307658" y="200978"/>
                      <a:pt x="310515" y="197167"/>
                      <a:pt x="312420" y="192405"/>
                    </a:cubicBezTo>
                    <a:cubicBezTo>
                      <a:pt x="312420" y="191453"/>
                      <a:pt x="311468" y="191453"/>
                      <a:pt x="311468" y="191453"/>
                    </a:cubicBezTo>
                    <a:cubicBezTo>
                      <a:pt x="304800" y="199073"/>
                      <a:pt x="297180" y="203835"/>
                      <a:pt x="288608" y="208598"/>
                    </a:cubicBezTo>
                    <a:cubicBezTo>
                      <a:pt x="278130" y="214313"/>
                      <a:pt x="265748" y="213360"/>
                      <a:pt x="255270" y="214313"/>
                    </a:cubicBezTo>
                    <a:cubicBezTo>
                      <a:pt x="256223" y="213360"/>
                      <a:pt x="257175" y="213360"/>
                      <a:pt x="258128" y="213360"/>
                    </a:cubicBezTo>
                    <a:cubicBezTo>
                      <a:pt x="258128" y="211455"/>
                      <a:pt x="259080" y="211455"/>
                      <a:pt x="260033" y="210503"/>
                    </a:cubicBezTo>
                    <a:lnTo>
                      <a:pt x="261938" y="210503"/>
                    </a:lnTo>
                    <a:cubicBezTo>
                      <a:pt x="262890" y="210503"/>
                      <a:pt x="262890" y="209550"/>
                      <a:pt x="262890" y="209550"/>
                    </a:cubicBezTo>
                    <a:cubicBezTo>
                      <a:pt x="263843" y="209550"/>
                      <a:pt x="265748" y="208598"/>
                      <a:pt x="264795" y="208598"/>
                    </a:cubicBezTo>
                    <a:cubicBezTo>
                      <a:pt x="262890" y="206692"/>
                      <a:pt x="260033" y="210503"/>
                      <a:pt x="257175" y="208598"/>
                    </a:cubicBezTo>
                    <a:cubicBezTo>
                      <a:pt x="258128" y="207645"/>
                      <a:pt x="258128" y="205740"/>
                      <a:pt x="259080" y="205740"/>
                    </a:cubicBezTo>
                    <a:lnTo>
                      <a:pt x="260985" y="205740"/>
                    </a:lnTo>
                    <a:cubicBezTo>
                      <a:pt x="260985" y="204788"/>
                      <a:pt x="261938" y="203835"/>
                      <a:pt x="261938" y="203835"/>
                    </a:cubicBezTo>
                    <a:cubicBezTo>
                      <a:pt x="269558" y="199073"/>
                      <a:pt x="277178" y="195263"/>
                      <a:pt x="283845" y="191453"/>
                    </a:cubicBezTo>
                    <a:cubicBezTo>
                      <a:pt x="281940" y="191453"/>
                      <a:pt x="280988" y="193358"/>
                      <a:pt x="280035" y="192405"/>
                    </a:cubicBezTo>
                    <a:cubicBezTo>
                      <a:pt x="280988" y="192405"/>
                      <a:pt x="280035" y="190500"/>
                      <a:pt x="280988" y="190500"/>
                    </a:cubicBezTo>
                    <a:cubicBezTo>
                      <a:pt x="286703" y="188595"/>
                      <a:pt x="291465" y="185738"/>
                      <a:pt x="297180" y="183833"/>
                    </a:cubicBezTo>
                    <a:cubicBezTo>
                      <a:pt x="295275" y="183833"/>
                      <a:pt x="293370" y="185738"/>
                      <a:pt x="291465" y="183833"/>
                    </a:cubicBezTo>
                    <a:cubicBezTo>
                      <a:pt x="292418" y="182880"/>
                      <a:pt x="293370" y="181928"/>
                      <a:pt x="294323" y="181928"/>
                    </a:cubicBezTo>
                    <a:lnTo>
                      <a:pt x="294323" y="180023"/>
                    </a:lnTo>
                    <a:cubicBezTo>
                      <a:pt x="294323" y="179070"/>
                      <a:pt x="295275" y="179070"/>
                      <a:pt x="295275" y="179070"/>
                    </a:cubicBezTo>
                    <a:cubicBezTo>
                      <a:pt x="294323" y="179070"/>
                      <a:pt x="294323" y="178117"/>
                      <a:pt x="294323" y="178117"/>
                    </a:cubicBezTo>
                    <a:cubicBezTo>
                      <a:pt x="295275" y="177165"/>
                      <a:pt x="296228" y="177165"/>
                      <a:pt x="297180" y="176213"/>
                    </a:cubicBezTo>
                    <a:cubicBezTo>
                      <a:pt x="296228" y="176213"/>
                      <a:pt x="295275" y="176213"/>
                      <a:pt x="295275" y="175260"/>
                    </a:cubicBezTo>
                    <a:cubicBezTo>
                      <a:pt x="297180" y="173355"/>
                      <a:pt x="299085" y="172403"/>
                      <a:pt x="301943" y="172403"/>
                    </a:cubicBezTo>
                    <a:cubicBezTo>
                      <a:pt x="300990" y="171450"/>
                      <a:pt x="300038" y="172403"/>
                      <a:pt x="300038" y="171450"/>
                    </a:cubicBezTo>
                    <a:cubicBezTo>
                      <a:pt x="300038" y="170498"/>
                      <a:pt x="300990" y="170498"/>
                      <a:pt x="300990" y="170498"/>
                    </a:cubicBezTo>
                    <a:lnTo>
                      <a:pt x="300990" y="170498"/>
                    </a:lnTo>
                    <a:cubicBezTo>
                      <a:pt x="300038" y="169545"/>
                      <a:pt x="300038" y="168592"/>
                      <a:pt x="300038" y="168592"/>
                    </a:cubicBezTo>
                    <a:cubicBezTo>
                      <a:pt x="302895" y="164783"/>
                      <a:pt x="302895" y="160020"/>
                      <a:pt x="304800" y="156210"/>
                    </a:cubicBezTo>
                    <a:cubicBezTo>
                      <a:pt x="303848" y="156210"/>
                      <a:pt x="303848" y="156210"/>
                      <a:pt x="303848" y="155258"/>
                    </a:cubicBezTo>
                    <a:cubicBezTo>
                      <a:pt x="299085" y="160973"/>
                      <a:pt x="290513" y="162878"/>
                      <a:pt x="282893" y="164783"/>
                    </a:cubicBezTo>
                    <a:lnTo>
                      <a:pt x="280035" y="164783"/>
                    </a:lnTo>
                    <a:cubicBezTo>
                      <a:pt x="277178" y="165735"/>
                      <a:pt x="274320" y="165735"/>
                      <a:pt x="271463" y="163830"/>
                    </a:cubicBezTo>
                    <a:cubicBezTo>
                      <a:pt x="269558" y="162878"/>
                      <a:pt x="268605" y="160973"/>
                      <a:pt x="266700" y="160020"/>
                    </a:cubicBezTo>
                    <a:cubicBezTo>
                      <a:pt x="262890" y="157163"/>
                      <a:pt x="258128" y="155258"/>
                      <a:pt x="254317" y="154305"/>
                    </a:cubicBezTo>
                    <a:cubicBezTo>
                      <a:pt x="240983" y="150495"/>
                      <a:pt x="227648" y="148590"/>
                      <a:pt x="215265" y="148590"/>
                    </a:cubicBezTo>
                    <a:cubicBezTo>
                      <a:pt x="220980" y="145733"/>
                      <a:pt x="226695" y="145733"/>
                      <a:pt x="233363" y="143828"/>
                    </a:cubicBezTo>
                    <a:cubicBezTo>
                      <a:pt x="241935" y="140970"/>
                      <a:pt x="250508" y="138113"/>
                      <a:pt x="259080" y="139065"/>
                    </a:cubicBezTo>
                    <a:cubicBezTo>
                      <a:pt x="257175" y="138113"/>
                      <a:pt x="255270" y="139065"/>
                      <a:pt x="254317" y="139065"/>
                    </a:cubicBezTo>
                    <a:cubicBezTo>
                      <a:pt x="246698" y="138113"/>
                      <a:pt x="240030" y="140970"/>
                      <a:pt x="232410" y="141923"/>
                    </a:cubicBezTo>
                    <a:cubicBezTo>
                      <a:pt x="227648" y="142875"/>
                      <a:pt x="222885" y="144780"/>
                      <a:pt x="217170" y="145733"/>
                    </a:cubicBezTo>
                    <a:cubicBezTo>
                      <a:pt x="214313" y="146685"/>
                      <a:pt x="212408" y="149542"/>
                      <a:pt x="208598" y="149542"/>
                    </a:cubicBezTo>
                    <a:lnTo>
                      <a:pt x="208598" y="147638"/>
                    </a:lnTo>
                    <a:cubicBezTo>
                      <a:pt x="213360" y="141923"/>
                      <a:pt x="220028" y="135255"/>
                      <a:pt x="227648" y="135255"/>
                    </a:cubicBezTo>
                    <a:cubicBezTo>
                      <a:pt x="237173" y="133350"/>
                      <a:pt x="245745" y="135255"/>
                      <a:pt x="254317" y="136208"/>
                    </a:cubicBezTo>
                    <a:cubicBezTo>
                      <a:pt x="260985" y="137160"/>
                      <a:pt x="266700" y="138113"/>
                      <a:pt x="273368" y="140017"/>
                    </a:cubicBezTo>
                    <a:cubicBezTo>
                      <a:pt x="276225" y="140017"/>
                      <a:pt x="276225" y="143828"/>
                      <a:pt x="278130" y="144780"/>
                    </a:cubicBezTo>
                    <a:cubicBezTo>
                      <a:pt x="280988" y="145733"/>
                      <a:pt x="283845" y="144780"/>
                      <a:pt x="287655" y="146685"/>
                    </a:cubicBezTo>
                    <a:cubicBezTo>
                      <a:pt x="287655" y="145733"/>
                      <a:pt x="286703" y="144780"/>
                      <a:pt x="287655" y="143828"/>
                    </a:cubicBezTo>
                    <a:cubicBezTo>
                      <a:pt x="289560" y="141923"/>
                      <a:pt x="292418" y="144780"/>
                      <a:pt x="294323" y="142875"/>
                    </a:cubicBezTo>
                    <a:cubicBezTo>
                      <a:pt x="298133" y="140017"/>
                      <a:pt x="290513" y="136208"/>
                      <a:pt x="288608" y="132398"/>
                    </a:cubicBezTo>
                    <a:cubicBezTo>
                      <a:pt x="288608" y="131445"/>
                      <a:pt x="289560" y="131445"/>
                      <a:pt x="289560" y="131445"/>
                    </a:cubicBezTo>
                    <a:cubicBezTo>
                      <a:pt x="293370" y="135255"/>
                      <a:pt x="296228" y="139065"/>
                      <a:pt x="301943" y="141923"/>
                    </a:cubicBezTo>
                    <a:cubicBezTo>
                      <a:pt x="304800" y="142875"/>
                      <a:pt x="310515" y="144780"/>
                      <a:pt x="309563" y="140970"/>
                    </a:cubicBezTo>
                    <a:cubicBezTo>
                      <a:pt x="306705" y="135255"/>
                      <a:pt x="301943" y="130492"/>
                      <a:pt x="298133" y="125730"/>
                    </a:cubicBezTo>
                    <a:lnTo>
                      <a:pt x="298133" y="123825"/>
                    </a:lnTo>
                    <a:cubicBezTo>
                      <a:pt x="297180" y="123825"/>
                      <a:pt x="297180" y="122873"/>
                      <a:pt x="296228" y="122873"/>
                    </a:cubicBezTo>
                    <a:lnTo>
                      <a:pt x="296228" y="120015"/>
                    </a:lnTo>
                    <a:cubicBezTo>
                      <a:pt x="294323" y="119063"/>
                      <a:pt x="294323" y="117158"/>
                      <a:pt x="293370" y="115253"/>
                    </a:cubicBezTo>
                    <a:cubicBezTo>
                      <a:pt x="291465" y="112395"/>
                      <a:pt x="292418" y="109538"/>
                      <a:pt x="291465" y="105728"/>
                    </a:cubicBezTo>
                    <a:cubicBezTo>
                      <a:pt x="291465" y="103823"/>
                      <a:pt x="291465" y="100965"/>
                      <a:pt x="290513" y="98108"/>
                    </a:cubicBezTo>
                    <a:cubicBezTo>
                      <a:pt x="288608" y="89535"/>
                      <a:pt x="286703" y="81915"/>
                      <a:pt x="285750" y="73342"/>
                    </a:cubicBezTo>
                    <a:cubicBezTo>
                      <a:pt x="284798" y="63817"/>
                      <a:pt x="291465" y="56197"/>
                      <a:pt x="296228" y="47625"/>
                    </a:cubicBezTo>
                    <a:cubicBezTo>
                      <a:pt x="300038" y="41910"/>
                      <a:pt x="303848" y="35242"/>
                      <a:pt x="310515" y="31433"/>
                    </a:cubicBezTo>
                    <a:cubicBezTo>
                      <a:pt x="312420" y="25718"/>
                      <a:pt x="316230" y="20003"/>
                      <a:pt x="320040" y="15240"/>
                    </a:cubicBezTo>
                    <a:cubicBezTo>
                      <a:pt x="323850" y="10478"/>
                      <a:pt x="330518" y="7620"/>
                      <a:pt x="336233" y="4763"/>
                    </a:cubicBezTo>
                    <a:cubicBezTo>
                      <a:pt x="342900" y="1905"/>
                      <a:pt x="349568" y="0"/>
                      <a:pt x="349568" y="0"/>
                    </a:cubicBezTo>
                    <a:lnTo>
                      <a:pt x="0" y="0"/>
                    </a:lnTo>
                    <a:lnTo>
                      <a:pt x="0" y="269558"/>
                    </a:lnTo>
                    <a:lnTo>
                      <a:pt x="247650" y="269558"/>
                    </a:lnTo>
                    <a:cubicBezTo>
                      <a:pt x="257175" y="262890"/>
                      <a:pt x="266700" y="259080"/>
                      <a:pt x="280988" y="252413"/>
                    </a:cubicBezTo>
                    <a:cubicBezTo>
                      <a:pt x="286703" y="249555"/>
                      <a:pt x="301943" y="242888"/>
                      <a:pt x="306705" y="237173"/>
                    </a:cubicBezTo>
                    <a:moveTo>
                      <a:pt x="227648" y="200978"/>
                    </a:moveTo>
                    <a:cubicBezTo>
                      <a:pt x="226695" y="200978"/>
                      <a:pt x="224790" y="201930"/>
                      <a:pt x="224790" y="200025"/>
                    </a:cubicBezTo>
                    <a:cubicBezTo>
                      <a:pt x="225742" y="197167"/>
                      <a:pt x="228600" y="197167"/>
                      <a:pt x="230505" y="196215"/>
                    </a:cubicBezTo>
                    <a:cubicBezTo>
                      <a:pt x="231458" y="195263"/>
                      <a:pt x="233363" y="194310"/>
                      <a:pt x="234315" y="195263"/>
                    </a:cubicBezTo>
                    <a:cubicBezTo>
                      <a:pt x="235267" y="197167"/>
                      <a:pt x="237173" y="196215"/>
                      <a:pt x="238125" y="197167"/>
                    </a:cubicBezTo>
                    <a:cubicBezTo>
                      <a:pt x="235267" y="200978"/>
                      <a:pt x="231458" y="200025"/>
                      <a:pt x="227648" y="200978"/>
                    </a:cubicBezTo>
                    <a:moveTo>
                      <a:pt x="149542" y="189548"/>
                    </a:moveTo>
                    <a:cubicBezTo>
                      <a:pt x="149542" y="189548"/>
                      <a:pt x="148590" y="188595"/>
                      <a:pt x="148590" y="188595"/>
                    </a:cubicBezTo>
                    <a:cubicBezTo>
                      <a:pt x="155258" y="180023"/>
                      <a:pt x="160020" y="171450"/>
                      <a:pt x="164783" y="162878"/>
                    </a:cubicBezTo>
                    <a:cubicBezTo>
                      <a:pt x="171450" y="159067"/>
                      <a:pt x="177165" y="154305"/>
                      <a:pt x="181928" y="148590"/>
                    </a:cubicBezTo>
                    <a:cubicBezTo>
                      <a:pt x="190500" y="139065"/>
                      <a:pt x="200025" y="131445"/>
                      <a:pt x="210503" y="125730"/>
                    </a:cubicBezTo>
                    <a:cubicBezTo>
                      <a:pt x="214313" y="123825"/>
                      <a:pt x="220028" y="124778"/>
                      <a:pt x="223838" y="126683"/>
                    </a:cubicBezTo>
                    <a:cubicBezTo>
                      <a:pt x="221933" y="128588"/>
                      <a:pt x="220028" y="128588"/>
                      <a:pt x="218123" y="129540"/>
                    </a:cubicBezTo>
                    <a:cubicBezTo>
                      <a:pt x="217170" y="129540"/>
                      <a:pt x="217170" y="129540"/>
                      <a:pt x="216217" y="128588"/>
                    </a:cubicBezTo>
                    <a:cubicBezTo>
                      <a:pt x="217170" y="127635"/>
                      <a:pt x="217170" y="127635"/>
                      <a:pt x="217170" y="126683"/>
                    </a:cubicBezTo>
                    <a:cubicBezTo>
                      <a:pt x="212408" y="132398"/>
                      <a:pt x="204788" y="135255"/>
                      <a:pt x="200978" y="141923"/>
                    </a:cubicBezTo>
                    <a:cubicBezTo>
                      <a:pt x="198120" y="146685"/>
                      <a:pt x="196215" y="153353"/>
                      <a:pt x="189548" y="155258"/>
                    </a:cubicBezTo>
                    <a:cubicBezTo>
                      <a:pt x="187642" y="156210"/>
                      <a:pt x="190500" y="153353"/>
                      <a:pt x="188595" y="154305"/>
                    </a:cubicBezTo>
                    <a:cubicBezTo>
                      <a:pt x="173355" y="164783"/>
                      <a:pt x="161925" y="176213"/>
                      <a:pt x="149542" y="189548"/>
                    </a:cubicBezTo>
                    <a:moveTo>
                      <a:pt x="192405" y="156210"/>
                    </a:moveTo>
                    <a:cubicBezTo>
                      <a:pt x="191453" y="157163"/>
                      <a:pt x="191453" y="157163"/>
                      <a:pt x="190500" y="158115"/>
                    </a:cubicBezTo>
                    <a:cubicBezTo>
                      <a:pt x="189548" y="159067"/>
                      <a:pt x="189548" y="160020"/>
                      <a:pt x="188595" y="160020"/>
                    </a:cubicBezTo>
                    <a:cubicBezTo>
                      <a:pt x="187642" y="160020"/>
                      <a:pt x="187642" y="160020"/>
                      <a:pt x="187642" y="159067"/>
                    </a:cubicBezTo>
                    <a:cubicBezTo>
                      <a:pt x="188595" y="157163"/>
                      <a:pt x="189548" y="155258"/>
                      <a:pt x="191453" y="154305"/>
                    </a:cubicBezTo>
                    <a:cubicBezTo>
                      <a:pt x="192405" y="155258"/>
                      <a:pt x="192405" y="155258"/>
                      <a:pt x="192405" y="156210"/>
                    </a:cubicBezTo>
                    <a:moveTo>
                      <a:pt x="216217" y="232410"/>
                    </a:moveTo>
                    <a:cubicBezTo>
                      <a:pt x="216217" y="233363"/>
                      <a:pt x="215265" y="233363"/>
                      <a:pt x="215265" y="234315"/>
                    </a:cubicBezTo>
                    <a:cubicBezTo>
                      <a:pt x="216217" y="234315"/>
                      <a:pt x="216217" y="234315"/>
                      <a:pt x="216217" y="235267"/>
                    </a:cubicBezTo>
                    <a:cubicBezTo>
                      <a:pt x="215265" y="236220"/>
                      <a:pt x="214313" y="237173"/>
                      <a:pt x="212408" y="238125"/>
                    </a:cubicBezTo>
                    <a:cubicBezTo>
                      <a:pt x="212408" y="238125"/>
                      <a:pt x="212408" y="238125"/>
                      <a:pt x="211455" y="238125"/>
                    </a:cubicBezTo>
                    <a:cubicBezTo>
                      <a:pt x="210503" y="239078"/>
                      <a:pt x="210503" y="239078"/>
                      <a:pt x="209550" y="240030"/>
                    </a:cubicBezTo>
                    <a:cubicBezTo>
                      <a:pt x="208598" y="240983"/>
                      <a:pt x="205740" y="240030"/>
                      <a:pt x="206692" y="239078"/>
                    </a:cubicBezTo>
                    <a:cubicBezTo>
                      <a:pt x="207645" y="238125"/>
                      <a:pt x="209550" y="236220"/>
                      <a:pt x="210503" y="235267"/>
                    </a:cubicBezTo>
                    <a:cubicBezTo>
                      <a:pt x="211455" y="234315"/>
                      <a:pt x="212408" y="234315"/>
                      <a:pt x="212408" y="233363"/>
                    </a:cubicBezTo>
                    <a:cubicBezTo>
                      <a:pt x="212408" y="233363"/>
                      <a:pt x="213360" y="232410"/>
                      <a:pt x="213360" y="232410"/>
                    </a:cubicBezTo>
                    <a:cubicBezTo>
                      <a:pt x="213360" y="231458"/>
                      <a:pt x="216217" y="231458"/>
                      <a:pt x="216217" y="232410"/>
                    </a:cubicBezTo>
                    <a:moveTo>
                      <a:pt x="206692" y="228600"/>
                    </a:moveTo>
                    <a:cubicBezTo>
                      <a:pt x="206692" y="228600"/>
                      <a:pt x="206692" y="228600"/>
                      <a:pt x="206692" y="228600"/>
                    </a:cubicBezTo>
                    <a:cubicBezTo>
                      <a:pt x="204788" y="230505"/>
                      <a:pt x="202883" y="231458"/>
                      <a:pt x="200978" y="232410"/>
                    </a:cubicBezTo>
                    <a:cubicBezTo>
                      <a:pt x="199073" y="233363"/>
                      <a:pt x="196215" y="234315"/>
                      <a:pt x="194310" y="235267"/>
                    </a:cubicBezTo>
                    <a:cubicBezTo>
                      <a:pt x="194310" y="235267"/>
                      <a:pt x="194310" y="235267"/>
                      <a:pt x="194310" y="235267"/>
                    </a:cubicBezTo>
                    <a:cubicBezTo>
                      <a:pt x="194310" y="235267"/>
                      <a:pt x="193358" y="235267"/>
                      <a:pt x="193358" y="235267"/>
                    </a:cubicBezTo>
                    <a:cubicBezTo>
                      <a:pt x="191453" y="236220"/>
                      <a:pt x="189548" y="238125"/>
                      <a:pt x="188595" y="239078"/>
                    </a:cubicBezTo>
                    <a:cubicBezTo>
                      <a:pt x="188595" y="239078"/>
                      <a:pt x="188595" y="239078"/>
                      <a:pt x="187642" y="240030"/>
                    </a:cubicBezTo>
                    <a:cubicBezTo>
                      <a:pt x="187642" y="240030"/>
                      <a:pt x="187642" y="240030"/>
                      <a:pt x="187642" y="240030"/>
                    </a:cubicBezTo>
                    <a:cubicBezTo>
                      <a:pt x="187642" y="240030"/>
                      <a:pt x="187642" y="240030"/>
                      <a:pt x="187642" y="240030"/>
                    </a:cubicBezTo>
                    <a:cubicBezTo>
                      <a:pt x="187642" y="240030"/>
                      <a:pt x="186690" y="240983"/>
                      <a:pt x="186690" y="240983"/>
                    </a:cubicBezTo>
                    <a:cubicBezTo>
                      <a:pt x="186690" y="240983"/>
                      <a:pt x="186690" y="240983"/>
                      <a:pt x="186690" y="240983"/>
                    </a:cubicBezTo>
                    <a:cubicBezTo>
                      <a:pt x="186690" y="240983"/>
                      <a:pt x="186690" y="240983"/>
                      <a:pt x="186690" y="240983"/>
                    </a:cubicBezTo>
                    <a:cubicBezTo>
                      <a:pt x="186690" y="240983"/>
                      <a:pt x="185738" y="241935"/>
                      <a:pt x="185738" y="241935"/>
                    </a:cubicBezTo>
                    <a:cubicBezTo>
                      <a:pt x="185738" y="241935"/>
                      <a:pt x="185738" y="242888"/>
                      <a:pt x="184785" y="242888"/>
                    </a:cubicBezTo>
                    <a:cubicBezTo>
                      <a:pt x="184785" y="242888"/>
                      <a:pt x="183833" y="242888"/>
                      <a:pt x="183833" y="242888"/>
                    </a:cubicBezTo>
                    <a:cubicBezTo>
                      <a:pt x="183833" y="242888"/>
                      <a:pt x="183833" y="242888"/>
                      <a:pt x="183833" y="242888"/>
                    </a:cubicBezTo>
                    <a:cubicBezTo>
                      <a:pt x="183833" y="242888"/>
                      <a:pt x="182880" y="242888"/>
                      <a:pt x="182880" y="242888"/>
                    </a:cubicBezTo>
                    <a:cubicBezTo>
                      <a:pt x="182880" y="242888"/>
                      <a:pt x="181928" y="242888"/>
                      <a:pt x="181928" y="242888"/>
                    </a:cubicBezTo>
                    <a:cubicBezTo>
                      <a:pt x="181928" y="242888"/>
                      <a:pt x="181928" y="242888"/>
                      <a:pt x="181928" y="242888"/>
                    </a:cubicBezTo>
                    <a:cubicBezTo>
                      <a:pt x="181928" y="242888"/>
                      <a:pt x="181928" y="242888"/>
                      <a:pt x="181928" y="242888"/>
                    </a:cubicBezTo>
                    <a:cubicBezTo>
                      <a:pt x="180975" y="243840"/>
                      <a:pt x="180975" y="243840"/>
                      <a:pt x="180023" y="244792"/>
                    </a:cubicBezTo>
                    <a:cubicBezTo>
                      <a:pt x="179070" y="245745"/>
                      <a:pt x="178117" y="246698"/>
                      <a:pt x="177165" y="247650"/>
                    </a:cubicBezTo>
                    <a:cubicBezTo>
                      <a:pt x="177165" y="247650"/>
                      <a:pt x="177165" y="247650"/>
                      <a:pt x="177165" y="247650"/>
                    </a:cubicBezTo>
                    <a:cubicBezTo>
                      <a:pt x="177165" y="247650"/>
                      <a:pt x="177165" y="247650"/>
                      <a:pt x="177165" y="247650"/>
                    </a:cubicBezTo>
                    <a:cubicBezTo>
                      <a:pt x="177165" y="247650"/>
                      <a:pt x="177165" y="247650"/>
                      <a:pt x="177165" y="247650"/>
                    </a:cubicBezTo>
                    <a:cubicBezTo>
                      <a:pt x="177165" y="247650"/>
                      <a:pt x="177165" y="247650"/>
                      <a:pt x="177165" y="247650"/>
                    </a:cubicBezTo>
                    <a:cubicBezTo>
                      <a:pt x="177165" y="247650"/>
                      <a:pt x="177165" y="247650"/>
                      <a:pt x="177165" y="247650"/>
                    </a:cubicBezTo>
                    <a:cubicBezTo>
                      <a:pt x="177165" y="247650"/>
                      <a:pt x="177165" y="247650"/>
                      <a:pt x="177165" y="248603"/>
                    </a:cubicBezTo>
                    <a:lnTo>
                      <a:pt x="177165" y="248603"/>
                    </a:lnTo>
                    <a:cubicBezTo>
                      <a:pt x="177165" y="248603"/>
                      <a:pt x="177165" y="248603"/>
                      <a:pt x="177165" y="248603"/>
                    </a:cubicBezTo>
                    <a:cubicBezTo>
                      <a:pt x="177165" y="248603"/>
                      <a:pt x="177165" y="248603"/>
                      <a:pt x="177165" y="248603"/>
                    </a:cubicBezTo>
                    <a:cubicBezTo>
                      <a:pt x="177165" y="248603"/>
                      <a:pt x="177165" y="248603"/>
                      <a:pt x="177165" y="248603"/>
                    </a:cubicBezTo>
                    <a:cubicBezTo>
                      <a:pt x="177165" y="248603"/>
                      <a:pt x="177165" y="247650"/>
                      <a:pt x="177165" y="247650"/>
                    </a:cubicBezTo>
                    <a:lnTo>
                      <a:pt x="177165" y="247650"/>
                    </a:lnTo>
                    <a:cubicBezTo>
                      <a:pt x="177165" y="247650"/>
                      <a:pt x="177165" y="247650"/>
                      <a:pt x="177165" y="247650"/>
                    </a:cubicBezTo>
                    <a:cubicBezTo>
                      <a:pt x="178117" y="246698"/>
                      <a:pt x="178117" y="246698"/>
                      <a:pt x="179070" y="245745"/>
                    </a:cubicBezTo>
                    <a:cubicBezTo>
                      <a:pt x="179070" y="245745"/>
                      <a:pt x="179070" y="245745"/>
                      <a:pt x="179070" y="245745"/>
                    </a:cubicBezTo>
                    <a:cubicBezTo>
                      <a:pt x="179070" y="245745"/>
                      <a:pt x="179070" y="245745"/>
                      <a:pt x="180023" y="244792"/>
                    </a:cubicBezTo>
                    <a:cubicBezTo>
                      <a:pt x="180023" y="244792"/>
                      <a:pt x="180975" y="243840"/>
                      <a:pt x="180975" y="243840"/>
                    </a:cubicBezTo>
                    <a:cubicBezTo>
                      <a:pt x="180975" y="243840"/>
                      <a:pt x="180975" y="243840"/>
                      <a:pt x="180975" y="243840"/>
                    </a:cubicBezTo>
                    <a:cubicBezTo>
                      <a:pt x="181928" y="242888"/>
                      <a:pt x="181928" y="241935"/>
                      <a:pt x="182880" y="241935"/>
                    </a:cubicBezTo>
                    <a:cubicBezTo>
                      <a:pt x="182880" y="241935"/>
                      <a:pt x="182880" y="241935"/>
                      <a:pt x="182880" y="241935"/>
                    </a:cubicBezTo>
                    <a:cubicBezTo>
                      <a:pt x="182880" y="241935"/>
                      <a:pt x="182880" y="241935"/>
                      <a:pt x="182880" y="241935"/>
                    </a:cubicBezTo>
                    <a:cubicBezTo>
                      <a:pt x="182880" y="241935"/>
                      <a:pt x="183833" y="240983"/>
                      <a:pt x="183833" y="240983"/>
                    </a:cubicBezTo>
                    <a:cubicBezTo>
                      <a:pt x="183833" y="240983"/>
                      <a:pt x="183833" y="240030"/>
                      <a:pt x="184785" y="240030"/>
                    </a:cubicBezTo>
                    <a:cubicBezTo>
                      <a:pt x="184785" y="240030"/>
                      <a:pt x="184785" y="240030"/>
                      <a:pt x="184785" y="240030"/>
                    </a:cubicBezTo>
                    <a:cubicBezTo>
                      <a:pt x="184785" y="240030"/>
                      <a:pt x="184785" y="240030"/>
                      <a:pt x="184785" y="240030"/>
                    </a:cubicBezTo>
                    <a:cubicBezTo>
                      <a:pt x="184785" y="240030"/>
                      <a:pt x="184785" y="240030"/>
                      <a:pt x="184785" y="240030"/>
                    </a:cubicBezTo>
                    <a:cubicBezTo>
                      <a:pt x="184785" y="240030"/>
                      <a:pt x="184785" y="239078"/>
                      <a:pt x="185738" y="239078"/>
                    </a:cubicBezTo>
                    <a:cubicBezTo>
                      <a:pt x="185738" y="239078"/>
                      <a:pt x="185738" y="239078"/>
                      <a:pt x="185738" y="239078"/>
                    </a:cubicBezTo>
                    <a:cubicBezTo>
                      <a:pt x="185738" y="239078"/>
                      <a:pt x="185738" y="239078"/>
                      <a:pt x="185738" y="239078"/>
                    </a:cubicBezTo>
                    <a:cubicBezTo>
                      <a:pt x="185738" y="239078"/>
                      <a:pt x="185738" y="239078"/>
                      <a:pt x="185738" y="238125"/>
                    </a:cubicBezTo>
                    <a:cubicBezTo>
                      <a:pt x="185738" y="238125"/>
                      <a:pt x="185738" y="238125"/>
                      <a:pt x="185738" y="238125"/>
                    </a:cubicBezTo>
                    <a:cubicBezTo>
                      <a:pt x="185738" y="238125"/>
                      <a:pt x="185738" y="237173"/>
                      <a:pt x="185738" y="237173"/>
                    </a:cubicBezTo>
                    <a:cubicBezTo>
                      <a:pt x="185738" y="237173"/>
                      <a:pt x="185738" y="237173"/>
                      <a:pt x="185738" y="237173"/>
                    </a:cubicBezTo>
                    <a:cubicBezTo>
                      <a:pt x="186690" y="236220"/>
                      <a:pt x="186690" y="235267"/>
                      <a:pt x="187642" y="234315"/>
                    </a:cubicBezTo>
                    <a:cubicBezTo>
                      <a:pt x="187642" y="234315"/>
                      <a:pt x="187642" y="234315"/>
                      <a:pt x="187642" y="234315"/>
                    </a:cubicBezTo>
                    <a:cubicBezTo>
                      <a:pt x="186690" y="234315"/>
                      <a:pt x="186690" y="235267"/>
                      <a:pt x="185738" y="236220"/>
                    </a:cubicBezTo>
                    <a:cubicBezTo>
                      <a:pt x="184785" y="236220"/>
                      <a:pt x="183833" y="236220"/>
                      <a:pt x="184785" y="235267"/>
                    </a:cubicBezTo>
                    <a:cubicBezTo>
                      <a:pt x="184785" y="235267"/>
                      <a:pt x="185738" y="234315"/>
                      <a:pt x="185738" y="234315"/>
                    </a:cubicBezTo>
                    <a:cubicBezTo>
                      <a:pt x="185738" y="234315"/>
                      <a:pt x="185738" y="234315"/>
                      <a:pt x="185738" y="234315"/>
                    </a:cubicBezTo>
                    <a:cubicBezTo>
                      <a:pt x="186690" y="233363"/>
                      <a:pt x="187642" y="232410"/>
                      <a:pt x="188595" y="231458"/>
                    </a:cubicBezTo>
                    <a:cubicBezTo>
                      <a:pt x="189548" y="231458"/>
                      <a:pt x="189548" y="230505"/>
                      <a:pt x="190500" y="230505"/>
                    </a:cubicBezTo>
                    <a:cubicBezTo>
                      <a:pt x="190500" y="230505"/>
                      <a:pt x="190500" y="230505"/>
                      <a:pt x="190500" y="230505"/>
                    </a:cubicBezTo>
                    <a:cubicBezTo>
                      <a:pt x="190500" y="230505"/>
                      <a:pt x="191453" y="229553"/>
                      <a:pt x="191453" y="229553"/>
                    </a:cubicBezTo>
                    <a:cubicBezTo>
                      <a:pt x="191453" y="229553"/>
                      <a:pt x="191453" y="229553"/>
                      <a:pt x="191453" y="229553"/>
                    </a:cubicBezTo>
                    <a:cubicBezTo>
                      <a:pt x="196215" y="224790"/>
                      <a:pt x="204788" y="224790"/>
                      <a:pt x="211455" y="221933"/>
                    </a:cubicBezTo>
                    <a:cubicBezTo>
                      <a:pt x="214313" y="220980"/>
                      <a:pt x="217170" y="222885"/>
                      <a:pt x="220028" y="221933"/>
                    </a:cubicBezTo>
                    <a:cubicBezTo>
                      <a:pt x="221933" y="221933"/>
                      <a:pt x="222885" y="221933"/>
                      <a:pt x="224790" y="222885"/>
                    </a:cubicBezTo>
                    <a:cubicBezTo>
                      <a:pt x="215265" y="222885"/>
                      <a:pt x="211455" y="225742"/>
                      <a:pt x="206692" y="228600"/>
                    </a:cubicBezTo>
                    <a:moveTo>
                      <a:pt x="217170" y="193358"/>
                    </a:moveTo>
                    <a:cubicBezTo>
                      <a:pt x="216217" y="192405"/>
                      <a:pt x="219075" y="193358"/>
                      <a:pt x="219075" y="192405"/>
                    </a:cubicBezTo>
                    <a:lnTo>
                      <a:pt x="215265" y="192405"/>
                    </a:lnTo>
                    <a:cubicBezTo>
                      <a:pt x="214313" y="192405"/>
                      <a:pt x="214313" y="191453"/>
                      <a:pt x="214313" y="191453"/>
                    </a:cubicBezTo>
                    <a:cubicBezTo>
                      <a:pt x="211455" y="192405"/>
                      <a:pt x="208598" y="193358"/>
                      <a:pt x="205740" y="193358"/>
                    </a:cubicBezTo>
                    <a:cubicBezTo>
                      <a:pt x="201930" y="194310"/>
                      <a:pt x="199073" y="197167"/>
                      <a:pt x="195263" y="198120"/>
                    </a:cubicBezTo>
                    <a:cubicBezTo>
                      <a:pt x="189548" y="200025"/>
                      <a:pt x="184785" y="204788"/>
                      <a:pt x="179070" y="206692"/>
                    </a:cubicBezTo>
                    <a:cubicBezTo>
                      <a:pt x="178117" y="206692"/>
                      <a:pt x="178117" y="205740"/>
                      <a:pt x="178117" y="205740"/>
                    </a:cubicBezTo>
                    <a:cubicBezTo>
                      <a:pt x="179070" y="203835"/>
                      <a:pt x="180975" y="203835"/>
                      <a:pt x="181928" y="201930"/>
                    </a:cubicBezTo>
                    <a:cubicBezTo>
                      <a:pt x="181928" y="200978"/>
                      <a:pt x="181928" y="200978"/>
                      <a:pt x="180975" y="200978"/>
                    </a:cubicBezTo>
                    <a:cubicBezTo>
                      <a:pt x="184785" y="195263"/>
                      <a:pt x="190500" y="192405"/>
                      <a:pt x="196215" y="187642"/>
                    </a:cubicBezTo>
                    <a:lnTo>
                      <a:pt x="196215" y="185738"/>
                    </a:lnTo>
                    <a:cubicBezTo>
                      <a:pt x="198120" y="183833"/>
                      <a:pt x="200025" y="182880"/>
                      <a:pt x="200978" y="180023"/>
                    </a:cubicBezTo>
                    <a:cubicBezTo>
                      <a:pt x="201930" y="178117"/>
                      <a:pt x="203835" y="176213"/>
                      <a:pt x="205740" y="175260"/>
                    </a:cubicBezTo>
                    <a:cubicBezTo>
                      <a:pt x="204788" y="174308"/>
                      <a:pt x="203835" y="174308"/>
                      <a:pt x="203835" y="173355"/>
                    </a:cubicBezTo>
                    <a:cubicBezTo>
                      <a:pt x="201930" y="173355"/>
                      <a:pt x="200025" y="174308"/>
                      <a:pt x="198120" y="172403"/>
                    </a:cubicBezTo>
                    <a:cubicBezTo>
                      <a:pt x="199073" y="171450"/>
                      <a:pt x="200025" y="170498"/>
                      <a:pt x="200978" y="170498"/>
                    </a:cubicBezTo>
                    <a:cubicBezTo>
                      <a:pt x="200978" y="170498"/>
                      <a:pt x="200025" y="170498"/>
                      <a:pt x="200025" y="169545"/>
                    </a:cubicBezTo>
                    <a:cubicBezTo>
                      <a:pt x="199073" y="168592"/>
                      <a:pt x="200978" y="167640"/>
                      <a:pt x="202883" y="166688"/>
                    </a:cubicBezTo>
                    <a:cubicBezTo>
                      <a:pt x="204788" y="165735"/>
                      <a:pt x="207645" y="165735"/>
                      <a:pt x="208598" y="164783"/>
                    </a:cubicBezTo>
                    <a:cubicBezTo>
                      <a:pt x="204788" y="163830"/>
                      <a:pt x="200978" y="165735"/>
                      <a:pt x="197167" y="163830"/>
                    </a:cubicBezTo>
                    <a:cubicBezTo>
                      <a:pt x="200025" y="157163"/>
                      <a:pt x="203835" y="151448"/>
                      <a:pt x="209550" y="148590"/>
                    </a:cubicBezTo>
                    <a:cubicBezTo>
                      <a:pt x="210503" y="148590"/>
                      <a:pt x="211455" y="148590"/>
                      <a:pt x="211455" y="149542"/>
                    </a:cubicBezTo>
                    <a:cubicBezTo>
                      <a:pt x="211455" y="152400"/>
                      <a:pt x="209550" y="154305"/>
                      <a:pt x="207645" y="154305"/>
                    </a:cubicBezTo>
                    <a:cubicBezTo>
                      <a:pt x="211455" y="155258"/>
                      <a:pt x="216217" y="155258"/>
                      <a:pt x="220028" y="157163"/>
                    </a:cubicBezTo>
                    <a:cubicBezTo>
                      <a:pt x="219075" y="158115"/>
                      <a:pt x="218123" y="158115"/>
                      <a:pt x="218123" y="158115"/>
                    </a:cubicBezTo>
                    <a:cubicBezTo>
                      <a:pt x="220980" y="160020"/>
                      <a:pt x="223838" y="159067"/>
                      <a:pt x="226695" y="160973"/>
                    </a:cubicBezTo>
                    <a:cubicBezTo>
                      <a:pt x="224790" y="162878"/>
                      <a:pt x="223838" y="160973"/>
                      <a:pt x="221933" y="160973"/>
                    </a:cubicBezTo>
                    <a:cubicBezTo>
                      <a:pt x="238125" y="165735"/>
                      <a:pt x="254317" y="169545"/>
                      <a:pt x="267653" y="179070"/>
                    </a:cubicBezTo>
                    <a:cubicBezTo>
                      <a:pt x="256223" y="184785"/>
                      <a:pt x="244792" y="187642"/>
                      <a:pt x="232410" y="189548"/>
                    </a:cubicBezTo>
                    <a:cubicBezTo>
                      <a:pt x="230505" y="189548"/>
                      <a:pt x="229553" y="189548"/>
                      <a:pt x="228600" y="188595"/>
                    </a:cubicBezTo>
                    <a:cubicBezTo>
                      <a:pt x="228600" y="189548"/>
                      <a:pt x="228600" y="190500"/>
                      <a:pt x="227648" y="190500"/>
                    </a:cubicBezTo>
                    <a:cubicBezTo>
                      <a:pt x="225742" y="190500"/>
                      <a:pt x="223838" y="190500"/>
                      <a:pt x="222885" y="191453"/>
                    </a:cubicBezTo>
                    <a:cubicBezTo>
                      <a:pt x="221933" y="194310"/>
                      <a:pt x="219075" y="194310"/>
                      <a:pt x="217170" y="193358"/>
                    </a:cubicBezTo>
                  </a:path>
                </a:pathLst>
              </a:custGeom>
              <a:solidFill>
                <a:srgbClr val="000091"/>
              </a:solidFill>
              <a:ln w="9525" cap="flat">
                <a:noFill/>
                <a:prstDash val="solid"/>
                <a:miter/>
              </a:ln>
            </p:spPr>
            <p:txBody>
              <a:bodyPr rtlCol="0" anchor="ctr"/>
              <a:lstStyle/>
              <a:p>
                <a:endParaRPr lang="fr-FR"/>
              </a:p>
            </p:txBody>
          </p:sp>
          <p:sp>
            <p:nvSpPr>
              <p:cNvPr id="35" name="Forme libre : forme 34">
                <a:extLst>
                  <a:ext uri="{FF2B5EF4-FFF2-40B4-BE49-F238E27FC236}">
                    <a16:creationId xmlns:a16="http://schemas.microsoft.com/office/drawing/2014/main" xmlns="" id="{4D2FA81F-5A1E-4E3C-84BC-33128EB3922B}"/>
                  </a:ext>
                </a:extLst>
              </p:cNvPr>
              <p:cNvSpPr/>
              <p:nvPr/>
            </p:nvSpPr>
            <p:spPr>
              <a:xfrm>
                <a:off x="687476" y="269557"/>
                <a:ext cx="327888" cy="269557"/>
              </a:xfrm>
              <a:custGeom>
                <a:avLst/>
                <a:gdLst>
                  <a:gd name="connsiteX0" fmla="*/ 325031 w 327888"/>
                  <a:gd name="connsiteY0" fmla="*/ 0 h 269557"/>
                  <a:gd name="connsiteX1" fmla="*/ 34519 w 327888"/>
                  <a:gd name="connsiteY1" fmla="*/ 0 h 269557"/>
                  <a:gd name="connsiteX2" fmla="*/ 37376 w 327888"/>
                  <a:gd name="connsiteY2" fmla="*/ 953 h 269557"/>
                  <a:gd name="connsiteX3" fmla="*/ 44996 w 327888"/>
                  <a:gd name="connsiteY3" fmla="*/ 4763 h 269557"/>
                  <a:gd name="connsiteX4" fmla="*/ 54521 w 327888"/>
                  <a:gd name="connsiteY4" fmla="*/ 13335 h 269557"/>
                  <a:gd name="connsiteX5" fmla="*/ 56426 w 327888"/>
                  <a:gd name="connsiteY5" fmla="*/ 20003 h 269557"/>
                  <a:gd name="connsiteX6" fmla="*/ 52616 w 327888"/>
                  <a:gd name="connsiteY6" fmla="*/ 27623 h 269557"/>
                  <a:gd name="connsiteX7" fmla="*/ 42139 w 327888"/>
                  <a:gd name="connsiteY7" fmla="*/ 28575 h 269557"/>
                  <a:gd name="connsiteX8" fmla="*/ 36424 w 327888"/>
                  <a:gd name="connsiteY8" fmla="*/ 27623 h 269557"/>
                  <a:gd name="connsiteX9" fmla="*/ 56426 w 327888"/>
                  <a:gd name="connsiteY9" fmla="*/ 40957 h 269557"/>
                  <a:gd name="connsiteX10" fmla="*/ 61189 w 327888"/>
                  <a:gd name="connsiteY10" fmla="*/ 42863 h 269557"/>
                  <a:gd name="connsiteX11" fmla="*/ 62141 w 327888"/>
                  <a:gd name="connsiteY11" fmla="*/ 44768 h 269557"/>
                  <a:gd name="connsiteX12" fmla="*/ 60236 w 327888"/>
                  <a:gd name="connsiteY12" fmla="*/ 47625 h 269557"/>
                  <a:gd name="connsiteX13" fmla="*/ 62141 w 327888"/>
                  <a:gd name="connsiteY13" fmla="*/ 47625 h 269557"/>
                  <a:gd name="connsiteX14" fmla="*/ 67856 w 327888"/>
                  <a:gd name="connsiteY14" fmla="*/ 42863 h 269557"/>
                  <a:gd name="connsiteX15" fmla="*/ 69761 w 327888"/>
                  <a:gd name="connsiteY15" fmla="*/ 50482 h 269557"/>
                  <a:gd name="connsiteX16" fmla="*/ 64046 w 327888"/>
                  <a:gd name="connsiteY16" fmla="*/ 55245 h 269557"/>
                  <a:gd name="connsiteX17" fmla="*/ 64046 w 327888"/>
                  <a:gd name="connsiteY17" fmla="*/ 59055 h 269557"/>
                  <a:gd name="connsiteX18" fmla="*/ 66904 w 327888"/>
                  <a:gd name="connsiteY18" fmla="*/ 64770 h 269557"/>
                  <a:gd name="connsiteX19" fmla="*/ 70714 w 327888"/>
                  <a:gd name="connsiteY19" fmla="*/ 76200 h 269557"/>
                  <a:gd name="connsiteX20" fmla="*/ 74524 w 327888"/>
                  <a:gd name="connsiteY20" fmla="*/ 99060 h 269557"/>
                  <a:gd name="connsiteX21" fmla="*/ 73571 w 327888"/>
                  <a:gd name="connsiteY21" fmla="*/ 110490 h 269557"/>
                  <a:gd name="connsiteX22" fmla="*/ 79286 w 327888"/>
                  <a:gd name="connsiteY22" fmla="*/ 120968 h 269557"/>
                  <a:gd name="connsiteX23" fmla="*/ 85001 w 327888"/>
                  <a:gd name="connsiteY23" fmla="*/ 129540 h 269557"/>
                  <a:gd name="connsiteX24" fmla="*/ 90716 w 327888"/>
                  <a:gd name="connsiteY24" fmla="*/ 145733 h 269557"/>
                  <a:gd name="connsiteX25" fmla="*/ 80239 w 327888"/>
                  <a:gd name="connsiteY25" fmla="*/ 150495 h 269557"/>
                  <a:gd name="connsiteX26" fmla="*/ 81191 w 327888"/>
                  <a:gd name="connsiteY26" fmla="*/ 160020 h 269557"/>
                  <a:gd name="connsiteX27" fmla="*/ 74524 w 327888"/>
                  <a:gd name="connsiteY27" fmla="*/ 169545 h 269557"/>
                  <a:gd name="connsiteX28" fmla="*/ 78334 w 327888"/>
                  <a:gd name="connsiteY28" fmla="*/ 171450 h 269557"/>
                  <a:gd name="connsiteX29" fmla="*/ 80239 w 327888"/>
                  <a:gd name="connsiteY29" fmla="*/ 178118 h 269557"/>
                  <a:gd name="connsiteX30" fmla="*/ 75476 w 327888"/>
                  <a:gd name="connsiteY30" fmla="*/ 187643 h 269557"/>
                  <a:gd name="connsiteX31" fmla="*/ 74524 w 327888"/>
                  <a:gd name="connsiteY31" fmla="*/ 199073 h 269557"/>
                  <a:gd name="connsiteX32" fmla="*/ 64999 w 327888"/>
                  <a:gd name="connsiteY32" fmla="*/ 206693 h 269557"/>
                  <a:gd name="connsiteX33" fmla="*/ 55474 w 327888"/>
                  <a:gd name="connsiteY33" fmla="*/ 207645 h 269557"/>
                  <a:gd name="connsiteX34" fmla="*/ 49759 w 327888"/>
                  <a:gd name="connsiteY34" fmla="*/ 206693 h 269557"/>
                  <a:gd name="connsiteX35" fmla="*/ 24041 w 327888"/>
                  <a:gd name="connsiteY35" fmla="*/ 202883 h 269557"/>
                  <a:gd name="connsiteX36" fmla="*/ 17374 w 327888"/>
                  <a:gd name="connsiteY36" fmla="*/ 204788 h 269557"/>
                  <a:gd name="connsiteX37" fmla="*/ 11659 w 327888"/>
                  <a:gd name="connsiteY37" fmla="*/ 210503 h 269557"/>
                  <a:gd name="connsiteX38" fmla="*/ 11659 w 327888"/>
                  <a:gd name="connsiteY38" fmla="*/ 210503 h 269557"/>
                  <a:gd name="connsiteX39" fmla="*/ 10706 w 327888"/>
                  <a:gd name="connsiteY39" fmla="*/ 211455 h 269557"/>
                  <a:gd name="connsiteX40" fmla="*/ 9754 w 327888"/>
                  <a:gd name="connsiteY40" fmla="*/ 212408 h 269557"/>
                  <a:gd name="connsiteX41" fmla="*/ 9754 w 327888"/>
                  <a:gd name="connsiteY41" fmla="*/ 213360 h 269557"/>
                  <a:gd name="connsiteX42" fmla="*/ 5944 w 327888"/>
                  <a:gd name="connsiteY42" fmla="*/ 219075 h 269557"/>
                  <a:gd name="connsiteX43" fmla="*/ 5944 w 327888"/>
                  <a:gd name="connsiteY43" fmla="*/ 219075 h 269557"/>
                  <a:gd name="connsiteX44" fmla="*/ 5944 w 327888"/>
                  <a:gd name="connsiteY44" fmla="*/ 220028 h 269557"/>
                  <a:gd name="connsiteX45" fmla="*/ 2134 w 327888"/>
                  <a:gd name="connsiteY45" fmla="*/ 229553 h 269557"/>
                  <a:gd name="connsiteX46" fmla="*/ 3086 w 327888"/>
                  <a:gd name="connsiteY46" fmla="*/ 253365 h 269557"/>
                  <a:gd name="connsiteX47" fmla="*/ 30709 w 327888"/>
                  <a:gd name="connsiteY47" fmla="*/ 263843 h 269557"/>
                  <a:gd name="connsiteX48" fmla="*/ 43091 w 327888"/>
                  <a:gd name="connsiteY48" fmla="*/ 269558 h 269557"/>
                  <a:gd name="connsiteX49" fmla="*/ 327889 w 327888"/>
                  <a:gd name="connsiteY49" fmla="*/ 269558 h 269557"/>
                  <a:gd name="connsiteX50" fmla="*/ 327889 w 327888"/>
                  <a:gd name="connsiteY50" fmla="*/ 0 h 26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27888" h="269557">
                    <a:moveTo>
                      <a:pt x="325031" y="0"/>
                    </a:moveTo>
                    <a:lnTo>
                      <a:pt x="34519" y="0"/>
                    </a:lnTo>
                    <a:cubicBezTo>
                      <a:pt x="34519" y="0"/>
                      <a:pt x="35471" y="0"/>
                      <a:pt x="37376" y="953"/>
                    </a:cubicBezTo>
                    <a:cubicBezTo>
                      <a:pt x="39281" y="1905"/>
                      <a:pt x="43091" y="3810"/>
                      <a:pt x="44996" y="4763"/>
                    </a:cubicBezTo>
                    <a:cubicBezTo>
                      <a:pt x="48806" y="6668"/>
                      <a:pt x="52616" y="9525"/>
                      <a:pt x="54521" y="13335"/>
                    </a:cubicBezTo>
                    <a:cubicBezTo>
                      <a:pt x="55474" y="15240"/>
                      <a:pt x="57379" y="18098"/>
                      <a:pt x="56426" y="20003"/>
                    </a:cubicBezTo>
                    <a:cubicBezTo>
                      <a:pt x="55474" y="22860"/>
                      <a:pt x="54521" y="26670"/>
                      <a:pt x="52616" y="27623"/>
                    </a:cubicBezTo>
                    <a:cubicBezTo>
                      <a:pt x="49759" y="29528"/>
                      <a:pt x="45949" y="29528"/>
                      <a:pt x="42139" y="28575"/>
                    </a:cubicBezTo>
                    <a:cubicBezTo>
                      <a:pt x="40234" y="28575"/>
                      <a:pt x="38329" y="27623"/>
                      <a:pt x="36424" y="27623"/>
                    </a:cubicBezTo>
                    <a:cubicBezTo>
                      <a:pt x="44044" y="30480"/>
                      <a:pt x="51664" y="34290"/>
                      <a:pt x="56426" y="40957"/>
                    </a:cubicBezTo>
                    <a:cubicBezTo>
                      <a:pt x="57379" y="41910"/>
                      <a:pt x="59284" y="42863"/>
                      <a:pt x="61189" y="42863"/>
                    </a:cubicBezTo>
                    <a:cubicBezTo>
                      <a:pt x="62141" y="42863"/>
                      <a:pt x="62141" y="43815"/>
                      <a:pt x="62141" y="44768"/>
                    </a:cubicBezTo>
                    <a:cubicBezTo>
                      <a:pt x="61189" y="45720"/>
                      <a:pt x="60236" y="46673"/>
                      <a:pt x="60236" y="47625"/>
                    </a:cubicBezTo>
                    <a:lnTo>
                      <a:pt x="62141" y="47625"/>
                    </a:lnTo>
                    <a:cubicBezTo>
                      <a:pt x="64999" y="46673"/>
                      <a:pt x="64046" y="41910"/>
                      <a:pt x="67856" y="42863"/>
                    </a:cubicBezTo>
                    <a:cubicBezTo>
                      <a:pt x="70714" y="44768"/>
                      <a:pt x="71666" y="47625"/>
                      <a:pt x="69761" y="50482"/>
                    </a:cubicBezTo>
                    <a:cubicBezTo>
                      <a:pt x="67856" y="52388"/>
                      <a:pt x="65951" y="54293"/>
                      <a:pt x="64046" y="55245"/>
                    </a:cubicBezTo>
                    <a:cubicBezTo>
                      <a:pt x="63094" y="56198"/>
                      <a:pt x="63094" y="58103"/>
                      <a:pt x="64046" y="59055"/>
                    </a:cubicBezTo>
                    <a:cubicBezTo>
                      <a:pt x="65951" y="60960"/>
                      <a:pt x="65951" y="62865"/>
                      <a:pt x="66904" y="64770"/>
                    </a:cubicBezTo>
                    <a:cubicBezTo>
                      <a:pt x="68809" y="68580"/>
                      <a:pt x="68809" y="72390"/>
                      <a:pt x="70714" y="76200"/>
                    </a:cubicBezTo>
                    <a:cubicBezTo>
                      <a:pt x="72619" y="83820"/>
                      <a:pt x="74524" y="91440"/>
                      <a:pt x="74524" y="99060"/>
                    </a:cubicBezTo>
                    <a:cubicBezTo>
                      <a:pt x="74524" y="102870"/>
                      <a:pt x="72619" y="106680"/>
                      <a:pt x="73571" y="110490"/>
                    </a:cubicBezTo>
                    <a:cubicBezTo>
                      <a:pt x="74524" y="114300"/>
                      <a:pt x="77381" y="118110"/>
                      <a:pt x="79286" y="120968"/>
                    </a:cubicBezTo>
                    <a:cubicBezTo>
                      <a:pt x="81191" y="123825"/>
                      <a:pt x="83096" y="125730"/>
                      <a:pt x="85001" y="129540"/>
                    </a:cubicBezTo>
                    <a:cubicBezTo>
                      <a:pt x="87859" y="134303"/>
                      <a:pt x="93574" y="140018"/>
                      <a:pt x="90716" y="145733"/>
                    </a:cubicBezTo>
                    <a:cubicBezTo>
                      <a:pt x="88811" y="149543"/>
                      <a:pt x="83096" y="148590"/>
                      <a:pt x="80239" y="150495"/>
                    </a:cubicBezTo>
                    <a:cubicBezTo>
                      <a:pt x="77381" y="153353"/>
                      <a:pt x="79286" y="157163"/>
                      <a:pt x="81191" y="160020"/>
                    </a:cubicBezTo>
                    <a:cubicBezTo>
                      <a:pt x="84049" y="164783"/>
                      <a:pt x="78334" y="167640"/>
                      <a:pt x="74524" y="169545"/>
                    </a:cubicBezTo>
                    <a:cubicBezTo>
                      <a:pt x="75476" y="171450"/>
                      <a:pt x="77381" y="170498"/>
                      <a:pt x="78334" y="171450"/>
                    </a:cubicBezTo>
                    <a:cubicBezTo>
                      <a:pt x="79286" y="174308"/>
                      <a:pt x="81191" y="175260"/>
                      <a:pt x="80239" y="178118"/>
                    </a:cubicBezTo>
                    <a:cubicBezTo>
                      <a:pt x="78334" y="180975"/>
                      <a:pt x="71666" y="182880"/>
                      <a:pt x="75476" y="187643"/>
                    </a:cubicBezTo>
                    <a:cubicBezTo>
                      <a:pt x="77381" y="191453"/>
                      <a:pt x="76429" y="195263"/>
                      <a:pt x="74524" y="199073"/>
                    </a:cubicBezTo>
                    <a:cubicBezTo>
                      <a:pt x="72619" y="203835"/>
                      <a:pt x="68809" y="205740"/>
                      <a:pt x="64999" y="206693"/>
                    </a:cubicBezTo>
                    <a:cubicBezTo>
                      <a:pt x="62141" y="207645"/>
                      <a:pt x="58331" y="207645"/>
                      <a:pt x="55474" y="207645"/>
                    </a:cubicBezTo>
                    <a:cubicBezTo>
                      <a:pt x="51664" y="206693"/>
                      <a:pt x="50711" y="206693"/>
                      <a:pt x="49759" y="206693"/>
                    </a:cubicBezTo>
                    <a:cubicBezTo>
                      <a:pt x="41186" y="205740"/>
                      <a:pt x="32614" y="202883"/>
                      <a:pt x="24041" y="202883"/>
                    </a:cubicBezTo>
                    <a:cubicBezTo>
                      <a:pt x="21184" y="203835"/>
                      <a:pt x="19279" y="203835"/>
                      <a:pt x="17374" y="204788"/>
                    </a:cubicBezTo>
                    <a:cubicBezTo>
                      <a:pt x="15469" y="206693"/>
                      <a:pt x="12611" y="208598"/>
                      <a:pt x="11659" y="210503"/>
                    </a:cubicBezTo>
                    <a:cubicBezTo>
                      <a:pt x="11659" y="210503"/>
                      <a:pt x="11659" y="210503"/>
                      <a:pt x="11659" y="210503"/>
                    </a:cubicBezTo>
                    <a:cubicBezTo>
                      <a:pt x="11659" y="210503"/>
                      <a:pt x="10706" y="211455"/>
                      <a:pt x="10706" y="211455"/>
                    </a:cubicBezTo>
                    <a:cubicBezTo>
                      <a:pt x="10706" y="211455"/>
                      <a:pt x="10706" y="212408"/>
                      <a:pt x="9754" y="212408"/>
                    </a:cubicBezTo>
                    <a:cubicBezTo>
                      <a:pt x="9754" y="212408"/>
                      <a:pt x="9754" y="212408"/>
                      <a:pt x="9754" y="213360"/>
                    </a:cubicBezTo>
                    <a:cubicBezTo>
                      <a:pt x="7849" y="215265"/>
                      <a:pt x="6896" y="217170"/>
                      <a:pt x="5944" y="219075"/>
                    </a:cubicBezTo>
                    <a:cubicBezTo>
                      <a:pt x="5944" y="219075"/>
                      <a:pt x="5944" y="219075"/>
                      <a:pt x="5944" y="219075"/>
                    </a:cubicBezTo>
                    <a:cubicBezTo>
                      <a:pt x="5944" y="219075"/>
                      <a:pt x="5944" y="220028"/>
                      <a:pt x="5944" y="220028"/>
                    </a:cubicBezTo>
                    <a:cubicBezTo>
                      <a:pt x="4039" y="222885"/>
                      <a:pt x="3086" y="226695"/>
                      <a:pt x="2134" y="229553"/>
                    </a:cubicBezTo>
                    <a:cubicBezTo>
                      <a:pt x="-1676" y="240983"/>
                      <a:pt x="229" y="251460"/>
                      <a:pt x="3086" y="253365"/>
                    </a:cubicBezTo>
                    <a:cubicBezTo>
                      <a:pt x="4039" y="254318"/>
                      <a:pt x="20231" y="259080"/>
                      <a:pt x="30709" y="263843"/>
                    </a:cubicBezTo>
                    <a:cubicBezTo>
                      <a:pt x="36424" y="265748"/>
                      <a:pt x="39281" y="267653"/>
                      <a:pt x="43091" y="269558"/>
                    </a:cubicBezTo>
                    <a:lnTo>
                      <a:pt x="327889" y="269558"/>
                    </a:lnTo>
                    <a:lnTo>
                      <a:pt x="327889" y="0"/>
                    </a:lnTo>
                    <a:close/>
                  </a:path>
                </a:pathLst>
              </a:custGeom>
              <a:solidFill>
                <a:srgbClr val="E1000F"/>
              </a:solidFill>
              <a:ln w="9525" cap="flat">
                <a:noFill/>
                <a:prstDash val="solid"/>
                <a:miter/>
              </a:ln>
            </p:spPr>
            <p:txBody>
              <a:bodyPr rtlCol="0" anchor="ctr"/>
              <a:lstStyle/>
              <a:p>
                <a:endParaRPr lang="fr-FR"/>
              </a:p>
            </p:txBody>
          </p:sp>
          <p:sp>
            <p:nvSpPr>
              <p:cNvPr id="36" name="Forme libre : forme 35">
                <a:extLst>
                  <a:ext uri="{FF2B5EF4-FFF2-40B4-BE49-F238E27FC236}">
                    <a16:creationId xmlns:a16="http://schemas.microsoft.com/office/drawing/2014/main" xmlns="" id="{77C4A9B6-98D3-43FF-90C5-BEA89CD3B46B}"/>
                  </a:ext>
                </a:extLst>
              </p:cNvPr>
              <p:cNvSpPr/>
              <p:nvPr/>
            </p:nvSpPr>
            <p:spPr>
              <a:xfrm>
                <a:off x="717232" y="362507"/>
                <a:ext cx="33524" cy="30636"/>
              </a:xfrm>
              <a:custGeom>
                <a:avLst/>
                <a:gdLst>
                  <a:gd name="connsiteX0" fmla="*/ 21907 w 33524"/>
                  <a:gd name="connsiteY0" fmla="*/ 6110 h 30636"/>
                  <a:gd name="connsiteX1" fmla="*/ 26670 w 33524"/>
                  <a:gd name="connsiteY1" fmla="*/ 8015 h 30636"/>
                  <a:gd name="connsiteX2" fmla="*/ 16192 w 33524"/>
                  <a:gd name="connsiteY2" fmla="*/ 17540 h 30636"/>
                  <a:gd name="connsiteX3" fmla="*/ 14288 w 33524"/>
                  <a:gd name="connsiteY3" fmla="*/ 17540 h 30636"/>
                  <a:gd name="connsiteX4" fmla="*/ 11430 w 33524"/>
                  <a:gd name="connsiteY4" fmla="*/ 21350 h 30636"/>
                  <a:gd name="connsiteX5" fmla="*/ 6667 w 33524"/>
                  <a:gd name="connsiteY5" fmla="*/ 22302 h 30636"/>
                  <a:gd name="connsiteX6" fmla="*/ 14288 w 33524"/>
                  <a:gd name="connsiteY6" fmla="*/ 25160 h 30636"/>
                  <a:gd name="connsiteX7" fmla="*/ 16192 w 33524"/>
                  <a:gd name="connsiteY7" fmla="*/ 27065 h 30636"/>
                  <a:gd name="connsiteX8" fmla="*/ 17145 w 33524"/>
                  <a:gd name="connsiteY8" fmla="*/ 26112 h 30636"/>
                  <a:gd name="connsiteX9" fmla="*/ 18097 w 33524"/>
                  <a:gd name="connsiteY9" fmla="*/ 27065 h 30636"/>
                  <a:gd name="connsiteX10" fmla="*/ 18097 w 33524"/>
                  <a:gd name="connsiteY10" fmla="*/ 28017 h 30636"/>
                  <a:gd name="connsiteX11" fmla="*/ 12382 w 33524"/>
                  <a:gd name="connsiteY11" fmla="*/ 29922 h 30636"/>
                  <a:gd name="connsiteX12" fmla="*/ 23813 w 33524"/>
                  <a:gd name="connsiteY12" fmla="*/ 29922 h 30636"/>
                  <a:gd name="connsiteX13" fmla="*/ 25717 w 33524"/>
                  <a:gd name="connsiteY13" fmla="*/ 21350 h 30636"/>
                  <a:gd name="connsiteX14" fmla="*/ 24765 w 33524"/>
                  <a:gd name="connsiteY14" fmla="*/ 19445 h 30636"/>
                  <a:gd name="connsiteX15" fmla="*/ 27622 w 33524"/>
                  <a:gd name="connsiteY15" fmla="*/ 16587 h 30636"/>
                  <a:gd name="connsiteX16" fmla="*/ 30480 w 33524"/>
                  <a:gd name="connsiteY16" fmla="*/ 14682 h 30636"/>
                  <a:gd name="connsiteX17" fmla="*/ 28575 w 33524"/>
                  <a:gd name="connsiteY17" fmla="*/ 11825 h 30636"/>
                  <a:gd name="connsiteX18" fmla="*/ 33338 w 33524"/>
                  <a:gd name="connsiteY18" fmla="*/ 3252 h 30636"/>
                  <a:gd name="connsiteX19" fmla="*/ 25717 w 33524"/>
                  <a:gd name="connsiteY19" fmla="*/ 395 h 30636"/>
                  <a:gd name="connsiteX20" fmla="*/ 17145 w 33524"/>
                  <a:gd name="connsiteY20" fmla="*/ 1347 h 30636"/>
                  <a:gd name="connsiteX21" fmla="*/ 9525 w 33524"/>
                  <a:gd name="connsiteY21" fmla="*/ 3252 h 30636"/>
                  <a:gd name="connsiteX22" fmla="*/ 0 w 33524"/>
                  <a:gd name="connsiteY22" fmla="*/ 8015 h 30636"/>
                  <a:gd name="connsiteX23" fmla="*/ 11430 w 33524"/>
                  <a:gd name="connsiteY23" fmla="*/ 5157 h 30636"/>
                  <a:gd name="connsiteX24" fmla="*/ 21907 w 33524"/>
                  <a:gd name="connsiteY24" fmla="*/ 6110 h 3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524" h="30636">
                    <a:moveTo>
                      <a:pt x="21907" y="6110"/>
                    </a:moveTo>
                    <a:cubicBezTo>
                      <a:pt x="23813" y="7062"/>
                      <a:pt x="26670" y="7062"/>
                      <a:pt x="26670" y="8015"/>
                    </a:cubicBezTo>
                    <a:cubicBezTo>
                      <a:pt x="25717" y="11825"/>
                      <a:pt x="20002" y="12777"/>
                      <a:pt x="16192" y="17540"/>
                    </a:cubicBezTo>
                    <a:lnTo>
                      <a:pt x="14288" y="17540"/>
                    </a:lnTo>
                    <a:cubicBezTo>
                      <a:pt x="12382" y="18492"/>
                      <a:pt x="13335" y="21350"/>
                      <a:pt x="11430" y="21350"/>
                    </a:cubicBezTo>
                    <a:cubicBezTo>
                      <a:pt x="9525" y="20397"/>
                      <a:pt x="8572" y="21350"/>
                      <a:pt x="6667" y="22302"/>
                    </a:cubicBezTo>
                    <a:cubicBezTo>
                      <a:pt x="8572" y="24207"/>
                      <a:pt x="11430" y="26112"/>
                      <a:pt x="14288" y="25160"/>
                    </a:cubicBezTo>
                    <a:cubicBezTo>
                      <a:pt x="15240" y="25160"/>
                      <a:pt x="16192" y="26112"/>
                      <a:pt x="16192" y="27065"/>
                    </a:cubicBezTo>
                    <a:cubicBezTo>
                      <a:pt x="16192" y="27065"/>
                      <a:pt x="17145" y="27065"/>
                      <a:pt x="17145" y="26112"/>
                    </a:cubicBezTo>
                    <a:cubicBezTo>
                      <a:pt x="18097" y="26112"/>
                      <a:pt x="18097" y="26112"/>
                      <a:pt x="18097" y="27065"/>
                    </a:cubicBezTo>
                    <a:lnTo>
                      <a:pt x="18097" y="28017"/>
                    </a:lnTo>
                    <a:cubicBezTo>
                      <a:pt x="16192" y="29922"/>
                      <a:pt x="14288" y="28970"/>
                      <a:pt x="12382" y="29922"/>
                    </a:cubicBezTo>
                    <a:cubicBezTo>
                      <a:pt x="16192" y="30875"/>
                      <a:pt x="20955" y="30875"/>
                      <a:pt x="23813" y="29922"/>
                    </a:cubicBezTo>
                    <a:cubicBezTo>
                      <a:pt x="26670" y="28970"/>
                      <a:pt x="23813" y="24207"/>
                      <a:pt x="25717" y="21350"/>
                    </a:cubicBezTo>
                    <a:cubicBezTo>
                      <a:pt x="24765" y="21350"/>
                      <a:pt x="25717" y="19445"/>
                      <a:pt x="24765" y="19445"/>
                    </a:cubicBezTo>
                    <a:cubicBezTo>
                      <a:pt x="25717" y="18492"/>
                      <a:pt x="26670" y="16587"/>
                      <a:pt x="27622" y="16587"/>
                    </a:cubicBezTo>
                    <a:cubicBezTo>
                      <a:pt x="28575" y="16587"/>
                      <a:pt x="30480" y="15635"/>
                      <a:pt x="30480" y="14682"/>
                    </a:cubicBezTo>
                    <a:cubicBezTo>
                      <a:pt x="30480" y="13730"/>
                      <a:pt x="28575" y="12777"/>
                      <a:pt x="28575" y="11825"/>
                    </a:cubicBezTo>
                    <a:cubicBezTo>
                      <a:pt x="31432" y="9920"/>
                      <a:pt x="34290" y="7062"/>
                      <a:pt x="33338" y="3252"/>
                    </a:cubicBezTo>
                    <a:cubicBezTo>
                      <a:pt x="32385" y="1347"/>
                      <a:pt x="28575" y="1347"/>
                      <a:pt x="25717" y="395"/>
                    </a:cubicBezTo>
                    <a:cubicBezTo>
                      <a:pt x="22860" y="-558"/>
                      <a:pt x="20002" y="395"/>
                      <a:pt x="17145" y="1347"/>
                    </a:cubicBezTo>
                    <a:cubicBezTo>
                      <a:pt x="14288" y="1347"/>
                      <a:pt x="12382" y="3252"/>
                      <a:pt x="9525" y="3252"/>
                    </a:cubicBezTo>
                    <a:cubicBezTo>
                      <a:pt x="5715" y="4205"/>
                      <a:pt x="2857" y="6110"/>
                      <a:pt x="0" y="8015"/>
                    </a:cubicBezTo>
                    <a:cubicBezTo>
                      <a:pt x="3810" y="6110"/>
                      <a:pt x="7620" y="6110"/>
                      <a:pt x="11430" y="5157"/>
                    </a:cubicBezTo>
                    <a:cubicBezTo>
                      <a:pt x="16192" y="6110"/>
                      <a:pt x="19050" y="5157"/>
                      <a:pt x="21907" y="6110"/>
                    </a:cubicBezTo>
                  </a:path>
                </a:pathLst>
              </a:custGeom>
              <a:solidFill>
                <a:srgbClr val="9C9B9B"/>
              </a:solidFill>
              <a:ln w="9525" cap="flat">
                <a:noFill/>
                <a:prstDash val="solid"/>
                <a:miter/>
              </a:ln>
            </p:spPr>
            <p:txBody>
              <a:bodyPr rtlCol="0" anchor="ctr"/>
              <a:lstStyle/>
              <a:p>
                <a:endParaRPr lang="fr-FR"/>
              </a:p>
            </p:txBody>
          </p:sp>
        </p:grpSp>
      </p:grpSp>
      <p:sp>
        <p:nvSpPr>
          <p:cNvPr id="13" name="Espace réservé du texte 12">
            <a:extLst>
              <a:ext uri="{FF2B5EF4-FFF2-40B4-BE49-F238E27FC236}">
                <a16:creationId xmlns:a16="http://schemas.microsoft.com/office/drawing/2014/main" xmlns="" id="{B4DE3489-48E7-4BEC-BD4C-757ADE8FA811}"/>
              </a:ext>
            </a:extLst>
          </p:cNvPr>
          <p:cNvSpPr>
            <a:spLocks noGrp="1"/>
          </p:cNvSpPr>
          <p:nvPr>
            <p:ph type="body" sz="quarter" idx="17" hasCustomPrompt="1"/>
          </p:nvPr>
        </p:nvSpPr>
        <p:spPr>
          <a:xfrm>
            <a:off x="540000" y="1778322"/>
            <a:ext cx="1990800" cy="484712"/>
          </a:xfrm>
          <a:solidFill>
            <a:schemeClr val="bg1"/>
          </a:solidFill>
        </p:spPr>
        <p:txBody>
          <a:bodyPr wrap="square" lIns="540000" tIns="144000" rIns="144000" bIns="144000">
            <a:spAutoFit/>
          </a:bodyPr>
          <a:lstStyle>
            <a:lvl1pPr marL="0" indent="0">
              <a:lnSpc>
                <a:spcPct val="90000"/>
              </a:lnSpc>
              <a:spcBef>
                <a:spcPts val="0"/>
              </a:spcBef>
              <a:spcAft>
                <a:spcPts val="0"/>
              </a:spcAft>
              <a:buFont typeface="Arial" panose="020B0604020202020204" pitchFamily="34" charset="0"/>
              <a:buNone/>
              <a:defRPr sz="1400" b="1" cap="all" baseline="0">
                <a:solidFill>
                  <a:schemeClr val="tx1"/>
                </a:solidFill>
              </a:defRPr>
            </a:lvl1pPr>
            <a:lvl2pPr marL="0" indent="0">
              <a:lnSpc>
                <a:spcPct val="85000"/>
              </a:lnSpc>
              <a:spcBef>
                <a:spcPts val="0"/>
              </a:spcBef>
              <a:spcAft>
                <a:spcPts val="0"/>
              </a:spcAft>
              <a:buFont typeface="Arial" panose="020B0604020202020204" pitchFamily="34" charset="0"/>
              <a:buNone/>
              <a:defRPr sz="1400" b="1" cap="all" baseline="0">
                <a:solidFill>
                  <a:schemeClr val="tx1"/>
                </a:solidFill>
              </a:defRPr>
            </a:lvl2pPr>
            <a:lvl3pPr marL="0" indent="0">
              <a:lnSpc>
                <a:spcPct val="85000"/>
              </a:lnSpc>
              <a:spcBef>
                <a:spcPts val="0"/>
              </a:spcBef>
              <a:spcAft>
                <a:spcPts val="0"/>
              </a:spcAft>
              <a:buNone/>
              <a:defRPr sz="1400" b="1" cap="all" baseline="0">
                <a:solidFill>
                  <a:schemeClr val="tx1"/>
                </a:solidFill>
              </a:defRPr>
            </a:lvl3pPr>
            <a:lvl4pPr marL="0" indent="0">
              <a:lnSpc>
                <a:spcPct val="85000"/>
              </a:lnSpc>
              <a:spcBef>
                <a:spcPts val="0"/>
              </a:spcBef>
              <a:spcAft>
                <a:spcPts val="0"/>
              </a:spcAft>
              <a:buFont typeface="Arial" panose="020B0604020202020204" pitchFamily="34" charset="0"/>
              <a:buNone/>
              <a:defRPr sz="1400" b="1" cap="all" baseline="0">
                <a:solidFill>
                  <a:schemeClr val="tx1"/>
                </a:solidFill>
              </a:defRPr>
            </a:lvl4pPr>
            <a:lvl5pPr marL="0" indent="0">
              <a:lnSpc>
                <a:spcPct val="85000"/>
              </a:lnSpc>
              <a:spcBef>
                <a:spcPts val="0"/>
              </a:spcBef>
              <a:spcAft>
                <a:spcPts val="0"/>
              </a:spcAft>
              <a:buNone/>
              <a:defRPr sz="1400" b="1" cap="all" baseline="0">
                <a:solidFill>
                  <a:schemeClr val="tx1"/>
                </a:solidFill>
              </a:defRPr>
            </a:lvl5pPr>
            <a:lvl6pPr marL="0" indent="0">
              <a:lnSpc>
                <a:spcPct val="85000"/>
              </a:lnSpc>
              <a:spcBef>
                <a:spcPts val="0"/>
              </a:spcBef>
              <a:spcAft>
                <a:spcPts val="0"/>
              </a:spcAft>
              <a:buFont typeface="Arial" panose="020B0604020202020204" pitchFamily="34" charset="0"/>
              <a:buNone/>
              <a:defRPr sz="1400" b="1" cap="all" baseline="0">
                <a:solidFill>
                  <a:schemeClr val="tx1"/>
                </a:solidFill>
              </a:defRPr>
            </a:lvl6pPr>
            <a:lvl7pPr marL="0" indent="0">
              <a:lnSpc>
                <a:spcPct val="85000"/>
              </a:lnSpc>
              <a:spcBef>
                <a:spcPts val="0"/>
              </a:spcBef>
              <a:spcAft>
                <a:spcPts val="0"/>
              </a:spcAft>
              <a:buFont typeface="Arial" panose="020B0604020202020204" pitchFamily="34" charset="0"/>
              <a:buNone/>
              <a:defRPr sz="1400" b="1" cap="all" baseline="0">
                <a:solidFill>
                  <a:schemeClr val="tx1"/>
                </a:solidFill>
              </a:defRPr>
            </a:lvl7pPr>
            <a:lvl8pPr marL="0" indent="0">
              <a:lnSpc>
                <a:spcPct val="85000"/>
              </a:lnSpc>
              <a:spcBef>
                <a:spcPts val="0"/>
              </a:spcBef>
              <a:spcAft>
                <a:spcPts val="0"/>
              </a:spcAft>
              <a:buFont typeface="Arial" panose="020B0604020202020204" pitchFamily="34" charset="0"/>
              <a:buNone/>
              <a:defRPr sz="1400" b="1" cap="all" baseline="0">
                <a:solidFill>
                  <a:schemeClr val="tx1"/>
                </a:solidFill>
              </a:defRPr>
            </a:lvl8pPr>
            <a:lvl9pPr marL="0" indent="0">
              <a:lnSpc>
                <a:spcPct val="85000"/>
              </a:lnSpc>
              <a:spcBef>
                <a:spcPts val="0"/>
              </a:spcBef>
              <a:spcAft>
                <a:spcPts val="0"/>
              </a:spcAft>
              <a:buFont typeface="Arial" panose="020B0604020202020204" pitchFamily="34" charset="0"/>
              <a:buNone/>
              <a:defRPr sz="1400" b="1" cap="all" baseline="0">
                <a:solidFill>
                  <a:schemeClr val="tx1"/>
                </a:solidFill>
              </a:defRPr>
            </a:lvl9pPr>
          </a:lstStyle>
          <a:p>
            <a:pPr lvl="0"/>
            <a:r>
              <a:rPr lang="fr-FR" dirty="0"/>
              <a:t>Lorem ipsum</a:t>
            </a:r>
          </a:p>
        </p:txBody>
      </p:sp>
    </p:spTree>
    <p:extLst>
      <p:ext uri="{BB962C8B-B14F-4D97-AF65-F5344CB8AC3E}">
        <p14:creationId xmlns:p14="http://schemas.microsoft.com/office/powerpoint/2010/main" val="297830625"/>
      </p:ext>
    </p:extLst>
  </p:cSld>
  <p:clrMapOvr>
    <a:masterClrMapping/>
  </p:clrMapOvr>
  <p:hf sldNum="0" hdr="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Intercalaire - Full avec photo">
    <p:bg>
      <p:bgPr>
        <a:solidFill>
          <a:schemeClr val="bg1"/>
        </a:solidFill>
        <a:effectLst/>
      </p:bgPr>
    </p:bg>
    <p:spTree>
      <p:nvGrpSpPr>
        <p:cNvPr id="1" name=""/>
        <p:cNvGrpSpPr/>
        <p:nvPr/>
      </p:nvGrpSpPr>
      <p:grpSpPr>
        <a:xfrm>
          <a:off x="0" y="0"/>
          <a:ext cx="0" cy="0"/>
          <a:chOff x="0" y="0"/>
          <a:chExt cx="0" cy="0"/>
        </a:xfrm>
      </p:grpSpPr>
      <p:sp>
        <p:nvSpPr>
          <p:cNvPr id="22" name="Espace réservé pour une image  21">
            <a:extLst>
              <a:ext uri="{FF2B5EF4-FFF2-40B4-BE49-F238E27FC236}">
                <a16:creationId xmlns:a16="http://schemas.microsoft.com/office/drawing/2014/main" xmlns="" id="{A8B1F395-3B50-4F7C-B3EA-4120D9B2C6E4}"/>
              </a:ext>
            </a:extLst>
          </p:cNvPr>
          <p:cNvSpPr>
            <a:spLocks noGrp="1"/>
          </p:cNvSpPr>
          <p:nvPr>
            <p:ph type="pic" sz="quarter" idx="13" hasCustomPrompt="1"/>
          </p:nvPr>
        </p:nvSpPr>
        <p:spPr>
          <a:xfrm>
            <a:off x="0" y="1043998"/>
            <a:ext cx="12192000" cy="5814002"/>
          </a:xfrm>
          <a:solidFill>
            <a:schemeClr val="accent2"/>
          </a:solidFill>
        </p:spPr>
        <p:txBody>
          <a:bodyPr anchor="ctr"/>
          <a:lstStyle>
            <a:lvl1pPr algn="ctr">
              <a:spcBef>
                <a:spcPts val="0"/>
              </a:spcBef>
              <a:defRPr b="0">
                <a:solidFill>
                  <a:schemeClr val="bg1"/>
                </a:solidFill>
              </a:defRPr>
            </a:lvl1pPr>
          </a:lstStyle>
          <a:p>
            <a:r>
              <a:rPr lang="fr-FR" dirty="0"/>
              <a:t>SÉLECTIONNER L’ICÔNE POUR INSÉRER UNE IMAGE, </a:t>
            </a:r>
            <a:br>
              <a:rPr lang="fr-FR" dirty="0"/>
            </a:br>
            <a:r>
              <a:rPr lang="fr-FR" dirty="0"/>
              <a:t>PUIS DISPOSER L’IMAGE EN ARRIÈRE PLAN </a:t>
            </a:r>
            <a:br>
              <a:rPr lang="fr-FR" dirty="0"/>
            </a:br>
            <a:r>
              <a:rPr lang="fr-FR" dirty="0"/>
              <a:t>(Sélectionner l’image puis avec le bouton droit de la souris / </a:t>
            </a:r>
            <a:br>
              <a:rPr lang="fr-FR" dirty="0"/>
            </a:br>
            <a:r>
              <a:rPr lang="fr-FR" dirty="0"/>
              <a:t>Mettre à l’arrière plan)</a:t>
            </a:r>
          </a:p>
        </p:txBody>
      </p:sp>
      <p:sp>
        <p:nvSpPr>
          <p:cNvPr id="4" name="Espace réservé de la date 3">
            <a:extLst>
              <a:ext uri="{FF2B5EF4-FFF2-40B4-BE49-F238E27FC236}">
                <a16:creationId xmlns:a16="http://schemas.microsoft.com/office/drawing/2014/main" xmlns="" id="{2A52FDD7-76B5-4B8E-A008-DBC75B8F463D}"/>
              </a:ext>
            </a:extLst>
          </p:cNvPr>
          <p:cNvSpPr>
            <a:spLocks noGrp="1"/>
          </p:cNvSpPr>
          <p:nvPr>
            <p:ph type="dt" sz="half" idx="10"/>
          </p:nvPr>
        </p:nvSpPr>
        <p:spPr/>
        <p:txBody>
          <a:bodyPr/>
          <a:lstStyle>
            <a:lvl1pPr>
              <a:defRPr>
                <a:solidFill>
                  <a:schemeClr val="bg1"/>
                </a:solidFill>
              </a:defRPr>
            </a:lvl1pPr>
          </a:lstStyle>
          <a:p>
            <a:fld id="{075F88AD-E0D3-4B92-BFA2-57969B9D6205}" type="datetime1">
              <a:rPr lang="fr-FR" smtClean="0"/>
              <a:t>21/01/2022</a:t>
            </a:fld>
            <a:endParaRPr lang="fr-FR"/>
          </a:p>
        </p:txBody>
      </p:sp>
      <p:sp>
        <p:nvSpPr>
          <p:cNvPr id="5" name="Espace réservé du pied de page 4">
            <a:extLst>
              <a:ext uri="{FF2B5EF4-FFF2-40B4-BE49-F238E27FC236}">
                <a16:creationId xmlns:a16="http://schemas.microsoft.com/office/drawing/2014/main" xmlns="" id="{702BE54F-4953-4F0A-AA2E-99A3D6292FFC}"/>
              </a:ext>
            </a:extLst>
          </p:cNvPr>
          <p:cNvSpPr>
            <a:spLocks noGrp="1"/>
          </p:cNvSpPr>
          <p:nvPr>
            <p:ph type="ftr" sz="quarter" idx="11"/>
          </p:nvPr>
        </p:nvSpPr>
        <p:spPr/>
        <p:txBody>
          <a:bodyPr/>
          <a:lstStyle>
            <a:lvl1pPr>
              <a:defRPr>
                <a:solidFill>
                  <a:schemeClr val="bg1"/>
                </a:solidFill>
              </a:defRPr>
            </a:lvl1pPr>
          </a:lstStyle>
          <a:p>
            <a:r>
              <a:rPr lang="fr-FR"/>
              <a:t>Secrétariat général pour l'investissement - Présentation</a:t>
            </a:r>
          </a:p>
        </p:txBody>
      </p:sp>
      <p:sp>
        <p:nvSpPr>
          <p:cNvPr id="6" name="Espace réservé du numéro de diapositive 5">
            <a:extLst>
              <a:ext uri="{FF2B5EF4-FFF2-40B4-BE49-F238E27FC236}">
                <a16:creationId xmlns:a16="http://schemas.microsoft.com/office/drawing/2014/main" xmlns="" id="{035E73AA-FFC7-4E68-A1E5-2653FA5B579D}"/>
              </a:ext>
            </a:extLst>
          </p:cNvPr>
          <p:cNvSpPr>
            <a:spLocks noGrp="1"/>
          </p:cNvSpPr>
          <p:nvPr>
            <p:ph type="sldNum" sz="quarter" idx="12"/>
          </p:nvPr>
        </p:nvSpPr>
        <p:spPr>
          <a:xfrm>
            <a:off x="11003598" y="6511056"/>
            <a:ext cx="650240" cy="153888"/>
          </a:xfrm>
        </p:spPr>
        <p:txBody>
          <a:bodyPr/>
          <a:lstStyle>
            <a:lvl1pPr>
              <a:defRPr>
                <a:solidFill>
                  <a:schemeClr val="bg1"/>
                </a:solidFill>
              </a:defRPr>
            </a:lvl1pPr>
          </a:lstStyle>
          <a:p>
            <a:fld id="{6C02D038-4989-45BB-AD16-38E0E231338A}" type="slidenum">
              <a:rPr lang="fr-FR" smtClean="0"/>
              <a:pPr/>
              <a:t>‹N°›</a:t>
            </a:fld>
            <a:endParaRPr lang="fr-FR" dirty="0"/>
          </a:p>
        </p:txBody>
      </p:sp>
      <p:grpSp>
        <p:nvGrpSpPr>
          <p:cNvPr id="11" name="Graphique 2">
            <a:extLst>
              <a:ext uri="{FF2B5EF4-FFF2-40B4-BE49-F238E27FC236}">
                <a16:creationId xmlns:a16="http://schemas.microsoft.com/office/drawing/2014/main" xmlns="" id="{889398C8-CCDA-460C-8D6D-66F796CDB517}"/>
              </a:ext>
            </a:extLst>
          </p:cNvPr>
          <p:cNvGrpSpPr>
            <a:grpSpLocks noChangeAspect="1"/>
          </p:cNvGrpSpPr>
          <p:nvPr userDrawn="1"/>
        </p:nvGrpSpPr>
        <p:grpSpPr>
          <a:xfrm>
            <a:off x="540000" y="270000"/>
            <a:ext cx="432404" cy="504000"/>
            <a:chOff x="269557" y="269557"/>
            <a:chExt cx="1311592" cy="1528762"/>
          </a:xfrm>
        </p:grpSpPr>
        <p:sp>
          <p:nvSpPr>
            <p:cNvPr id="12" name="Forme libre : forme 11">
              <a:extLst>
                <a:ext uri="{FF2B5EF4-FFF2-40B4-BE49-F238E27FC236}">
                  <a16:creationId xmlns:a16="http://schemas.microsoft.com/office/drawing/2014/main" xmlns="" id="{B68CE830-96CE-42DC-A43C-3F0242DFFD10}"/>
                </a:ext>
              </a:extLst>
            </p:cNvPr>
            <p:cNvSpPr/>
            <p:nvPr/>
          </p:nvSpPr>
          <p:spPr>
            <a:xfrm>
              <a:off x="269557" y="1304925"/>
              <a:ext cx="693419" cy="493395"/>
            </a:xfrm>
            <a:custGeom>
              <a:avLst/>
              <a:gdLst>
                <a:gd name="connsiteX0" fmla="*/ 659130 w 693419"/>
                <a:gd name="connsiteY0" fmla="*/ 422910 h 493395"/>
                <a:gd name="connsiteX1" fmla="*/ 666750 w 693419"/>
                <a:gd name="connsiteY1" fmla="*/ 437197 h 493395"/>
                <a:gd name="connsiteX2" fmla="*/ 641033 w 693419"/>
                <a:gd name="connsiteY2" fmla="*/ 442913 h 493395"/>
                <a:gd name="connsiteX3" fmla="*/ 659130 w 693419"/>
                <a:gd name="connsiteY3" fmla="*/ 422910 h 493395"/>
                <a:gd name="connsiteX4" fmla="*/ 673418 w 693419"/>
                <a:gd name="connsiteY4" fmla="*/ 464820 h 493395"/>
                <a:gd name="connsiteX5" fmla="*/ 668655 w 693419"/>
                <a:gd name="connsiteY5" fmla="*/ 464820 h 493395"/>
                <a:gd name="connsiteX6" fmla="*/ 648653 w 693419"/>
                <a:gd name="connsiteY6" fmla="*/ 478155 h 493395"/>
                <a:gd name="connsiteX7" fmla="*/ 638175 w 693419"/>
                <a:gd name="connsiteY7" fmla="*/ 464820 h 493395"/>
                <a:gd name="connsiteX8" fmla="*/ 639128 w 693419"/>
                <a:gd name="connsiteY8" fmla="*/ 453390 h 493395"/>
                <a:gd name="connsiteX9" fmla="*/ 680085 w 693419"/>
                <a:gd name="connsiteY9" fmla="*/ 440055 h 493395"/>
                <a:gd name="connsiteX10" fmla="*/ 666750 w 693419"/>
                <a:gd name="connsiteY10" fmla="*/ 412433 h 493395"/>
                <a:gd name="connsiteX11" fmla="*/ 624840 w 693419"/>
                <a:gd name="connsiteY11" fmla="*/ 473392 h 493395"/>
                <a:gd name="connsiteX12" fmla="*/ 640080 w 693419"/>
                <a:gd name="connsiteY12" fmla="*/ 493395 h 493395"/>
                <a:gd name="connsiteX13" fmla="*/ 673418 w 693419"/>
                <a:gd name="connsiteY13" fmla="*/ 464820 h 493395"/>
                <a:gd name="connsiteX14" fmla="*/ 664845 w 693419"/>
                <a:gd name="connsiteY14" fmla="*/ 404813 h 493395"/>
                <a:gd name="connsiteX15" fmla="*/ 693420 w 693419"/>
                <a:gd name="connsiteY15" fmla="*/ 378142 h 493395"/>
                <a:gd name="connsiteX16" fmla="*/ 693420 w 693419"/>
                <a:gd name="connsiteY16" fmla="*/ 375285 h 493395"/>
                <a:gd name="connsiteX17" fmla="*/ 678180 w 693419"/>
                <a:gd name="connsiteY17" fmla="*/ 375285 h 493395"/>
                <a:gd name="connsiteX18" fmla="*/ 660083 w 693419"/>
                <a:gd name="connsiteY18" fmla="*/ 405765 h 493395"/>
                <a:gd name="connsiteX19" fmla="*/ 664845 w 693419"/>
                <a:gd name="connsiteY19" fmla="*/ 405765 h 493395"/>
                <a:gd name="connsiteX20" fmla="*/ 576263 w 693419"/>
                <a:gd name="connsiteY20" fmla="*/ 423863 h 493395"/>
                <a:gd name="connsiteX21" fmla="*/ 589598 w 693419"/>
                <a:gd name="connsiteY21" fmla="*/ 423863 h 493395"/>
                <a:gd name="connsiteX22" fmla="*/ 567690 w 693419"/>
                <a:gd name="connsiteY22" fmla="*/ 482917 h 493395"/>
                <a:gd name="connsiteX23" fmla="*/ 573405 w 693419"/>
                <a:gd name="connsiteY23" fmla="*/ 493395 h 493395"/>
                <a:gd name="connsiteX24" fmla="*/ 612458 w 693419"/>
                <a:gd name="connsiteY24" fmla="*/ 464820 h 493395"/>
                <a:gd name="connsiteX25" fmla="*/ 608648 w 693419"/>
                <a:gd name="connsiteY25" fmla="*/ 464820 h 493395"/>
                <a:gd name="connsiteX26" fmla="*/ 583883 w 693419"/>
                <a:gd name="connsiteY26" fmla="*/ 480060 h 493395"/>
                <a:gd name="connsiteX27" fmla="*/ 603885 w 693419"/>
                <a:gd name="connsiteY27" fmla="*/ 424815 h 493395"/>
                <a:gd name="connsiteX28" fmla="*/ 623888 w 693419"/>
                <a:gd name="connsiteY28" fmla="*/ 424815 h 493395"/>
                <a:gd name="connsiteX29" fmla="*/ 626745 w 693419"/>
                <a:gd name="connsiteY29" fmla="*/ 416242 h 493395"/>
                <a:gd name="connsiteX30" fmla="*/ 606743 w 693419"/>
                <a:gd name="connsiteY30" fmla="*/ 416242 h 493395"/>
                <a:gd name="connsiteX31" fmla="*/ 614363 w 693419"/>
                <a:gd name="connsiteY31" fmla="*/ 395288 h 493395"/>
                <a:gd name="connsiteX32" fmla="*/ 606743 w 693419"/>
                <a:gd name="connsiteY32" fmla="*/ 395288 h 493395"/>
                <a:gd name="connsiteX33" fmla="*/ 592455 w 693419"/>
                <a:gd name="connsiteY33" fmla="*/ 416242 h 493395"/>
                <a:gd name="connsiteX34" fmla="*/ 575310 w 693419"/>
                <a:gd name="connsiteY34" fmla="*/ 418147 h 493395"/>
                <a:gd name="connsiteX35" fmla="*/ 575310 w 693419"/>
                <a:gd name="connsiteY35" fmla="*/ 423863 h 493395"/>
                <a:gd name="connsiteX36" fmla="*/ 558165 w 693419"/>
                <a:gd name="connsiteY36" fmla="*/ 421005 h 493395"/>
                <a:gd name="connsiteX37" fmla="*/ 553403 w 693419"/>
                <a:gd name="connsiteY37" fmla="*/ 412433 h 493395"/>
                <a:gd name="connsiteX38" fmla="*/ 521970 w 693419"/>
                <a:gd name="connsiteY38" fmla="*/ 438150 h 493395"/>
                <a:gd name="connsiteX39" fmla="*/ 525780 w 693419"/>
                <a:gd name="connsiteY39" fmla="*/ 438150 h 493395"/>
                <a:gd name="connsiteX40" fmla="*/ 541973 w 693419"/>
                <a:gd name="connsiteY40" fmla="*/ 425767 h 493395"/>
                <a:gd name="connsiteX41" fmla="*/ 519113 w 693419"/>
                <a:gd name="connsiteY41" fmla="*/ 484822 h 493395"/>
                <a:gd name="connsiteX42" fmla="*/ 523875 w 693419"/>
                <a:gd name="connsiteY42" fmla="*/ 493395 h 493395"/>
                <a:gd name="connsiteX43" fmla="*/ 554355 w 693419"/>
                <a:gd name="connsiteY43" fmla="*/ 467678 h 493395"/>
                <a:gd name="connsiteX44" fmla="*/ 550545 w 693419"/>
                <a:gd name="connsiteY44" fmla="*/ 467678 h 493395"/>
                <a:gd name="connsiteX45" fmla="*/ 534353 w 693419"/>
                <a:gd name="connsiteY45" fmla="*/ 480060 h 493395"/>
                <a:gd name="connsiteX46" fmla="*/ 558165 w 693419"/>
                <a:gd name="connsiteY46" fmla="*/ 421005 h 493395"/>
                <a:gd name="connsiteX47" fmla="*/ 561975 w 693419"/>
                <a:gd name="connsiteY47" fmla="*/ 391478 h 493395"/>
                <a:gd name="connsiteX48" fmla="*/ 571500 w 693419"/>
                <a:gd name="connsiteY48" fmla="*/ 381953 h 493395"/>
                <a:gd name="connsiteX49" fmla="*/ 561975 w 693419"/>
                <a:gd name="connsiteY49" fmla="*/ 372428 h 493395"/>
                <a:gd name="connsiteX50" fmla="*/ 552450 w 693419"/>
                <a:gd name="connsiteY50" fmla="*/ 381953 h 493395"/>
                <a:gd name="connsiteX51" fmla="*/ 561975 w 693419"/>
                <a:gd name="connsiteY51" fmla="*/ 391478 h 493395"/>
                <a:gd name="connsiteX52" fmla="*/ 431483 w 693419"/>
                <a:gd name="connsiteY52" fmla="*/ 481965 h 493395"/>
                <a:gd name="connsiteX53" fmla="*/ 438150 w 693419"/>
                <a:gd name="connsiteY53" fmla="*/ 493395 h 493395"/>
                <a:gd name="connsiteX54" fmla="*/ 445770 w 693419"/>
                <a:gd name="connsiteY54" fmla="*/ 487680 h 493395"/>
                <a:gd name="connsiteX55" fmla="*/ 461963 w 693419"/>
                <a:gd name="connsiteY55" fmla="*/ 445770 h 493395"/>
                <a:gd name="connsiteX56" fmla="*/ 490538 w 693419"/>
                <a:gd name="connsiteY56" fmla="*/ 427672 h 493395"/>
                <a:gd name="connsiteX57" fmla="*/ 491490 w 693419"/>
                <a:gd name="connsiteY57" fmla="*/ 436245 h 493395"/>
                <a:gd name="connsiteX58" fmla="*/ 467678 w 693419"/>
                <a:gd name="connsiteY58" fmla="*/ 482917 h 493395"/>
                <a:gd name="connsiteX59" fmla="*/ 473393 w 693419"/>
                <a:gd name="connsiteY59" fmla="*/ 493395 h 493395"/>
                <a:gd name="connsiteX60" fmla="*/ 504825 w 693419"/>
                <a:gd name="connsiteY60" fmla="*/ 467678 h 493395"/>
                <a:gd name="connsiteX61" fmla="*/ 501015 w 693419"/>
                <a:gd name="connsiteY61" fmla="*/ 467678 h 493395"/>
                <a:gd name="connsiteX62" fmla="*/ 484822 w 693419"/>
                <a:gd name="connsiteY62" fmla="*/ 480060 h 493395"/>
                <a:gd name="connsiteX63" fmla="*/ 505778 w 693419"/>
                <a:gd name="connsiteY63" fmla="*/ 438150 h 493395"/>
                <a:gd name="connsiteX64" fmla="*/ 509588 w 693419"/>
                <a:gd name="connsiteY64" fmla="*/ 423863 h 493395"/>
                <a:gd name="connsiteX65" fmla="*/ 498158 w 693419"/>
                <a:gd name="connsiteY65" fmla="*/ 412433 h 493395"/>
                <a:gd name="connsiteX66" fmla="*/ 464820 w 693419"/>
                <a:gd name="connsiteY66" fmla="*/ 438150 h 493395"/>
                <a:gd name="connsiteX67" fmla="*/ 464820 w 693419"/>
                <a:gd name="connsiteY67" fmla="*/ 426720 h 493395"/>
                <a:gd name="connsiteX68" fmla="*/ 455295 w 693419"/>
                <a:gd name="connsiteY68" fmla="*/ 411480 h 493395"/>
                <a:gd name="connsiteX69" fmla="*/ 442913 w 693419"/>
                <a:gd name="connsiteY69" fmla="*/ 421005 h 493395"/>
                <a:gd name="connsiteX70" fmla="*/ 442913 w 693419"/>
                <a:gd name="connsiteY70" fmla="*/ 422910 h 493395"/>
                <a:gd name="connsiteX71" fmla="*/ 448628 w 693419"/>
                <a:gd name="connsiteY71" fmla="*/ 445770 h 493395"/>
                <a:gd name="connsiteX72" fmla="*/ 431483 w 693419"/>
                <a:gd name="connsiteY72" fmla="*/ 481965 h 493395"/>
                <a:gd name="connsiteX73" fmla="*/ 431483 w 693419"/>
                <a:gd name="connsiteY73" fmla="*/ 430530 h 493395"/>
                <a:gd name="connsiteX74" fmla="*/ 425768 w 693419"/>
                <a:gd name="connsiteY74" fmla="*/ 412433 h 493395"/>
                <a:gd name="connsiteX75" fmla="*/ 405765 w 693419"/>
                <a:gd name="connsiteY75" fmla="*/ 438150 h 493395"/>
                <a:gd name="connsiteX76" fmla="*/ 405765 w 693419"/>
                <a:gd name="connsiteY76" fmla="*/ 426720 h 493395"/>
                <a:gd name="connsiteX77" fmla="*/ 396240 w 693419"/>
                <a:gd name="connsiteY77" fmla="*/ 411480 h 493395"/>
                <a:gd name="connsiteX78" fmla="*/ 374333 w 693419"/>
                <a:gd name="connsiteY78" fmla="*/ 437197 h 493395"/>
                <a:gd name="connsiteX79" fmla="*/ 378143 w 693419"/>
                <a:gd name="connsiteY79" fmla="*/ 437197 h 493395"/>
                <a:gd name="connsiteX80" fmla="*/ 388620 w 693419"/>
                <a:gd name="connsiteY80" fmla="*/ 427672 h 493395"/>
                <a:gd name="connsiteX81" fmla="*/ 388620 w 693419"/>
                <a:gd name="connsiteY81" fmla="*/ 445770 h 493395"/>
                <a:gd name="connsiteX82" fmla="*/ 372428 w 693419"/>
                <a:gd name="connsiteY82" fmla="*/ 481013 h 493395"/>
                <a:gd name="connsiteX83" fmla="*/ 379095 w 693419"/>
                <a:gd name="connsiteY83" fmla="*/ 492442 h 493395"/>
                <a:gd name="connsiteX84" fmla="*/ 386715 w 693419"/>
                <a:gd name="connsiteY84" fmla="*/ 486728 h 493395"/>
                <a:gd name="connsiteX85" fmla="*/ 402908 w 693419"/>
                <a:gd name="connsiteY85" fmla="*/ 444817 h 493395"/>
                <a:gd name="connsiteX86" fmla="*/ 416243 w 693419"/>
                <a:gd name="connsiteY86" fmla="*/ 429578 h 493395"/>
                <a:gd name="connsiteX87" fmla="*/ 431483 w 693419"/>
                <a:gd name="connsiteY87" fmla="*/ 429578 h 493395"/>
                <a:gd name="connsiteX88" fmla="*/ 340043 w 693419"/>
                <a:gd name="connsiteY88" fmla="*/ 422910 h 493395"/>
                <a:gd name="connsiteX89" fmla="*/ 347663 w 693419"/>
                <a:gd name="connsiteY89" fmla="*/ 437197 h 493395"/>
                <a:gd name="connsiteX90" fmla="*/ 321945 w 693419"/>
                <a:gd name="connsiteY90" fmla="*/ 442913 h 493395"/>
                <a:gd name="connsiteX91" fmla="*/ 340043 w 693419"/>
                <a:gd name="connsiteY91" fmla="*/ 422910 h 493395"/>
                <a:gd name="connsiteX92" fmla="*/ 354330 w 693419"/>
                <a:gd name="connsiteY92" fmla="*/ 464820 h 493395"/>
                <a:gd name="connsiteX93" fmla="*/ 349568 w 693419"/>
                <a:gd name="connsiteY93" fmla="*/ 464820 h 493395"/>
                <a:gd name="connsiteX94" fmla="*/ 329565 w 693419"/>
                <a:gd name="connsiteY94" fmla="*/ 478155 h 493395"/>
                <a:gd name="connsiteX95" fmla="*/ 319088 w 693419"/>
                <a:gd name="connsiteY95" fmla="*/ 464820 h 493395"/>
                <a:gd name="connsiteX96" fmla="*/ 320040 w 693419"/>
                <a:gd name="connsiteY96" fmla="*/ 453390 h 493395"/>
                <a:gd name="connsiteX97" fmla="*/ 360997 w 693419"/>
                <a:gd name="connsiteY97" fmla="*/ 440055 h 493395"/>
                <a:gd name="connsiteX98" fmla="*/ 347663 w 693419"/>
                <a:gd name="connsiteY98" fmla="*/ 412433 h 493395"/>
                <a:gd name="connsiteX99" fmla="*/ 305753 w 693419"/>
                <a:gd name="connsiteY99" fmla="*/ 473392 h 493395"/>
                <a:gd name="connsiteX100" fmla="*/ 320993 w 693419"/>
                <a:gd name="connsiteY100" fmla="*/ 493395 h 493395"/>
                <a:gd name="connsiteX101" fmla="*/ 354330 w 693419"/>
                <a:gd name="connsiteY101" fmla="*/ 464820 h 493395"/>
                <a:gd name="connsiteX102" fmla="*/ 257175 w 693419"/>
                <a:gd name="connsiteY102" fmla="*/ 423863 h 493395"/>
                <a:gd name="connsiteX103" fmla="*/ 270510 w 693419"/>
                <a:gd name="connsiteY103" fmla="*/ 423863 h 493395"/>
                <a:gd name="connsiteX104" fmla="*/ 248603 w 693419"/>
                <a:gd name="connsiteY104" fmla="*/ 482917 h 493395"/>
                <a:gd name="connsiteX105" fmla="*/ 254318 w 693419"/>
                <a:gd name="connsiteY105" fmla="*/ 493395 h 493395"/>
                <a:gd name="connsiteX106" fmla="*/ 293370 w 693419"/>
                <a:gd name="connsiteY106" fmla="*/ 464820 h 493395"/>
                <a:gd name="connsiteX107" fmla="*/ 289560 w 693419"/>
                <a:gd name="connsiteY107" fmla="*/ 464820 h 493395"/>
                <a:gd name="connsiteX108" fmla="*/ 264795 w 693419"/>
                <a:gd name="connsiteY108" fmla="*/ 480060 h 493395"/>
                <a:gd name="connsiteX109" fmla="*/ 284798 w 693419"/>
                <a:gd name="connsiteY109" fmla="*/ 424815 h 493395"/>
                <a:gd name="connsiteX110" fmla="*/ 304800 w 693419"/>
                <a:gd name="connsiteY110" fmla="*/ 424815 h 493395"/>
                <a:gd name="connsiteX111" fmla="*/ 307658 w 693419"/>
                <a:gd name="connsiteY111" fmla="*/ 416242 h 493395"/>
                <a:gd name="connsiteX112" fmla="*/ 287655 w 693419"/>
                <a:gd name="connsiteY112" fmla="*/ 416242 h 493395"/>
                <a:gd name="connsiteX113" fmla="*/ 295275 w 693419"/>
                <a:gd name="connsiteY113" fmla="*/ 395288 h 493395"/>
                <a:gd name="connsiteX114" fmla="*/ 287655 w 693419"/>
                <a:gd name="connsiteY114" fmla="*/ 395288 h 493395"/>
                <a:gd name="connsiteX115" fmla="*/ 273368 w 693419"/>
                <a:gd name="connsiteY115" fmla="*/ 416242 h 493395"/>
                <a:gd name="connsiteX116" fmla="*/ 256223 w 693419"/>
                <a:gd name="connsiteY116" fmla="*/ 418147 h 493395"/>
                <a:gd name="connsiteX117" fmla="*/ 256223 w 693419"/>
                <a:gd name="connsiteY117" fmla="*/ 423863 h 493395"/>
                <a:gd name="connsiteX118" fmla="*/ 181928 w 693419"/>
                <a:gd name="connsiteY118" fmla="*/ 469583 h 493395"/>
                <a:gd name="connsiteX119" fmla="*/ 213360 w 693419"/>
                <a:gd name="connsiteY119" fmla="*/ 426720 h 493395"/>
                <a:gd name="connsiteX120" fmla="*/ 220028 w 693419"/>
                <a:gd name="connsiteY120" fmla="*/ 427672 h 493395"/>
                <a:gd name="connsiteX121" fmla="*/ 208598 w 693419"/>
                <a:gd name="connsiteY121" fmla="*/ 459105 h 493395"/>
                <a:gd name="connsiteX122" fmla="*/ 186690 w 693419"/>
                <a:gd name="connsiteY122" fmla="*/ 477203 h 493395"/>
                <a:gd name="connsiteX123" fmla="*/ 181928 w 693419"/>
                <a:gd name="connsiteY123" fmla="*/ 469583 h 493395"/>
                <a:gd name="connsiteX124" fmla="*/ 244793 w 693419"/>
                <a:gd name="connsiteY124" fmla="*/ 408622 h 493395"/>
                <a:gd name="connsiteX125" fmla="*/ 238125 w 693419"/>
                <a:gd name="connsiteY125" fmla="*/ 408622 h 493395"/>
                <a:gd name="connsiteX126" fmla="*/ 231458 w 693419"/>
                <a:gd name="connsiteY126" fmla="*/ 415290 h 493395"/>
                <a:gd name="connsiteX127" fmla="*/ 229553 w 693419"/>
                <a:gd name="connsiteY127" fmla="*/ 415290 h 493395"/>
                <a:gd name="connsiteX128" fmla="*/ 166688 w 693419"/>
                <a:gd name="connsiteY128" fmla="*/ 481013 h 493395"/>
                <a:gd name="connsiteX129" fmla="*/ 179070 w 693419"/>
                <a:gd name="connsiteY129" fmla="*/ 493395 h 493395"/>
                <a:gd name="connsiteX130" fmla="*/ 205740 w 693419"/>
                <a:gd name="connsiteY130" fmla="*/ 467678 h 493395"/>
                <a:gd name="connsiteX131" fmla="*/ 205740 w 693419"/>
                <a:gd name="connsiteY131" fmla="*/ 472440 h 493395"/>
                <a:gd name="connsiteX132" fmla="*/ 216218 w 693419"/>
                <a:gd name="connsiteY132" fmla="*/ 493395 h 493395"/>
                <a:gd name="connsiteX133" fmla="*/ 238125 w 693419"/>
                <a:gd name="connsiteY133" fmla="*/ 467678 h 493395"/>
                <a:gd name="connsiteX134" fmla="*/ 234315 w 693419"/>
                <a:gd name="connsiteY134" fmla="*/ 467678 h 493395"/>
                <a:gd name="connsiteX135" fmla="*/ 223838 w 693419"/>
                <a:gd name="connsiteY135" fmla="*/ 477203 h 493395"/>
                <a:gd name="connsiteX136" fmla="*/ 223838 w 693419"/>
                <a:gd name="connsiteY136" fmla="*/ 459105 h 493395"/>
                <a:gd name="connsiteX137" fmla="*/ 244793 w 693419"/>
                <a:gd name="connsiteY137" fmla="*/ 408622 h 493395"/>
                <a:gd name="connsiteX138" fmla="*/ 172403 w 693419"/>
                <a:gd name="connsiteY138" fmla="*/ 430530 h 493395"/>
                <a:gd name="connsiteX139" fmla="*/ 166688 w 693419"/>
                <a:gd name="connsiteY139" fmla="*/ 412433 h 493395"/>
                <a:gd name="connsiteX140" fmla="*/ 146685 w 693419"/>
                <a:gd name="connsiteY140" fmla="*/ 438150 h 493395"/>
                <a:gd name="connsiteX141" fmla="*/ 146685 w 693419"/>
                <a:gd name="connsiteY141" fmla="*/ 426720 h 493395"/>
                <a:gd name="connsiteX142" fmla="*/ 137160 w 693419"/>
                <a:gd name="connsiteY142" fmla="*/ 411480 h 493395"/>
                <a:gd name="connsiteX143" fmla="*/ 115253 w 693419"/>
                <a:gd name="connsiteY143" fmla="*/ 437197 h 493395"/>
                <a:gd name="connsiteX144" fmla="*/ 119063 w 693419"/>
                <a:gd name="connsiteY144" fmla="*/ 437197 h 493395"/>
                <a:gd name="connsiteX145" fmla="*/ 129540 w 693419"/>
                <a:gd name="connsiteY145" fmla="*/ 427672 h 493395"/>
                <a:gd name="connsiteX146" fmla="*/ 129540 w 693419"/>
                <a:gd name="connsiteY146" fmla="*/ 445770 h 493395"/>
                <a:gd name="connsiteX147" fmla="*/ 113348 w 693419"/>
                <a:gd name="connsiteY147" fmla="*/ 481013 h 493395"/>
                <a:gd name="connsiteX148" fmla="*/ 120015 w 693419"/>
                <a:gd name="connsiteY148" fmla="*/ 492442 h 493395"/>
                <a:gd name="connsiteX149" fmla="*/ 127635 w 693419"/>
                <a:gd name="connsiteY149" fmla="*/ 486728 h 493395"/>
                <a:gd name="connsiteX150" fmla="*/ 143828 w 693419"/>
                <a:gd name="connsiteY150" fmla="*/ 444817 h 493395"/>
                <a:gd name="connsiteX151" fmla="*/ 157163 w 693419"/>
                <a:gd name="connsiteY151" fmla="*/ 429578 h 493395"/>
                <a:gd name="connsiteX152" fmla="*/ 172403 w 693419"/>
                <a:gd name="connsiteY152" fmla="*/ 429578 h 493395"/>
                <a:gd name="connsiteX153" fmla="*/ 59055 w 693419"/>
                <a:gd name="connsiteY153" fmla="*/ 489585 h 493395"/>
                <a:gd name="connsiteX154" fmla="*/ 60960 w 693419"/>
                <a:gd name="connsiteY154" fmla="*/ 484822 h 493395"/>
                <a:gd name="connsiteX155" fmla="*/ 46673 w 693419"/>
                <a:gd name="connsiteY155" fmla="*/ 460058 h 493395"/>
                <a:gd name="connsiteX156" fmla="*/ 54293 w 693419"/>
                <a:gd name="connsiteY156" fmla="*/ 438150 h 493395"/>
                <a:gd name="connsiteX157" fmla="*/ 76200 w 693419"/>
                <a:gd name="connsiteY157" fmla="*/ 438150 h 493395"/>
                <a:gd name="connsiteX158" fmla="*/ 84773 w 693419"/>
                <a:gd name="connsiteY158" fmla="*/ 452438 h 493395"/>
                <a:gd name="connsiteX159" fmla="*/ 90488 w 693419"/>
                <a:gd name="connsiteY159" fmla="*/ 452438 h 493395"/>
                <a:gd name="connsiteX160" fmla="*/ 103823 w 693419"/>
                <a:gd name="connsiteY160" fmla="*/ 416242 h 493395"/>
                <a:gd name="connsiteX161" fmla="*/ 98107 w 693419"/>
                <a:gd name="connsiteY161" fmla="*/ 416242 h 493395"/>
                <a:gd name="connsiteX162" fmla="*/ 79057 w 693419"/>
                <a:gd name="connsiteY162" fmla="*/ 430530 h 493395"/>
                <a:gd name="connsiteX163" fmla="*/ 57150 w 693419"/>
                <a:gd name="connsiteY163" fmla="*/ 430530 h 493395"/>
                <a:gd name="connsiteX164" fmla="*/ 68580 w 693419"/>
                <a:gd name="connsiteY164" fmla="*/ 399097 h 493395"/>
                <a:gd name="connsiteX165" fmla="*/ 87630 w 693419"/>
                <a:gd name="connsiteY165" fmla="*/ 386715 h 493395"/>
                <a:gd name="connsiteX166" fmla="*/ 97155 w 693419"/>
                <a:gd name="connsiteY166" fmla="*/ 386715 h 493395"/>
                <a:gd name="connsiteX167" fmla="*/ 112395 w 693419"/>
                <a:gd name="connsiteY167" fmla="*/ 404813 h 493395"/>
                <a:gd name="connsiteX168" fmla="*/ 118110 w 693419"/>
                <a:gd name="connsiteY168" fmla="*/ 404813 h 493395"/>
                <a:gd name="connsiteX169" fmla="*/ 122873 w 693419"/>
                <a:gd name="connsiteY169" fmla="*/ 380047 h 493395"/>
                <a:gd name="connsiteX170" fmla="*/ 40957 w 693419"/>
                <a:gd name="connsiteY170" fmla="*/ 380047 h 493395"/>
                <a:gd name="connsiteX171" fmla="*/ 39053 w 693419"/>
                <a:gd name="connsiteY171" fmla="*/ 384810 h 493395"/>
                <a:gd name="connsiteX172" fmla="*/ 48578 w 693419"/>
                <a:gd name="connsiteY172" fmla="*/ 409575 h 493395"/>
                <a:gd name="connsiteX173" fmla="*/ 30480 w 693419"/>
                <a:gd name="connsiteY173" fmla="*/ 458153 h 493395"/>
                <a:gd name="connsiteX174" fmla="*/ 1905 w 693419"/>
                <a:gd name="connsiteY174" fmla="*/ 482917 h 493395"/>
                <a:gd name="connsiteX175" fmla="*/ 953 w 693419"/>
                <a:gd name="connsiteY175" fmla="*/ 487680 h 493395"/>
                <a:gd name="connsiteX176" fmla="*/ 59055 w 693419"/>
                <a:gd name="connsiteY176" fmla="*/ 487680 h 493395"/>
                <a:gd name="connsiteX177" fmla="*/ 460058 w 693419"/>
                <a:gd name="connsiteY177" fmla="*/ 238125 h 493395"/>
                <a:gd name="connsiteX178" fmla="*/ 467678 w 693419"/>
                <a:gd name="connsiteY178" fmla="*/ 252413 h 493395"/>
                <a:gd name="connsiteX179" fmla="*/ 441960 w 693419"/>
                <a:gd name="connsiteY179" fmla="*/ 258128 h 493395"/>
                <a:gd name="connsiteX180" fmla="*/ 460058 w 693419"/>
                <a:gd name="connsiteY180" fmla="*/ 238125 h 493395"/>
                <a:gd name="connsiteX181" fmla="*/ 474345 w 693419"/>
                <a:gd name="connsiteY181" fmla="*/ 279083 h 493395"/>
                <a:gd name="connsiteX182" fmla="*/ 469583 w 693419"/>
                <a:gd name="connsiteY182" fmla="*/ 279083 h 493395"/>
                <a:gd name="connsiteX183" fmla="*/ 449580 w 693419"/>
                <a:gd name="connsiteY183" fmla="*/ 292417 h 493395"/>
                <a:gd name="connsiteX184" fmla="*/ 439103 w 693419"/>
                <a:gd name="connsiteY184" fmla="*/ 279083 h 493395"/>
                <a:gd name="connsiteX185" fmla="*/ 440055 w 693419"/>
                <a:gd name="connsiteY185" fmla="*/ 267653 h 493395"/>
                <a:gd name="connsiteX186" fmla="*/ 481013 w 693419"/>
                <a:gd name="connsiteY186" fmla="*/ 254317 h 493395"/>
                <a:gd name="connsiteX187" fmla="*/ 467678 w 693419"/>
                <a:gd name="connsiteY187" fmla="*/ 226695 h 493395"/>
                <a:gd name="connsiteX188" fmla="*/ 425768 w 693419"/>
                <a:gd name="connsiteY188" fmla="*/ 287655 h 493395"/>
                <a:gd name="connsiteX189" fmla="*/ 441008 w 693419"/>
                <a:gd name="connsiteY189" fmla="*/ 307658 h 493395"/>
                <a:gd name="connsiteX190" fmla="*/ 474345 w 693419"/>
                <a:gd name="connsiteY190" fmla="*/ 279083 h 493395"/>
                <a:gd name="connsiteX191" fmla="*/ 466725 w 693419"/>
                <a:gd name="connsiteY191" fmla="*/ 219075 h 493395"/>
                <a:gd name="connsiteX192" fmla="*/ 495300 w 693419"/>
                <a:gd name="connsiteY192" fmla="*/ 192405 h 493395"/>
                <a:gd name="connsiteX193" fmla="*/ 495300 w 693419"/>
                <a:gd name="connsiteY193" fmla="*/ 189547 h 493395"/>
                <a:gd name="connsiteX194" fmla="*/ 480060 w 693419"/>
                <a:gd name="connsiteY194" fmla="*/ 189547 h 493395"/>
                <a:gd name="connsiteX195" fmla="*/ 461963 w 693419"/>
                <a:gd name="connsiteY195" fmla="*/ 220028 h 493395"/>
                <a:gd name="connsiteX196" fmla="*/ 466725 w 693419"/>
                <a:gd name="connsiteY196" fmla="*/ 220028 h 493395"/>
                <a:gd name="connsiteX197" fmla="*/ 378143 w 693419"/>
                <a:gd name="connsiteY197" fmla="*/ 238125 h 493395"/>
                <a:gd name="connsiteX198" fmla="*/ 391478 w 693419"/>
                <a:gd name="connsiteY198" fmla="*/ 238125 h 493395"/>
                <a:gd name="connsiteX199" fmla="*/ 369570 w 693419"/>
                <a:gd name="connsiteY199" fmla="*/ 297180 h 493395"/>
                <a:gd name="connsiteX200" fmla="*/ 375285 w 693419"/>
                <a:gd name="connsiteY200" fmla="*/ 307658 h 493395"/>
                <a:gd name="connsiteX201" fmla="*/ 414338 w 693419"/>
                <a:gd name="connsiteY201" fmla="*/ 279083 h 493395"/>
                <a:gd name="connsiteX202" fmla="*/ 410528 w 693419"/>
                <a:gd name="connsiteY202" fmla="*/ 279083 h 493395"/>
                <a:gd name="connsiteX203" fmla="*/ 385763 w 693419"/>
                <a:gd name="connsiteY203" fmla="*/ 294322 h 493395"/>
                <a:gd name="connsiteX204" fmla="*/ 405765 w 693419"/>
                <a:gd name="connsiteY204" fmla="*/ 239078 h 493395"/>
                <a:gd name="connsiteX205" fmla="*/ 425768 w 693419"/>
                <a:gd name="connsiteY205" fmla="*/ 239078 h 493395"/>
                <a:gd name="connsiteX206" fmla="*/ 428625 w 693419"/>
                <a:gd name="connsiteY206" fmla="*/ 230505 h 493395"/>
                <a:gd name="connsiteX207" fmla="*/ 408622 w 693419"/>
                <a:gd name="connsiteY207" fmla="*/ 230505 h 493395"/>
                <a:gd name="connsiteX208" fmla="*/ 416243 w 693419"/>
                <a:gd name="connsiteY208" fmla="*/ 209550 h 493395"/>
                <a:gd name="connsiteX209" fmla="*/ 408622 w 693419"/>
                <a:gd name="connsiteY209" fmla="*/ 209550 h 493395"/>
                <a:gd name="connsiteX210" fmla="*/ 394335 w 693419"/>
                <a:gd name="connsiteY210" fmla="*/ 230505 h 493395"/>
                <a:gd name="connsiteX211" fmla="*/ 377190 w 693419"/>
                <a:gd name="connsiteY211" fmla="*/ 232410 h 493395"/>
                <a:gd name="connsiteX212" fmla="*/ 377190 w 693419"/>
                <a:gd name="connsiteY212" fmla="*/ 238125 h 493395"/>
                <a:gd name="connsiteX213" fmla="*/ 359093 w 693419"/>
                <a:gd name="connsiteY213" fmla="*/ 235267 h 493395"/>
                <a:gd name="connsiteX214" fmla="*/ 354330 w 693419"/>
                <a:gd name="connsiteY214" fmla="*/ 226695 h 493395"/>
                <a:gd name="connsiteX215" fmla="*/ 322898 w 693419"/>
                <a:gd name="connsiteY215" fmla="*/ 252413 h 493395"/>
                <a:gd name="connsiteX216" fmla="*/ 326708 w 693419"/>
                <a:gd name="connsiteY216" fmla="*/ 252413 h 493395"/>
                <a:gd name="connsiteX217" fmla="*/ 342900 w 693419"/>
                <a:gd name="connsiteY217" fmla="*/ 240030 h 493395"/>
                <a:gd name="connsiteX218" fmla="*/ 320040 w 693419"/>
                <a:gd name="connsiteY218" fmla="*/ 299085 h 493395"/>
                <a:gd name="connsiteX219" fmla="*/ 324803 w 693419"/>
                <a:gd name="connsiteY219" fmla="*/ 307658 h 493395"/>
                <a:gd name="connsiteX220" fmla="*/ 355283 w 693419"/>
                <a:gd name="connsiteY220" fmla="*/ 281940 h 493395"/>
                <a:gd name="connsiteX221" fmla="*/ 351472 w 693419"/>
                <a:gd name="connsiteY221" fmla="*/ 281940 h 493395"/>
                <a:gd name="connsiteX222" fmla="*/ 335280 w 693419"/>
                <a:gd name="connsiteY222" fmla="*/ 294322 h 493395"/>
                <a:gd name="connsiteX223" fmla="*/ 359093 w 693419"/>
                <a:gd name="connsiteY223" fmla="*/ 235267 h 493395"/>
                <a:gd name="connsiteX224" fmla="*/ 363855 w 693419"/>
                <a:gd name="connsiteY224" fmla="*/ 205740 h 493395"/>
                <a:gd name="connsiteX225" fmla="*/ 373380 w 693419"/>
                <a:gd name="connsiteY225" fmla="*/ 196215 h 493395"/>
                <a:gd name="connsiteX226" fmla="*/ 363855 w 693419"/>
                <a:gd name="connsiteY226" fmla="*/ 186690 h 493395"/>
                <a:gd name="connsiteX227" fmla="*/ 354330 w 693419"/>
                <a:gd name="connsiteY227" fmla="*/ 196215 h 493395"/>
                <a:gd name="connsiteX228" fmla="*/ 363855 w 693419"/>
                <a:gd name="connsiteY228" fmla="*/ 205740 h 493395"/>
                <a:gd name="connsiteX229" fmla="*/ 284798 w 693419"/>
                <a:gd name="connsiteY229" fmla="*/ 294322 h 493395"/>
                <a:gd name="connsiteX230" fmla="*/ 325755 w 693419"/>
                <a:gd name="connsiteY230" fmla="*/ 185738 h 493395"/>
                <a:gd name="connsiteX231" fmla="*/ 324803 w 693419"/>
                <a:gd name="connsiteY231" fmla="*/ 183833 h 493395"/>
                <a:gd name="connsiteX232" fmla="*/ 299085 w 693419"/>
                <a:gd name="connsiteY232" fmla="*/ 186690 h 493395"/>
                <a:gd name="connsiteX233" fmla="*/ 299085 w 693419"/>
                <a:gd name="connsiteY233" fmla="*/ 189547 h 493395"/>
                <a:gd name="connsiteX234" fmla="*/ 303848 w 693419"/>
                <a:gd name="connsiteY234" fmla="*/ 193358 h 493395"/>
                <a:gd name="connsiteX235" fmla="*/ 302895 w 693419"/>
                <a:gd name="connsiteY235" fmla="*/ 211455 h 493395"/>
                <a:gd name="connsiteX236" fmla="*/ 270510 w 693419"/>
                <a:gd name="connsiteY236" fmla="*/ 296228 h 493395"/>
                <a:gd name="connsiteX237" fmla="*/ 276225 w 693419"/>
                <a:gd name="connsiteY237" fmla="*/ 306705 h 493395"/>
                <a:gd name="connsiteX238" fmla="*/ 306705 w 693419"/>
                <a:gd name="connsiteY238" fmla="*/ 280988 h 493395"/>
                <a:gd name="connsiteX239" fmla="*/ 302895 w 693419"/>
                <a:gd name="connsiteY239" fmla="*/ 280988 h 493395"/>
                <a:gd name="connsiteX240" fmla="*/ 284798 w 693419"/>
                <a:gd name="connsiteY240" fmla="*/ 294322 h 493395"/>
                <a:gd name="connsiteX241" fmla="*/ 205740 w 693419"/>
                <a:gd name="connsiteY241" fmla="*/ 284797 h 493395"/>
                <a:gd name="connsiteX242" fmla="*/ 237173 w 693419"/>
                <a:gd name="connsiteY242" fmla="*/ 241935 h 493395"/>
                <a:gd name="connsiteX243" fmla="*/ 243840 w 693419"/>
                <a:gd name="connsiteY243" fmla="*/ 242888 h 493395"/>
                <a:gd name="connsiteX244" fmla="*/ 232410 w 693419"/>
                <a:gd name="connsiteY244" fmla="*/ 274320 h 493395"/>
                <a:gd name="connsiteX245" fmla="*/ 210503 w 693419"/>
                <a:gd name="connsiteY245" fmla="*/ 292417 h 493395"/>
                <a:gd name="connsiteX246" fmla="*/ 205740 w 693419"/>
                <a:gd name="connsiteY246" fmla="*/ 284797 h 493395"/>
                <a:gd name="connsiteX247" fmla="*/ 268605 w 693419"/>
                <a:gd name="connsiteY247" fmla="*/ 223838 h 493395"/>
                <a:gd name="connsiteX248" fmla="*/ 261938 w 693419"/>
                <a:gd name="connsiteY248" fmla="*/ 223838 h 493395"/>
                <a:gd name="connsiteX249" fmla="*/ 255270 w 693419"/>
                <a:gd name="connsiteY249" fmla="*/ 230505 h 493395"/>
                <a:gd name="connsiteX250" fmla="*/ 253365 w 693419"/>
                <a:gd name="connsiteY250" fmla="*/ 230505 h 493395"/>
                <a:gd name="connsiteX251" fmla="*/ 190500 w 693419"/>
                <a:gd name="connsiteY251" fmla="*/ 296228 h 493395"/>
                <a:gd name="connsiteX252" fmla="*/ 202883 w 693419"/>
                <a:gd name="connsiteY252" fmla="*/ 308610 h 493395"/>
                <a:gd name="connsiteX253" fmla="*/ 229553 w 693419"/>
                <a:gd name="connsiteY253" fmla="*/ 282892 h 493395"/>
                <a:gd name="connsiteX254" fmla="*/ 229553 w 693419"/>
                <a:gd name="connsiteY254" fmla="*/ 287655 h 493395"/>
                <a:gd name="connsiteX255" fmla="*/ 240030 w 693419"/>
                <a:gd name="connsiteY255" fmla="*/ 308610 h 493395"/>
                <a:gd name="connsiteX256" fmla="*/ 261938 w 693419"/>
                <a:gd name="connsiteY256" fmla="*/ 282892 h 493395"/>
                <a:gd name="connsiteX257" fmla="*/ 258128 w 693419"/>
                <a:gd name="connsiteY257" fmla="*/ 282892 h 493395"/>
                <a:gd name="connsiteX258" fmla="*/ 247650 w 693419"/>
                <a:gd name="connsiteY258" fmla="*/ 292417 h 493395"/>
                <a:gd name="connsiteX259" fmla="*/ 247650 w 693419"/>
                <a:gd name="connsiteY259" fmla="*/ 274320 h 493395"/>
                <a:gd name="connsiteX260" fmla="*/ 268605 w 693419"/>
                <a:gd name="connsiteY260" fmla="*/ 223838 h 493395"/>
                <a:gd name="connsiteX261" fmla="*/ 117157 w 693419"/>
                <a:gd name="connsiteY261" fmla="*/ 321945 h 493395"/>
                <a:gd name="connsiteX262" fmla="*/ 135255 w 693419"/>
                <a:gd name="connsiteY262" fmla="*/ 304800 h 493395"/>
                <a:gd name="connsiteX263" fmla="*/ 151448 w 693419"/>
                <a:gd name="connsiteY263" fmla="*/ 310515 h 493395"/>
                <a:gd name="connsiteX264" fmla="*/ 166688 w 693419"/>
                <a:gd name="connsiteY264" fmla="*/ 319088 h 493395"/>
                <a:gd name="connsiteX265" fmla="*/ 137160 w 693419"/>
                <a:gd name="connsiteY265" fmla="*/ 331470 h 493395"/>
                <a:gd name="connsiteX266" fmla="*/ 117157 w 693419"/>
                <a:gd name="connsiteY266" fmla="*/ 321945 h 493395"/>
                <a:gd name="connsiteX267" fmla="*/ 147638 w 693419"/>
                <a:gd name="connsiteY267" fmla="*/ 274320 h 493395"/>
                <a:gd name="connsiteX268" fmla="*/ 140970 w 693419"/>
                <a:gd name="connsiteY268" fmla="*/ 265747 h 493395"/>
                <a:gd name="connsiteX269" fmla="*/ 159068 w 693419"/>
                <a:gd name="connsiteY269" fmla="*/ 233363 h 493395"/>
                <a:gd name="connsiteX270" fmla="*/ 165735 w 693419"/>
                <a:gd name="connsiteY270" fmla="*/ 241935 h 493395"/>
                <a:gd name="connsiteX271" fmla="*/ 147638 w 693419"/>
                <a:gd name="connsiteY271" fmla="*/ 274320 h 493395"/>
                <a:gd name="connsiteX272" fmla="*/ 180023 w 693419"/>
                <a:gd name="connsiteY272" fmla="*/ 314325 h 493395"/>
                <a:gd name="connsiteX273" fmla="*/ 158115 w 693419"/>
                <a:gd name="connsiteY273" fmla="*/ 297180 h 493395"/>
                <a:gd name="connsiteX274" fmla="*/ 140970 w 693419"/>
                <a:gd name="connsiteY274" fmla="*/ 288608 h 493395"/>
                <a:gd name="connsiteX275" fmla="*/ 148590 w 693419"/>
                <a:gd name="connsiteY275" fmla="*/ 279083 h 493395"/>
                <a:gd name="connsiteX276" fmla="*/ 180975 w 693419"/>
                <a:gd name="connsiteY276" fmla="*/ 245745 h 493395"/>
                <a:gd name="connsiteX277" fmla="*/ 179070 w 693419"/>
                <a:gd name="connsiteY277" fmla="*/ 237172 h 493395"/>
                <a:gd name="connsiteX278" fmla="*/ 195263 w 693419"/>
                <a:gd name="connsiteY278" fmla="*/ 237172 h 493395"/>
                <a:gd name="connsiteX279" fmla="*/ 198120 w 693419"/>
                <a:gd name="connsiteY279" fmla="*/ 228600 h 493395"/>
                <a:gd name="connsiteX280" fmla="*/ 172403 w 693419"/>
                <a:gd name="connsiteY280" fmla="*/ 228600 h 493395"/>
                <a:gd name="connsiteX281" fmla="*/ 161925 w 693419"/>
                <a:gd name="connsiteY281" fmla="*/ 225742 h 493395"/>
                <a:gd name="connsiteX282" fmla="*/ 127635 w 693419"/>
                <a:gd name="connsiteY282" fmla="*/ 258128 h 493395"/>
                <a:gd name="connsiteX283" fmla="*/ 143828 w 693419"/>
                <a:gd name="connsiteY283" fmla="*/ 278130 h 493395"/>
                <a:gd name="connsiteX284" fmla="*/ 128588 w 693419"/>
                <a:gd name="connsiteY284" fmla="*/ 293370 h 493395"/>
                <a:gd name="connsiteX285" fmla="*/ 132398 w 693419"/>
                <a:gd name="connsiteY285" fmla="*/ 300990 h 493395"/>
                <a:gd name="connsiteX286" fmla="*/ 100965 w 693419"/>
                <a:gd name="connsiteY286" fmla="*/ 325755 h 493395"/>
                <a:gd name="connsiteX287" fmla="*/ 130493 w 693419"/>
                <a:gd name="connsiteY287" fmla="*/ 340042 h 493395"/>
                <a:gd name="connsiteX288" fmla="*/ 180023 w 693419"/>
                <a:gd name="connsiteY288" fmla="*/ 314325 h 493395"/>
                <a:gd name="connsiteX289" fmla="*/ 76200 w 693419"/>
                <a:gd name="connsiteY289" fmla="*/ 251460 h 493395"/>
                <a:gd name="connsiteX290" fmla="*/ 84773 w 693419"/>
                <a:gd name="connsiteY290" fmla="*/ 265747 h 493395"/>
                <a:gd name="connsiteX291" fmla="*/ 90488 w 693419"/>
                <a:gd name="connsiteY291" fmla="*/ 265747 h 493395"/>
                <a:gd name="connsiteX292" fmla="*/ 103823 w 693419"/>
                <a:gd name="connsiteY292" fmla="*/ 229553 h 493395"/>
                <a:gd name="connsiteX293" fmla="*/ 98107 w 693419"/>
                <a:gd name="connsiteY293" fmla="*/ 229553 h 493395"/>
                <a:gd name="connsiteX294" fmla="*/ 79057 w 693419"/>
                <a:gd name="connsiteY294" fmla="*/ 243840 h 493395"/>
                <a:gd name="connsiteX295" fmla="*/ 57150 w 693419"/>
                <a:gd name="connsiteY295" fmla="*/ 243840 h 493395"/>
                <a:gd name="connsiteX296" fmla="*/ 67628 w 693419"/>
                <a:gd name="connsiteY296" fmla="*/ 214313 h 493395"/>
                <a:gd name="connsiteX297" fmla="*/ 86678 w 693419"/>
                <a:gd name="connsiteY297" fmla="*/ 202883 h 493395"/>
                <a:gd name="connsiteX298" fmla="*/ 96203 w 693419"/>
                <a:gd name="connsiteY298" fmla="*/ 202883 h 493395"/>
                <a:gd name="connsiteX299" fmla="*/ 111443 w 693419"/>
                <a:gd name="connsiteY299" fmla="*/ 220028 h 493395"/>
                <a:gd name="connsiteX300" fmla="*/ 117157 w 693419"/>
                <a:gd name="connsiteY300" fmla="*/ 220028 h 493395"/>
                <a:gd name="connsiteX301" fmla="*/ 121920 w 693419"/>
                <a:gd name="connsiteY301" fmla="*/ 195263 h 493395"/>
                <a:gd name="connsiteX302" fmla="*/ 40005 w 693419"/>
                <a:gd name="connsiteY302" fmla="*/ 195263 h 493395"/>
                <a:gd name="connsiteX303" fmla="*/ 38100 w 693419"/>
                <a:gd name="connsiteY303" fmla="*/ 200025 h 493395"/>
                <a:gd name="connsiteX304" fmla="*/ 47625 w 693419"/>
                <a:gd name="connsiteY304" fmla="*/ 224790 h 493395"/>
                <a:gd name="connsiteX305" fmla="*/ 29528 w 693419"/>
                <a:gd name="connsiteY305" fmla="*/ 273367 h 493395"/>
                <a:gd name="connsiteX306" fmla="*/ 953 w 693419"/>
                <a:gd name="connsiteY306" fmla="*/ 298133 h 493395"/>
                <a:gd name="connsiteX307" fmla="*/ 0 w 693419"/>
                <a:gd name="connsiteY307" fmla="*/ 302895 h 493395"/>
                <a:gd name="connsiteX308" fmla="*/ 91440 w 693419"/>
                <a:gd name="connsiteY308" fmla="*/ 302895 h 493395"/>
                <a:gd name="connsiteX309" fmla="*/ 107632 w 693419"/>
                <a:gd name="connsiteY309" fmla="*/ 277178 h 493395"/>
                <a:gd name="connsiteX310" fmla="*/ 101918 w 693419"/>
                <a:gd name="connsiteY310" fmla="*/ 277178 h 493395"/>
                <a:gd name="connsiteX311" fmla="*/ 60007 w 693419"/>
                <a:gd name="connsiteY311" fmla="*/ 296228 h 493395"/>
                <a:gd name="connsiteX312" fmla="*/ 45720 w 693419"/>
                <a:gd name="connsiteY312" fmla="*/ 273367 h 493395"/>
                <a:gd name="connsiteX313" fmla="*/ 54293 w 693419"/>
                <a:gd name="connsiteY313" fmla="*/ 249555 h 493395"/>
                <a:gd name="connsiteX314" fmla="*/ 76200 w 693419"/>
                <a:gd name="connsiteY314" fmla="*/ 249555 h 493395"/>
                <a:gd name="connsiteX315" fmla="*/ 88582 w 693419"/>
                <a:gd name="connsiteY315" fmla="*/ 188595 h 493395"/>
                <a:gd name="connsiteX316" fmla="*/ 117157 w 693419"/>
                <a:gd name="connsiteY316" fmla="*/ 168592 h 493395"/>
                <a:gd name="connsiteX317" fmla="*/ 117157 w 693419"/>
                <a:gd name="connsiteY317" fmla="*/ 165735 h 493395"/>
                <a:gd name="connsiteX318" fmla="*/ 100013 w 693419"/>
                <a:gd name="connsiteY318" fmla="*/ 165735 h 493395"/>
                <a:gd name="connsiteX319" fmla="*/ 83820 w 693419"/>
                <a:gd name="connsiteY319" fmla="*/ 188595 h 493395"/>
                <a:gd name="connsiteX320" fmla="*/ 88582 w 693419"/>
                <a:gd name="connsiteY320" fmla="*/ 188595 h 493395"/>
                <a:gd name="connsiteX321" fmla="*/ 450533 w 693419"/>
                <a:gd name="connsiteY321" fmla="*/ 52388 h 493395"/>
                <a:gd name="connsiteX322" fmla="*/ 458153 w 693419"/>
                <a:gd name="connsiteY322" fmla="*/ 66675 h 493395"/>
                <a:gd name="connsiteX323" fmla="*/ 432435 w 693419"/>
                <a:gd name="connsiteY323" fmla="*/ 72390 h 493395"/>
                <a:gd name="connsiteX324" fmla="*/ 450533 w 693419"/>
                <a:gd name="connsiteY324" fmla="*/ 52388 h 493395"/>
                <a:gd name="connsiteX325" fmla="*/ 464820 w 693419"/>
                <a:gd name="connsiteY325" fmla="*/ 93345 h 493395"/>
                <a:gd name="connsiteX326" fmla="*/ 460058 w 693419"/>
                <a:gd name="connsiteY326" fmla="*/ 93345 h 493395"/>
                <a:gd name="connsiteX327" fmla="*/ 440055 w 693419"/>
                <a:gd name="connsiteY327" fmla="*/ 106680 h 493395"/>
                <a:gd name="connsiteX328" fmla="*/ 429578 w 693419"/>
                <a:gd name="connsiteY328" fmla="*/ 93345 h 493395"/>
                <a:gd name="connsiteX329" fmla="*/ 430530 w 693419"/>
                <a:gd name="connsiteY329" fmla="*/ 81915 h 493395"/>
                <a:gd name="connsiteX330" fmla="*/ 471488 w 693419"/>
                <a:gd name="connsiteY330" fmla="*/ 68580 h 493395"/>
                <a:gd name="connsiteX331" fmla="*/ 458153 w 693419"/>
                <a:gd name="connsiteY331" fmla="*/ 40958 h 493395"/>
                <a:gd name="connsiteX332" fmla="*/ 416243 w 693419"/>
                <a:gd name="connsiteY332" fmla="*/ 101917 h 493395"/>
                <a:gd name="connsiteX333" fmla="*/ 431483 w 693419"/>
                <a:gd name="connsiteY333" fmla="*/ 121920 h 493395"/>
                <a:gd name="connsiteX334" fmla="*/ 464820 w 693419"/>
                <a:gd name="connsiteY334" fmla="*/ 93345 h 493395"/>
                <a:gd name="connsiteX335" fmla="*/ 457200 w 693419"/>
                <a:gd name="connsiteY335" fmla="*/ 33338 h 493395"/>
                <a:gd name="connsiteX336" fmla="*/ 485775 w 693419"/>
                <a:gd name="connsiteY336" fmla="*/ 6667 h 493395"/>
                <a:gd name="connsiteX337" fmla="*/ 485775 w 693419"/>
                <a:gd name="connsiteY337" fmla="*/ 3810 h 493395"/>
                <a:gd name="connsiteX338" fmla="*/ 470535 w 693419"/>
                <a:gd name="connsiteY338" fmla="*/ 3810 h 493395"/>
                <a:gd name="connsiteX339" fmla="*/ 452438 w 693419"/>
                <a:gd name="connsiteY339" fmla="*/ 34290 h 493395"/>
                <a:gd name="connsiteX340" fmla="*/ 457200 w 693419"/>
                <a:gd name="connsiteY340" fmla="*/ 34290 h 493395"/>
                <a:gd name="connsiteX341" fmla="*/ 371475 w 693419"/>
                <a:gd name="connsiteY341" fmla="*/ 52388 h 493395"/>
                <a:gd name="connsiteX342" fmla="*/ 381953 w 693419"/>
                <a:gd name="connsiteY342" fmla="*/ 52388 h 493395"/>
                <a:gd name="connsiteX343" fmla="*/ 360045 w 693419"/>
                <a:gd name="connsiteY343" fmla="*/ 111442 h 493395"/>
                <a:gd name="connsiteX344" fmla="*/ 365760 w 693419"/>
                <a:gd name="connsiteY344" fmla="*/ 121920 h 493395"/>
                <a:gd name="connsiteX345" fmla="*/ 404813 w 693419"/>
                <a:gd name="connsiteY345" fmla="*/ 93345 h 493395"/>
                <a:gd name="connsiteX346" fmla="*/ 401003 w 693419"/>
                <a:gd name="connsiteY346" fmla="*/ 93345 h 493395"/>
                <a:gd name="connsiteX347" fmla="*/ 376238 w 693419"/>
                <a:gd name="connsiteY347" fmla="*/ 108585 h 493395"/>
                <a:gd name="connsiteX348" fmla="*/ 396240 w 693419"/>
                <a:gd name="connsiteY348" fmla="*/ 53340 h 493395"/>
                <a:gd name="connsiteX349" fmla="*/ 416243 w 693419"/>
                <a:gd name="connsiteY349" fmla="*/ 53340 h 493395"/>
                <a:gd name="connsiteX350" fmla="*/ 419100 w 693419"/>
                <a:gd name="connsiteY350" fmla="*/ 44767 h 493395"/>
                <a:gd name="connsiteX351" fmla="*/ 399097 w 693419"/>
                <a:gd name="connsiteY351" fmla="*/ 44767 h 493395"/>
                <a:gd name="connsiteX352" fmla="*/ 406718 w 693419"/>
                <a:gd name="connsiteY352" fmla="*/ 23813 h 493395"/>
                <a:gd name="connsiteX353" fmla="*/ 399097 w 693419"/>
                <a:gd name="connsiteY353" fmla="*/ 23813 h 493395"/>
                <a:gd name="connsiteX354" fmla="*/ 384810 w 693419"/>
                <a:gd name="connsiteY354" fmla="*/ 44767 h 493395"/>
                <a:gd name="connsiteX355" fmla="*/ 370522 w 693419"/>
                <a:gd name="connsiteY355" fmla="*/ 46672 h 493395"/>
                <a:gd name="connsiteX356" fmla="*/ 370522 w 693419"/>
                <a:gd name="connsiteY356" fmla="*/ 52388 h 493395"/>
                <a:gd name="connsiteX357" fmla="*/ 360997 w 693419"/>
                <a:gd name="connsiteY357" fmla="*/ 59055 h 493395"/>
                <a:gd name="connsiteX358" fmla="*/ 355283 w 693419"/>
                <a:gd name="connsiteY358" fmla="*/ 40958 h 493395"/>
                <a:gd name="connsiteX359" fmla="*/ 335280 w 693419"/>
                <a:gd name="connsiteY359" fmla="*/ 66675 h 493395"/>
                <a:gd name="connsiteX360" fmla="*/ 335280 w 693419"/>
                <a:gd name="connsiteY360" fmla="*/ 55245 h 493395"/>
                <a:gd name="connsiteX361" fmla="*/ 325755 w 693419"/>
                <a:gd name="connsiteY361" fmla="*/ 40005 h 493395"/>
                <a:gd name="connsiteX362" fmla="*/ 303848 w 693419"/>
                <a:gd name="connsiteY362" fmla="*/ 65722 h 493395"/>
                <a:gd name="connsiteX363" fmla="*/ 307658 w 693419"/>
                <a:gd name="connsiteY363" fmla="*/ 65722 h 493395"/>
                <a:gd name="connsiteX364" fmla="*/ 318135 w 693419"/>
                <a:gd name="connsiteY364" fmla="*/ 56197 h 493395"/>
                <a:gd name="connsiteX365" fmla="*/ 318135 w 693419"/>
                <a:gd name="connsiteY365" fmla="*/ 74295 h 493395"/>
                <a:gd name="connsiteX366" fmla="*/ 301943 w 693419"/>
                <a:gd name="connsiteY366" fmla="*/ 109538 h 493395"/>
                <a:gd name="connsiteX367" fmla="*/ 308610 w 693419"/>
                <a:gd name="connsiteY367" fmla="*/ 120967 h 493395"/>
                <a:gd name="connsiteX368" fmla="*/ 316230 w 693419"/>
                <a:gd name="connsiteY368" fmla="*/ 115253 h 493395"/>
                <a:gd name="connsiteX369" fmla="*/ 332423 w 693419"/>
                <a:gd name="connsiteY369" fmla="*/ 73342 h 493395"/>
                <a:gd name="connsiteX370" fmla="*/ 345758 w 693419"/>
                <a:gd name="connsiteY370" fmla="*/ 58103 h 493395"/>
                <a:gd name="connsiteX371" fmla="*/ 360997 w 693419"/>
                <a:gd name="connsiteY371" fmla="*/ 58103 h 493395"/>
                <a:gd name="connsiteX372" fmla="*/ 269558 w 693419"/>
                <a:gd name="connsiteY372" fmla="*/ 52388 h 493395"/>
                <a:gd name="connsiteX373" fmla="*/ 277178 w 693419"/>
                <a:gd name="connsiteY373" fmla="*/ 66675 h 493395"/>
                <a:gd name="connsiteX374" fmla="*/ 251460 w 693419"/>
                <a:gd name="connsiteY374" fmla="*/ 72390 h 493395"/>
                <a:gd name="connsiteX375" fmla="*/ 269558 w 693419"/>
                <a:gd name="connsiteY375" fmla="*/ 52388 h 493395"/>
                <a:gd name="connsiteX376" fmla="*/ 283845 w 693419"/>
                <a:gd name="connsiteY376" fmla="*/ 93345 h 493395"/>
                <a:gd name="connsiteX377" fmla="*/ 279083 w 693419"/>
                <a:gd name="connsiteY377" fmla="*/ 93345 h 493395"/>
                <a:gd name="connsiteX378" fmla="*/ 259080 w 693419"/>
                <a:gd name="connsiteY378" fmla="*/ 106680 h 493395"/>
                <a:gd name="connsiteX379" fmla="*/ 248603 w 693419"/>
                <a:gd name="connsiteY379" fmla="*/ 93345 h 493395"/>
                <a:gd name="connsiteX380" fmla="*/ 249555 w 693419"/>
                <a:gd name="connsiteY380" fmla="*/ 81915 h 493395"/>
                <a:gd name="connsiteX381" fmla="*/ 290513 w 693419"/>
                <a:gd name="connsiteY381" fmla="*/ 68580 h 493395"/>
                <a:gd name="connsiteX382" fmla="*/ 277178 w 693419"/>
                <a:gd name="connsiteY382" fmla="*/ 40958 h 493395"/>
                <a:gd name="connsiteX383" fmla="*/ 235268 w 693419"/>
                <a:gd name="connsiteY383" fmla="*/ 101917 h 493395"/>
                <a:gd name="connsiteX384" fmla="*/ 250508 w 693419"/>
                <a:gd name="connsiteY384" fmla="*/ 121920 h 493395"/>
                <a:gd name="connsiteX385" fmla="*/ 283845 w 693419"/>
                <a:gd name="connsiteY385" fmla="*/ 93345 h 493395"/>
                <a:gd name="connsiteX386" fmla="*/ 182880 w 693419"/>
                <a:gd name="connsiteY386" fmla="*/ 110490 h 493395"/>
                <a:gd name="connsiteX387" fmla="*/ 173355 w 693419"/>
                <a:gd name="connsiteY387" fmla="*/ 103822 h 493395"/>
                <a:gd name="connsiteX388" fmla="*/ 177165 w 693419"/>
                <a:gd name="connsiteY388" fmla="*/ 92392 h 493395"/>
                <a:gd name="connsiteX389" fmla="*/ 183833 w 693419"/>
                <a:gd name="connsiteY389" fmla="*/ 74295 h 493395"/>
                <a:gd name="connsiteX390" fmla="*/ 207645 w 693419"/>
                <a:gd name="connsiteY390" fmla="*/ 57150 h 493395"/>
                <a:gd name="connsiteX391" fmla="*/ 214313 w 693419"/>
                <a:gd name="connsiteY391" fmla="*/ 64770 h 493395"/>
                <a:gd name="connsiteX392" fmla="*/ 182880 w 693419"/>
                <a:gd name="connsiteY392" fmla="*/ 110490 h 493395"/>
                <a:gd name="connsiteX393" fmla="*/ 230505 w 693419"/>
                <a:gd name="connsiteY393" fmla="*/ 58103 h 493395"/>
                <a:gd name="connsiteX394" fmla="*/ 218123 w 693419"/>
                <a:gd name="connsiteY394" fmla="*/ 41910 h 493395"/>
                <a:gd name="connsiteX395" fmla="*/ 188595 w 693419"/>
                <a:gd name="connsiteY395" fmla="*/ 66675 h 493395"/>
                <a:gd name="connsiteX396" fmla="*/ 213360 w 693419"/>
                <a:gd name="connsiteY396" fmla="*/ 1905 h 493395"/>
                <a:gd name="connsiteX397" fmla="*/ 212408 w 693419"/>
                <a:gd name="connsiteY397" fmla="*/ 0 h 493395"/>
                <a:gd name="connsiteX398" fmla="*/ 186690 w 693419"/>
                <a:gd name="connsiteY398" fmla="*/ 2858 h 493395"/>
                <a:gd name="connsiteX399" fmla="*/ 186690 w 693419"/>
                <a:gd name="connsiteY399" fmla="*/ 5715 h 493395"/>
                <a:gd name="connsiteX400" fmla="*/ 191453 w 693419"/>
                <a:gd name="connsiteY400" fmla="*/ 9525 h 493395"/>
                <a:gd name="connsiteX401" fmla="*/ 190500 w 693419"/>
                <a:gd name="connsiteY401" fmla="*/ 27622 h 493395"/>
                <a:gd name="connsiteX402" fmla="*/ 163830 w 693419"/>
                <a:gd name="connsiteY402" fmla="*/ 96203 h 493395"/>
                <a:gd name="connsiteX403" fmla="*/ 159068 w 693419"/>
                <a:gd name="connsiteY403" fmla="*/ 108585 h 493395"/>
                <a:gd name="connsiteX404" fmla="*/ 177165 w 693419"/>
                <a:gd name="connsiteY404" fmla="*/ 121920 h 493395"/>
                <a:gd name="connsiteX405" fmla="*/ 230505 w 693419"/>
                <a:gd name="connsiteY405" fmla="*/ 58103 h 493395"/>
                <a:gd name="connsiteX406" fmla="*/ 149543 w 693419"/>
                <a:gd name="connsiteY406" fmla="*/ 49530 h 493395"/>
                <a:gd name="connsiteX407" fmla="*/ 144780 w 693419"/>
                <a:gd name="connsiteY407" fmla="*/ 40958 h 493395"/>
                <a:gd name="connsiteX408" fmla="*/ 113348 w 693419"/>
                <a:gd name="connsiteY408" fmla="*/ 66675 h 493395"/>
                <a:gd name="connsiteX409" fmla="*/ 117157 w 693419"/>
                <a:gd name="connsiteY409" fmla="*/ 66675 h 493395"/>
                <a:gd name="connsiteX410" fmla="*/ 133350 w 693419"/>
                <a:gd name="connsiteY410" fmla="*/ 54292 h 493395"/>
                <a:gd name="connsiteX411" fmla="*/ 110490 w 693419"/>
                <a:gd name="connsiteY411" fmla="*/ 113347 h 493395"/>
                <a:gd name="connsiteX412" fmla="*/ 115253 w 693419"/>
                <a:gd name="connsiteY412" fmla="*/ 121920 h 493395"/>
                <a:gd name="connsiteX413" fmla="*/ 145733 w 693419"/>
                <a:gd name="connsiteY413" fmla="*/ 96203 h 493395"/>
                <a:gd name="connsiteX414" fmla="*/ 141923 w 693419"/>
                <a:gd name="connsiteY414" fmla="*/ 96203 h 493395"/>
                <a:gd name="connsiteX415" fmla="*/ 125730 w 693419"/>
                <a:gd name="connsiteY415" fmla="*/ 108585 h 493395"/>
                <a:gd name="connsiteX416" fmla="*/ 149543 w 693419"/>
                <a:gd name="connsiteY416" fmla="*/ 49530 h 493395"/>
                <a:gd name="connsiteX417" fmla="*/ 153353 w 693419"/>
                <a:gd name="connsiteY417" fmla="*/ 20003 h 493395"/>
                <a:gd name="connsiteX418" fmla="*/ 162878 w 693419"/>
                <a:gd name="connsiteY418" fmla="*/ 10478 h 493395"/>
                <a:gd name="connsiteX419" fmla="*/ 153353 w 693419"/>
                <a:gd name="connsiteY419" fmla="*/ 953 h 493395"/>
                <a:gd name="connsiteX420" fmla="*/ 143828 w 693419"/>
                <a:gd name="connsiteY420" fmla="*/ 10478 h 493395"/>
                <a:gd name="connsiteX421" fmla="*/ 153353 w 693419"/>
                <a:gd name="connsiteY421" fmla="*/ 20003 h 493395"/>
                <a:gd name="connsiteX422" fmla="*/ 93345 w 693419"/>
                <a:gd name="connsiteY422" fmla="*/ 10478 h 493395"/>
                <a:gd name="connsiteX423" fmla="*/ 39053 w 693419"/>
                <a:gd name="connsiteY423" fmla="*/ 10478 h 493395"/>
                <a:gd name="connsiteX424" fmla="*/ 37148 w 693419"/>
                <a:gd name="connsiteY424" fmla="*/ 15240 h 493395"/>
                <a:gd name="connsiteX425" fmla="*/ 46673 w 693419"/>
                <a:gd name="connsiteY425" fmla="*/ 40005 h 493395"/>
                <a:gd name="connsiteX426" fmla="*/ 29528 w 693419"/>
                <a:gd name="connsiteY426" fmla="*/ 88583 h 493395"/>
                <a:gd name="connsiteX427" fmla="*/ 953 w 693419"/>
                <a:gd name="connsiteY427" fmla="*/ 113347 h 493395"/>
                <a:gd name="connsiteX428" fmla="*/ 0 w 693419"/>
                <a:gd name="connsiteY428" fmla="*/ 118110 h 493395"/>
                <a:gd name="connsiteX429" fmla="*/ 82868 w 693419"/>
                <a:gd name="connsiteY429" fmla="*/ 118110 h 493395"/>
                <a:gd name="connsiteX430" fmla="*/ 100965 w 693419"/>
                <a:gd name="connsiteY430" fmla="*/ 86678 h 493395"/>
                <a:gd name="connsiteX431" fmla="*/ 94298 w 693419"/>
                <a:gd name="connsiteY431" fmla="*/ 86678 h 493395"/>
                <a:gd name="connsiteX432" fmla="*/ 54293 w 693419"/>
                <a:gd name="connsiteY432" fmla="*/ 111442 h 493395"/>
                <a:gd name="connsiteX433" fmla="*/ 46673 w 693419"/>
                <a:gd name="connsiteY433" fmla="*/ 88583 h 493395"/>
                <a:gd name="connsiteX434" fmla="*/ 63818 w 693419"/>
                <a:gd name="connsiteY434" fmla="*/ 40005 h 493395"/>
                <a:gd name="connsiteX435" fmla="*/ 92393 w 693419"/>
                <a:gd name="connsiteY435" fmla="*/ 15240 h 493395"/>
                <a:gd name="connsiteX436" fmla="*/ 93345 w 693419"/>
                <a:gd name="connsiteY436" fmla="*/ 10478 h 49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Lst>
              <a:rect l="l" t="t" r="r" b="b"/>
              <a:pathLst>
                <a:path w="693419" h="493395">
                  <a:moveTo>
                    <a:pt x="659130" y="422910"/>
                  </a:moveTo>
                  <a:cubicBezTo>
                    <a:pt x="664845" y="422910"/>
                    <a:pt x="669608" y="426720"/>
                    <a:pt x="666750" y="437197"/>
                  </a:cubicBezTo>
                  <a:lnTo>
                    <a:pt x="641033" y="442913"/>
                  </a:lnTo>
                  <a:cubicBezTo>
                    <a:pt x="645795" y="432435"/>
                    <a:pt x="653415" y="422910"/>
                    <a:pt x="659130" y="422910"/>
                  </a:cubicBezTo>
                  <a:moveTo>
                    <a:pt x="673418" y="464820"/>
                  </a:moveTo>
                  <a:lnTo>
                    <a:pt x="668655" y="464820"/>
                  </a:lnTo>
                  <a:cubicBezTo>
                    <a:pt x="661988" y="472440"/>
                    <a:pt x="655320" y="478155"/>
                    <a:pt x="648653" y="478155"/>
                  </a:cubicBezTo>
                  <a:cubicBezTo>
                    <a:pt x="641985" y="478155"/>
                    <a:pt x="638175" y="474345"/>
                    <a:pt x="638175" y="464820"/>
                  </a:cubicBezTo>
                  <a:cubicBezTo>
                    <a:pt x="638175" y="461010"/>
                    <a:pt x="638175" y="457200"/>
                    <a:pt x="639128" y="453390"/>
                  </a:cubicBezTo>
                  <a:lnTo>
                    <a:pt x="680085" y="440055"/>
                  </a:lnTo>
                  <a:cubicBezTo>
                    <a:pt x="687705" y="421005"/>
                    <a:pt x="678180" y="412433"/>
                    <a:pt x="666750" y="412433"/>
                  </a:cubicBezTo>
                  <a:cubicBezTo>
                    <a:pt x="647700" y="412433"/>
                    <a:pt x="624840" y="444817"/>
                    <a:pt x="624840" y="473392"/>
                  </a:cubicBezTo>
                  <a:cubicBezTo>
                    <a:pt x="624840" y="485775"/>
                    <a:pt x="630555" y="493395"/>
                    <a:pt x="640080" y="493395"/>
                  </a:cubicBezTo>
                  <a:cubicBezTo>
                    <a:pt x="652463" y="493395"/>
                    <a:pt x="663893" y="481965"/>
                    <a:pt x="673418" y="464820"/>
                  </a:cubicBezTo>
                  <a:moveTo>
                    <a:pt x="664845" y="404813"/>
                  </a:moveTo>
                  <a:lnTo>
                    <a:pt x="693420" y="378142"/>
                  </a:lnTo>
                  <a:lnTo>
                    <a:pt x="693420" y="375285"/>
                  </a:lnTo>
                  <a:lnTo>
                    <a:pt x="678180" y="375285"/>
                  </a:lnTo>
                  <a:lnTo>
                    <a:pt x="660083" y="405765"/>
                  </a:lnTo>
                  <a:lnTo>
                    <a:pt x="664845" y="405765"/>
                  </a:lnTo>
                  <a:close/>
                  <a:moveTo>
                    <a:pt x="576263" y="423863"/>
                  </a:moveTo>
                  <a:lnTo>
                    <a:pt x="589598" y="423863"/>
                  </a:lnTo>
                  <a:lnTo>
                    <a:pt x="567690" y="482917"/>
                  </a:lnTo>
                  <a:cubicBezTo>
                    <a:pt x="565785" y="487680"/>
                    <a:pt x="568643" y="493395"/>
                    <a:pt x="573405" y="493395"/>
                  </a:cubicBezTo>
                  <a:cubicBezTo>
                    <a:pt x="585788" y="493395"/>
                    <a:pt x="605790" y="481013"/>
                    <a:pt x="612458" y="464820"/>
                  </a:cubicBezTo>
                  <a:lnTo>
                    <a:pt x="608648" y="464820"/>
                  </a:lnTo>
                  <a:cubicBezTo>
                    <a:pt x="602933" y="470535"/>
                    <a:pt x="592455" y="478155"/>
                    <a:pt x="583883" y="480060"/>
                  </a:cubicBezTo>
                  <a:lnTo>
                    <a:pt x="603885" y="424815"/>
                  </a:lnTo>
                  <a:lnTo>
                    <a:pt x="623888" y="424815"/>
                  </a:lnTo>
                  <a:lnTo>
                    <a:pt x="626745" y="416242"/>
                  </a:lnTo>
                  <a:lnTo>
                    <a:pt x="606743" y="416242"/>
                  </a:lnTo>
                  <a:lnTo>
                    <a:pt x="614363" y="395288"/>
                  </a:lnTo>
                  <a:lnTo>
                    <a:pt x="606743" y="395288"/>
                  </a:lnTo>
                  <a:lnTo>
                    <a:pt x="592455" y="416242"/>
                  </a:lnTo>
                  <a:lnTo>
                    <a:pt x="575310" y="418147"/>
                  </a:lnTo>
                  <a:lnTo>
                    <a:pt x="575310" y="423863"/>
                  </a:lnTo>
                  <a:close/>
                  <a:moveTo>
                    <a:pt x="558165" y="421005"/>
                  </a:moveTo>
                  <a:cubicBezTo>
                    <a:pt x="560070" y="415290"/>
                    <a:pt x="556260" y="412433"/>
                    <a:pt x="553403" y="412433"/>
                  </a:cubicBezTo>
                  <a:cubicBezTo>
                    <a:pt x="541973" y="412433"/>
                    <a:pt x="527685" y="422910"/>
                    <a:pt x="521970" y="438150"/>
                  </a:cubicBezTo>
                  <a:lnTo>
                    <a:pt x="525780" y="438150"/>
                  </a:lnTo>
                  <a:cubicBezTo>
                    <a:pt x="529590" y="432435"/>
                    <a:pt x="536258" y="426720"/>
                    <a:pt x="541973" y="425767"/>
                  </a:cubicBezTo>
                  <a:lnTo>
                    <a:pt x="519113" y="484822"/>
                  </a:lnTo>
                  <a:cubicBezTo>
                    <a:pt x="517208" y="490538"/>
                    <a:pt x="521018" y="493395"/>
                    <a:pt x="523875" y="493395"/>
                  </a:cubicBezTo>
                  <a:cubicBezTo>
                    <a:pt x="535305" y="493395"/>
                    <a:pt x="548640" y="482917"/>
                    <a:pt x="554355" y="467678"/>
                  </a:cubicBezTo>
                  <a:lnTo>
                    <a:pt x="550545" y="467678"/>
                  </a:lnTo>
                  <a:cubicBezTo>
                    <a:pt x="546735" y="473392"/>
                    <a:pt x="540068" y="479108"/>
                    <a:pt x="534353" y="480060"/>
                  </a:cubicBezTo>
                  <a:lnTo>
                    <a:pt x="558165" y="421005"/>
                  </a:lnTo>
                  <a:close/>
                  <a:moveTo>
                    <a:pt x="561975" y="391478"/>
                  </a:moveTo>
                  <a:cubicBezTo>
                    <a:pt x="567690" y="391478"/>
                    <a:pt x="571500" y="386715"/>
                    <a:pt x="571500" y="381953"/>
                  </a:cubicBezTo>
                  <a:cubicBezTo>
                    <a:pt x="571500" y="376238"/>
                    <a:pt x="566738" y="372428"/>
                    <a:pt x="561975" y="372428"/>
                  </a:cubicBezTo>
                  <a:cubicBezTo>
                    <a:pt x="556260" y="372428"/>
                    <a:pt x="552450" y="377190"/>
                    <a:pt x="552450" y="381953"/>
                  </a:cubicBezTo>
                  <a:cubicBezTo>
                    <a:pt x="552450" y="386715"/>
                    <a:pt x="556260" y="391478"/>
                    <a:pt x="561975" y="391478"/>
                  </a:cubicBezTo>
                  <a:moveTo>
                    <a:pt x="431483" y="481965"/>
                  </a:moveTo>
                  <a:cubicBezTo>
                    <a:pt x="428625" y="488633"/>
                    <a:pt x="431483" y="493395"/>
                    <a:pt x="438150" y="493395"/>
                  </a:cubicBezTo>
                  <a:cubicBezTo>
                    <a:pt x="441960" y="493395"/>
                    <a:pt x="443865" y="492442"/>
                    <a:pt x="445770" y="487680"/>
                  </a:cubicBezTo>
                  <a:lnTo>
                    <a:pt x="461963" y="445770"/>
                  </a:lnTo>
                  <a:cubicBezTo>
                    <a:pt x="469583" y="437197"/>
                    <a:pt x="483870" y="427672"/>
                    <a:pt x="490538" y="427672"/>
                  </a:cubicBezTo>
                  <a:cubicBezTo>
                    <a:pt x="495300" y="427672"/>
                    <a:pt x="494347" y="431483"/>
                    <a:pt x="491490" y="436245"/>
                  </a:cubicBezTo>
                  <a:lnTo>
                    <a:pt x="467678" y="482917"/>
                  </a:lnTo>
                  <a:cubicBezTo>
                    <a:pt x="465772" y="487680"/>
                    <a:pt x="468630" y="493395"/>
                    <a:pt x="473393" y="493395"/>
                  </a:cubicBezTo>
                  <a:cubicBezTo>
                    <a:pt x="484822" y="493395"/>
                    <a:pt x="499110" y="482917"/>
                    <a:pt x="504825" y="467678"/>
                  </a:cubicBezTo>
                  <a:lnTo>
                    <a:pt x="501015" y="467678"/>
                  </a:lnTo>
                  <a:cubicBezTo>
                    <a:pt x="497205" y="473392"/>
                    <a:pt x="490538" y="479108"/>
                    <a:pt x="484822" y="480060"/>
                  </a:cubicBezTo>
                  <a:lnTo>
                    <a:pt x="505778" y="438150"/>
                  </a:lnTo>
                  <a:cubicBezTo>
                    <a:pt x="508635" y="432435"/>
                    <a:pt x="509588" y="427672"/>
                    <a:pt x="509588" y="423863"/>
                  </a:cubicBezTo>
                  <a:cubicBezTo>
                    <a:pt x="509588" y="417195"/>
                    <a:pt x="505778" y="412433"/>
                    <a:pt x="498158" y="412433"/>
                  </a:cubicBezTo>
                  <a:cubicBezTo>
                    <a:pt x="487680" y="412433"/>
                    <a:pt x="477203" y="423863"/>
                    <a:pt x="464820" y="438150"/>
                  </a:cubicBezTo>
                  <a:lnTo>
                    <a:pt x="464820" y="426720"/>
                  </a:lnTo>
                  <a:cubicBezTo>
                    <a:pt x="464820" y="419100"/>
                    <a:pt x="461963" y="411480"/>
                    <a:pt x="455295" y="411480"/>
                  </a:cubicBezTo>
                  <a:cubicBezTo>
                    <a:pt x="450533" y="411480"/>
                    <a:pt x="446722" y="415290"/>
                    <a:pt x="442913" y="421005"/>
                  </a:cubicBezTo>
                  <a:lnTo>
                    <a:pt x="442913" y="422910"/>
                  </a:lnTo>
                  <a:cubicBezTo>
                    <a:pt x="450533" y="422910"/>
                    <a:pt x="454343" y="434340"/>
                    <a:pt x="448628" y="445770"/>
                  </a:cubicBezTo>
                  <a:lnTo>
                    <a:pt x="431483" y="481965"/>
                  </a:lnTo>
                  <a:close/>
                  <a:moveTo>
                    <a:pt x="431483" y="430530"/>
                  </a:moveTo>
                  <a:cubicBezTo>
                    <a:pt x="434340" y="421005"/>
                    <a:pt x="432435" y="412433"/>
                    <a:pt x="425768" y="412433"/>
                  </a:cubicBezTo>
                  <a:cubicBezTo>
                    <a:pt x="417195" y="412433"/>
                    <a:pt x="414338" y="419100"/>
                    <a:pt x="405765" y="438150"/>
                  </a:cubicBezTo>
                  <a:lnTo>
                    <a:pt x="405765" y="426720"/>
                  </a:lnTo>
                  <a:cubicBezTo>
                    <a:pt x="405765" y="419100"/>
                    <a:pt x="402908" y="411480"/>
                    <a:pt x="396240" y="411480"/>
                  </a:cubicBezTo>
                  <a:cubicBezTo>
                    <a:pt x="387668" y="411480"/>
                    <a:pt x="380047" y="424815"/>
                    <a:pt x="374333" y="437197"/>
                  </a:cubicBezTo>
                  <a:lnTo>
                    <a:pt x="378143" y="437197"/>
                  </a:lnTo>
                  <a:cubicBezTo>
                    <a:pt x="381953" y="431483"/>
                    <a:pt x="385763" y="427672"/>
                    <a:pt x="388620" y="427672"/>
                  </a:cubicBezTo>
                  <a:cubicBezTo>
                    <a:pt x="392430" y="427672"/>
                    <a:pt x="394335" y="433388"/>
                    <a:pt x="388620" y="445770"/>
                  </a:cubicBezTo>
                  <a:lnTo>
                    <a:pt x="372428" y="481013"/>
                  </a:lnTo>
                  <a:cubicBezTo>
                    <a:pt x="369570" y="487680"/>
                    <a:pt x="372428" y="492442"/>
                    <a:pt x="379095" y="492442"/>
                  </a:cubicBezTo>
                  <a:cubicBezTo>
                    <a:pt x="382905" y="492442"/>
                    <a:pt x="384810" y="491490"/>
                    <a:pt x="386715" y="486728"/>
                  </a:cubicBezTo>
                  <a:lnTo>
                    <a:pt x="402908" y="444817"/>
                  </a:lnTo>
                  <a:cubicBezTo>
                    <a:pt x="407670" y="439103"/>
                    <a:pt x="411480" y="434340"/>
                    <a:pt x="416243" y="429578"/>
                  </a:cubicBezTo>
                  <a:lnTo>
                    <a:pt x="431483" y="429578"/>
                  </a:lnTo>
                  <a:close/>
                  <a:moveTo>
                    <a:pt x="340043" y="422910"/>
                  </a:moveTo>
                  <a:cubicBezTo>
                    <a:pt x="345758" y="422910"/>
                    <a:pt x="350520" y="426720"/>
                    <a:pt x="347663" y="437197"/>
                  </a:cubicBezTo>
                  <a:lnTo>
                    <a:pt x="321945" y="442913"/>
                  </a:lnTo>
                  <a:cubicBezTo>
                    <a:pt x="326708" y="432435"/>
                    <a:pt x="334328" y="422910"/>
                    <a:pt x="340043" y="422910"/>
                  </a:cubicBezTo>
                  <a:moveTo>
                    <a:pt x="354330" y="464820"/>
                  </a:moveTo>
                  <a:lnTo>
                    <a:pt x="349568" y="464820"/>
                  </a:lnTo>
                  <a:cubicBezTo>
                    <a:pt x="342900" y="472440"/>
                    <a:pt x="336233" y="478155"/>
                    <a:pt x="329565" y="478155"/>
                  </a:cubicBezTo>
                  <a:cubicBezTo>
                    <a:pt x="322898" y="478155"/>
                    <a:pt x="319088" y="474345"/>
                    <a:pt x="319088" y="464820"/>
                  </a:cubicBezTo>
                  <a:cubicBezTo>
                    <a:pt x="319088" y="461010"/>
                    <a:pt x="319088" y="457200"/>
                    <a:pt x="320040" y="453390"/>
                  </a:cubicBezTo>
                  <a:lnTo>
                    <a:pt x="360997" y="440055"/>
                  </a:lnTo>
                  <a:cubicBezTo>
                    <a:pt x="368618" y="421005"/>
                    <a:pt x="359093" y="412433"/>
                    <a:pt x="347663" y="412433"/>
                  </a:cubicBezTo>
                  <a:cubicBezTo>
                    <a:pt x="328613" y="412433"/>
                    <a:pt x="305753" y="444817"/>
                    <a:pt x="305753" y="473392"/>
                  </a:cubicBezTo>
                  <a:cubicBezTo>
                    <a:pt x="305753" y="485775"/>
                    <a:pt x="311468" y="493395"/>
                    <a:pt x="320993" y="493395"/>
                  </a:cubicBezTo>
                  <a:cubicBezTo>
                    <a:pt x="333375" y="493395"/>
                    <a:pt x="344805" y="481965"/>
                    <a:pt x="354330" y="464820"/>
                  </a:cubicBezTo>
                  <a:moveTo>
                    <a:pt x="257175" y="423863"/>
                  </a:moveTo>
                  <a:lnTo>
                    <a:pt x="270510" y="423863"/>
                  </a:lnTo>
                  <a:lnTo>
                    <a:pt x="248603" y="482917"/>
                  </a:lnTo>
                  <a:cubicBezTo>
                    <a:pt x="246698" y="487680"/>
                    <a:pt x="249555" y="493395"/>
                    <a:pt x="254318" y="493395"/>
                  </a:cubicBezTo>
                  <a:cubicBezTo>
                    <a:pt x="266700" y="493395"/>
                    <a:pt x="286703" y="481013"/>
                    <a:pt x="293370" y="464820"/>
                  </a:cubicBezTo>
                  <a:lnTo>
                    <a:pt x="289560" y="464820"/>
                  </a:lnTo>
                  <a:cubicBezTo>
                    <a:pt x="283845" y="470535"/>
                    <a:pt x="273368" y="478155"/>
                    <a:pt x="264795" y="480060"/>
                  </a:cubicBezTo>
                  <a:lnTo>
                    <a:pt x="284798" y="424815"/>
                  </a:lnTo>
                  <a:lnTo>
                    <a:pt x="304800" y="424815"/>
                  </a:lnTo>
                  <a:lnTo>
                    <a:pt x="307658" y="416242"/>
                  </a:lnTo>
                  <a:lnTo>
                    <a:pt x="287655" y="416242"/>
                  </a:lnTo>
                  <a:lnTo>
                    <a:pt x="295275" y="395288"/>
                  </a:lnTo>
                  <a:lnTo>
                    <a:pt x="287655" y="395288"/>
                  </a:lnTo>
                  <a:lnTo>
                    <a:pt x="273368" y="416242"/>
                  </a:lnTo>
                  <a:lnTo>
                    <a:pt x="256223" y="418147"/>
                  </a:lnTo>
                  <a:lnTo>
                    <a:pt x="256223" y="423863"/>
                  </a:lnTo>
                  <a:close/>
                  <a:moveTo>
                    <a:pt x="181928" y="469583"/>
                  </a:moveTo>
                  <a:cubicBezTo>
                    <a:pt x="181928" y="451485"/>
                    <a:pt x="201930" y="426720"/>
                    <a:pt x="213360" y="426720"/>
                  </a:cubicBezTo>
                  <a:cubicBezTo>
                    <a:pt x="216218" y="426720"/>
                    <a:pt x="218123" y="426720"/>
                    <a:pt x="220028" y="427672"/>
                  </a:cubicBezTo>
                  <a:lnTo>
                    <a:pt x="208598" y="459105"/>
                  </a:lnTo>
                  <a:cubicBezTo>
                    <a:pt x="201930" y="467678"/>
                    <a:pt x="191453" y="477203"/>
                    <a:pt x="186690" y="477203"/>
                  </a:cubicBezTo>
                  <a:cubicBezTo>
                    <a:pt x="183833" y="478155"/>
                    <a:pt x="181928" y="475297"/>
                    <a:pt x="181928" y="469583"/>
                  </a:cubicBezTo>
                  <a:moveTo>
                    <a:pt x="244793" y="408622"/>
                  </a:moveTo>
                  <a:lnTo>
                    <a:pt x="238125" y="408622"/>
                  </a:lnTo>
                  <a:lnTo>
                    <a:pt x="231458" y="415290"/>
                  </a:lnTo>
                  <a:lnTo>
                    <a:pt x="229553" y="415290"/>
                  </a:lnTo>
                  <a:cubicBezTo>
                    <a:pt x="195263" y="415290"/>
                    <a:pt x="166688" y="453390"/>
                    <a:pt x="166688" y="481013"/>
                  </a:cubicBezTo>
                  <a:cubicBezTo>
                    <a:pt x="166688" y="488633"/>
                    <a:pt x="171450" y="493395"/>
                    <a:pt x="179070" y="493395"/>
                  </a:cubicBezTo>
                  <a:cubicBezTo>
                    <a:pt x="187643" y="493395"/>
                    <a:pt x="196215" y="481013"/>
                    <a:pt x="205740" y="467678"/>
                  </a:cubicBezTo>
                  <a:lnTo>
                    <a:pt x="205740" y="472440"/>
                  </a:lnTo>
                  <a:cubicBezTo>
                    <a:pt x="204788" y="485775"/>
                    <a:pt x="208598" y="493395"/>
                    <a:pt x="216218" y="493395"/>
                  </a:cubicBezTo>
                  <a:cubicBezTo>
                    <a:pt x="224790" y="493395"/>
                    <a:pt x="232410" y="480060"/>
                    <a:pt x="238125" y="467678"/>
                  </a:cubicBezTo>
                  <a:lnTo>
                    <a:pt x="234315" y="467678"/>
                  </a:lnTo>
                  <a:cubicBezTo>
                    <a:pt x="230505" y="473392"/>
                    <a:pt x="226695" y="477203"/>
                    <a:pt x="223838" y="477203"/>
                  </a:cubicBezTo>
                  <a:cubicBezTo>
                    <a:pt x="220980" y="477203"/>
                    <a:pt x="218123" y="471488"/>
                    <a:pt x="223838" y="459105"/>
                  </a:cubicBezTo>
                  <a:lnTo>
                    <a:pt x="244793" y="408622"/>
                  </a:lnTo>
                  <a:close/>
                  <a:moveTo>
                    <a:pt x="172403" y="430530"/>
                  </a:moveTo>
                  <a:cubicBezTo>
                    <a:pt x="175260" y="421005"/>
                    <a:pt x="173355" y="412433"/>
                    <a:pt x="166688" y="412433"/>
                  </a:cubicBezTo>
                  <a:cubicBezTo>
                    <a:pt x="158115" y="412433"/>
                    <a:pt x="155258" y="419100"/>
                    <a:pt x="146685" y="438150"/>
                  </a:cubicBezTo>
                  <a:lnTo>
                    <a:pt x="146685" y="426720"/>
                  </a:lnTo>
                  <a:cubicBezTo>
                    <a:pt x="146685" y="419100"/>
                    <a:pt x="143828" y="411480"/>
                    <a:pt x="137160" y="411480"/>
                  </a:cubicBezTo>
                  <a:cubicBezTo>
                    <a:pt x="128588" y="411480"/>
                    <a:pt x="120968" y="424815"/>
                    <a:pt x="115253" y="437197"/>
                  </a:cubicBezTo>
                  <a:lnTo>
                    <a:pt x="119063" y="437197"/>
                  </a:lnTo>
                  <a:cubicBezTo>
                    <a:pt x="122873" y="431483"/>
                    <a:pt x="126682" y="427672"/>
                    <a:pt x="129540" y="427672"/>
                  </a:cubicBezTo>
                  <a:cubicBezTo>
                    <a:pt x="133350" y="427672"/>
                    <a:pt x="135255" y="433388"/>
                    <a:pt x="129540" y="445770"/>
                  </a:cubicBezTo>
                  <a:lnTo>
                    <a:pt x="113348" y="481013"/>
                  </a:lnTo>
                  <a:cubicBezTo>
                    <a:pt x="110490" y="487680"/>
                    <a:pt x="113348" y="492442"/>
                    <a:pt x="120015" y="492442"/>
                  </a:cubicBezTo>
                  <a:cubicBezTo>
                    <a:pt x="123825" y="492442"/>
                    <a:pt x="125730" y="491490"/>
                    <a:pt x="127635" y="486728"/>
                  </a:cubicBezTo>
                  <a:lnTo>
                    <a:pt x="143828" y="444817"/>
                  </a:lnTo>
                  <a:cubicBezTo>
                    <a:pt x="148590" y="439103"/>
                    <a:pt x="152400" y="434340"/>
                    <a:pt x="157163" y="429578"/>
                  </a:cubicBezTo>
                  <a:lnTo>
                    <a:pt x="172403" y="429578"/>
                  </a:lnTo>
                  <a:close/>
                  <a:moveTo>
                    <a:pt x="59055" y="489585"/>
                  </a:moveTo>
                  <a:lnTo>
                    <a:pt x="60960" y="484822"/>
                  </a:lnTo>
                  <a:cubicBezTo>
                    <a:pt x="40957" y="481013"/>
                    <a:pt x="39053" y="481013"/>
                    <a:pt x="46673" y="460058"/>
                  </a:cubicBezTo>
                  <a:lnTo>
                    <a:pt x="54293" y="438150"/>
                  </a:lnTo>
                  <a:lnTo>
                    <a:pt x="76200" y="438150"/>
                  </a:lnTo>
                  <a:cubicBezTo>
                    <a:pt x="85725" y="438150"/>
                    <a:pt x="85725" y="441960"/>
                    <a:pt x="84773" y="452438"/>
                  </a:cubicBezTo>
                  <a:lnTo>
                    <a:pt x="90488" y="452438"/>
                  </a:lnTo>
                  <a:lnTo>
                    <a:pt x="103823" y="416242"/>
                  </a:lnTo>
                  <a:lnTo>
                    <a:pt x="98107" y="416242"/>
                  </a:lnTo>
                  <a:cubicBezTo>
                    <a:pt x="93345" y="424815"/>
                    <a:pt x="89535" y="430530"/>
                    <a:pt x="79057" y="430530"/>
                  </a:cubicBezTo>
                  <a:lnTo>
                    <a:pt x="57150" y="430530"/>
                  </a:lnTo>
                  <a:lnTo>
                    <a:pt x="68580" y="399097"/>
                  </a:lnTo>
                  <a:cubicBezTo>
                    <a:pt x="72390" y="389572"/>
                    <a:pt x="74295" y="386715"/>
                    <a:pt x="87630" y="386715"/>
                  </a:cubicBezTo>
                  <a:lnTo>
                    <a:pt x="97155" y="386715"/>
                  </a:lnTo>
                  <a:cubicBezTo>
                    <a:pt x="110490" y="386715"/>
                    <a:pt x="112395" y="390525"/>
                    <a:pt x="112395" y="404813"/>
                  </a:cubicBezTo>
                  <a:lnTo>
                    <a:pt x="118110" y="404813"/>
                  </a:lnTo>
                  <a:lnTo>
                    <a:pt x="122873" y="380047"/>
                  </a:lnTo>
                  <a:lnTo>
                    <a:pt x="40957" y="380047"/>
                  </a:lnTo>
                  <a:lnTo>
                    <a:pt x="39053" y="384810"/>
                  </a:lnTo>
                  <a:cubicBezTo>
                    <a:pt x="55245" y="387667"/>
                    <a:pt x="56198" y="389572"/>
                    <a:pt x="48578" y="409575"/>
                  </a:cubicBezTo>
                  <a:lnTo>
                    <a:pt x="30480" y="458153"/>
                  </a:lnTo>
                  <a:cubicBezTo>
                    <a:pt x="22860" y="478155"/>
                    <a:pt x="20003" y="480060"/>
                    <a:pt x="1905" y="482917"/>
                  </a:cubicBezTo>
                  <a:lnTo>
                    <a:pt x="953" y="487680"/>
                  </a:lnTo>
                  <a:lnTo>
                    <a:pt x="59055" y="487680"/>
                  </a:lnTo>
                  <a:close/>
                  <a:moveTo>
                    <a:pt x="460058" y="238125"/>
                  </a:moveTo>
                  <a:cubicBezTo>
                    <a:pt x="465772" y="238125"/>
                    <a:pt x="470535" y="241935"/>
                    <a:pt x="467678" y="252413"/>
                  </a:cubicBezTo>
                  <a:lnTo>
                    <a:pt x="441960" y="258128"/>
                  </a:lnTo>
                  <a:cubicBezTo>
                    <a:pt x="446722" y="246697"/>
                    <a:pt x="454343" y="238125"/>
                    <a:pt x="460058" y="238125"/>
                  </a:cubicBezTo>
                  <a:moveTo>
                    <a:pt x="474345" y="279083"/>
                  </a:moveTo>
                  <a:lnTo>
                    <a:pt x="469583" y="279083"/>
                  </a:lnTo>
                  <a:cubicBezTo>
                    <a:pt x="462915" y="286703"/>
                    <a:pt x="456247" y="292417"/>
                    <a:pt x="449580" y="292417"/>
                  </a:cubicBezTo>
                  <a:cubicBezTo>
                    <a:pt x="442913" y="292417"/>
                    <a:pt x="439103" y="288608"/>
                    <a:pt x="439103" y="279083"/>
                  </a:cubicBezTo>
                  <a:cubicBezTo>
                    <a:pt x="439103" y="275272"/>
                    <a:pt x="439103" y="271463"/>
                    <a:pt x="440055" y="267653"/>
                  </a:cubicBezTo>
                  <a:lnTo>
                    <a:pt x="481013" y="254317"/>
                  </a:lnTo>
                  <a:cubicBezTo>
                    <a:pt x="488633" y="235267"/>
                    <a:pt x="479108" y="226695"/>
                    <a:pt x="467678" y="226695"/>
                  </a:cubicBezTo>
                  <a:cubicBezTo>
                    <a:pt x="448628" y="226695"/>
                    <a:pt x="425768" y="259080"/>
                    <a:pt x="425768" y="287655"/>
                  </a:cubicBezTo>
                  <a:cubicBezTo>
                    <a:pt x="425768" y="300038"/>
                    <a:pt x="431483" y="307658"/>
                    <a:pt x="441008" y="307658"/>
                  </a:cubicBezTo>
                  <a:cubicBezTo>
                    <a:pt x="453390" y="307658"/>
                    <a:pt x="464820" y="297180"/>
                    <a:pt x="474345" y="279083"/>
                  </a:cubicBezTo>
                  <a:moveTo>
                    <a:pt x="466725" y="219075"/>
                  </a:moveTo>
                  <a:lnTo>
                    <a:pt x="495300" y="192405"/>
                  </a:lnTo>
                  <a:lnTo>
                    <a:pt x="495300" y="189547"/>
                  </a:lnTo>
                  <a:lnTo>
                    <a:pt x="480060" y="189547"/>
                  </a:lnTo>
                  <a:lnTo>
                    <a:pt x="461963" y="220028"/>
                  </a:lnTo>
                  <a:lnTo>
                    <a:pt x="466725" y="220028"/>
                  </a:lnTo>
                  <a:close/>
                  <a:moveTo>
                    <a:pt x="378143" y="238125"/>
                  </a:moveTo>
                  <a:lnTo>
                    <a:pt x="391478" y="238125"/>
                  </a:lnTo>
                  <a:lnTo>
                    <a:pt x="369570" y="297180"/>
                  </a:lnTo>
                  <a:cubicBezTo>
                    <a:pt x="367665" y="301942"/>
                    <a:pt x="370522" y="307658"/>
                    <a:pt x="375285" y="307658"/>
                  </a:cubicBezTo>
                  <a:cubicBezTo>
                    <a:pt x="387668" y="307658"/>
                    <a:pt x="407670" y="295275"/>
                    <a:pt x="414338" y="279083"/>
                  </a:cubicBezTo>
                  <a:lnTo>
                    <a:pt x="410528" y="279083"/>
                  </a:lnTo>
                  <a:cubicBezTo>
                    <a:pt x="404813" y="284797"/>
                    <a:pt x="394335" y="292417"/>
                    <a:pt x="385763" y="294322"/>
                  </a:cubicBezTo>
                  <a:lnTo>
                    <a:pt x="405765" y="239078"/>
                  </a:lnTo>
                  <a:lnTo>
                    <a:pt x="425768" y="239078"/>
                  </a:lnTo>
                  <a:lnTo>
                    <a:pt x="428625" y="230505"/>
                  </a:lnTo>
                  <a:lnTo>
                    <a:pt x="408622" y="230505"/>
                  </a:lnTo>
                  <a:lnTo>
                    <a:pt x="416243" y="209550"/>
                  </a:lnTo>
                  <a:lnTo>
                    <a:pt x="408622" y="209550"/>
                  </a:lnTo>
                  <a:lnTo>
                    <a:pt x="394335" y="230505"/>
                  </a:lnTo>
                  <a:lnTo>
                    <a:pt x="377190" y="232410"/>
                  </a:lnTo>
                  <a:lnTo>
                    <a:pt x="377190" y="238125"/>
                  </a:lnTo>
                  <a:close/>
                  <a:moveTo>
                    <a:pt x="359093" y="235267"/>
                  </a:moveTo>
                  <a:cubicBezTo>
                    <a:pt x="360997" y="229553"/>
                    <a:pt x="357188" y="226695"/>
                    <a:pt x="354330" y="226695"/>
                  </a:cubicBezTo>
                  <a:cubicBezTo>
                    <a:pt x="342900" y="226695"/>
                    <a:pt x="328613" y="237172"/>
                    <a:pt x="322898" y="252413"/>
                  </a:cubicBezTo>
                  <a:lnTo>
                    <a:pt x="326708" y="252413"/>
                  </a:lnTo>
                  <a:cubicBezTo>
                    <a:pt x="330518" y="246697"/>
                    <a:pt x="337185" y="240983"/>
                    <a:pt x="342900" y="240030"/>
                  </a:cubicBezTo>
                  <a:lnTo>
                    <a:pt x="320040" y="299085"/>
                  </a:lnTo>
                  <a:cubicBezTo>
                    <a:pt x="318135" y="304800"/>
                    <a:pt x="321945" y="307658"/>
                    <a:pt x="324803" y="307658"/>
                  </a:cubicBezTo>
                  <a:cubicBezTo>
                    <a:pt x="336233" y="307658"/>
                    <a:pt x="349568" y="297180"/>
                    <a:pt x="355283" y="281940"/>
                  </a:cubicBezTo>
                  <a:lnTo>
                    <a:pt x="351472" y="281940"/>
                  </a:lnTo>
                  <a:cubicBezTo>
                    <a:pt x="347663" y="287655"/>
                    <a:pt x="340995" y="293370"/>
                    <a:pt x="335280" y="294322"/>
                  </a:cubicBezTo>
                  <a:lnTo>
                    <a:pt x="359093" y="235267"/>
                  </a:lnTo>
                  <a:close/>
                  <a:moveTo>
                    <a:pt x="363855" y="205740"/>
                  </a:moveTo>
                  <a:cubicBezTo>
                    <a:pt x="369570" y="205740"/>
                    <a:pt x="373380" y="200978"/>
                    <a:pt x="373380" y="196215"/>
                  </a:cubicBezTo>
                  <a:cubicBezTo>
                    <a:pt x="373380" y="190500"/>
                    <a:pt x="368618" y="186690"/>
                    <a:pt x="363855" y="186690"/>
                  </a:cubicBezTo>
                  <a:cubicBezTo>
                    <a:pt x="358140" y="186690"/>
                    <a:pt x="354330" y="191453"/>
                    <a:pt x="354330" y="196215"/>
                  </a:cubicBezTo>
                  <a:cubicBezTo>
                    <a:pt x="353378" y="201930"/>
                    <a:pt x="358140" y="205740"/>
                    <a:pt x="363855" y="205740"/>
                  </a:cubicBezTo>
                  <a:moveTo>
                    <a:pt x="284798" y="294322"/>
                  </a:moveTo>
                  <a:lnTo>
                    <a:pt x="325755" y="185738"/>
                  </a:lnTo>
                  <a:lnTo>
                    <a:pt x="324803" y="183833"/>
                  </a:lnTo>
                  <a:lnTo>
                    <a:pt x="299085" y="186690"/>
                  </a:lnTo>
                  <a:lnTo>
                    <a:pt x="299085" y="189547"/>
                  </a:lnTo>
                  <a:lnTo>
                    <a:pt x="303848" y="193358"/>
                  </a:lnTo>
                  <a:cubicBezTo>
                    <a:pt x="308610" y="197167"/>
                    <a:pt x="306705" y="200025"/>
                    <a:pt x="302895" y="211455"/>
                  </a:cubicBezTo>
                  <a:lnTo>
                    <a:pt x="270510" y="296228"/>
                  </a:lnTo>
                  <a:cubicBezTo>
                    <a:pt x="268605" y="300990"/>
                    <a:pt x="271463" y="306705"/>
                    <a:pt x="276225" y="306705"/>
                  </a:cubicBezTo>
                  <a:cubicBezTo>
                    <a:pt x="287655" y="306705"/>
                    <a:pt x="300990" y="296228"/>
                    <a:pt x="306705" y="280988"/>
                  </a:cubicBezTo>
                  <a:lnTo>
                    <a:pt x="302895" y="280988"/>
                  </a:lnTo>
                  <a:cubicBezTo>
                    <a:pt x="299085" y="287655"/>
                    <a:pt x="290513" y="293370"/>
                    <a:pt x="284798" y="294322"/>
                  </a:cubicBezTo>
                  <a:moveTo>
                    <a:pt x="205740" y="284797"/>
                  </a:moveTo>
                  <a:cubicBezTo>
                    <a:pt x="205740" y="266700"/>
                    <a:pt x="225743" y="241935"/>
                    <a:pt x="237173" y="241935"/>
                  </a:cubicBezTo>
                  <a:cubicBezTo>
                    <a:pt x="240030" y="241935"/>
                    <a:pt x="241935" y="241935"/>
                    <a:pt x="243840" y="242888"/>
                  </a:cubicBezTo>
                  <a:lnTo>
                    <a:pt x="232410" y="274320"/>
                  </a:lnTo>
                  <a:cubicBezTo>
                    <a:pt x="225743" y="282892"/>
                    <a:pt x="215265" y="292417"/>
                    <a:pt x="210503" y="292417"/>
                  </a:cubicBezTo>
                  <a:cubicBezTo>
                    <a:pt x="207645" y="292417"/>
                    <a:pt x="205740" y="289560"/>
                    <a:pt x="205740" y="284797"/>
                  </a:cubicBezTo>
                  <a:moveTo>
                    <a:pt x="268605" y="223838"/>
                  </a:moveTo>
                  <a:lnTo>
                    <a:pt x="261938" y="223838"/>
                  </a:lnTo>
                  <a:lnTo>
                    <a:pt x="255270" y="230505"/>
                  </a:lnTo>
                  <a:lnTo>
                    <a:pt x="253365" y="230505"/>
                  </a:lnTo>
                  <a:cubicBezTo>
                    <a:pt x="219075" y="230505"/>
                    <a:pt x="190500" y="268605"/>
                    <a:pt x="190500" y="296228"/>
                  </a:cubicBezTo>
                  <a:cubicBezTo>
                    <a:pt x="190500" y="303847"/>
                    <a:pt x="195263" y="308610"/>
                    <a:pt x="202883" y="308610"/>
                  </a:cubicBezTo>
                  <a:cubicBezTo>
                    <a:pt x="211455" y="308610"/>
                    <a:pt x="220028" y="296228"/>
                    <a:pt x="229553" y="282892"/>
                  </a:cubicBezTo>
                  <a:lnTo>
                    <a:pt x="229553" y="287655"/>
                  </a:lnTo>
                  <a:cubicBezTo>
                    <a:pt x="228600" y="300990"/>
                    <a:pt x="232410" y="308610"/>
                    <a:pt x="240030" y="308610"/>
                  </a:cubicBezTo>
                  <a:cubicBezTo>
                    <a:pt x="248603" y="308610"/>
                    <a:pt x="256223" y="295275"/>
                    <a:pt x="261938" y="282892"/>
                  </a:cubicBezTo>
                  <a:lnTo>
                    <a:pt x="258128" y="282892"/>
                  </a:lnTo>
                  <a:cubicBezTo>
                    <a:pt x="254318" y="288608"/>
                    <a:pt x="250508" y="292417"/>
                    <a:pt x="247650" y="292417"/>
                  </a:cubicBezTo>
                  <a:cubicBezTo>
                    <a:pt x="244793" y="292417"/>
                    <a:pt x="241935" y="286703"/>
                    <a:pt x="247650" y="274320"/>
                  </a:cubicBezTo>
                  <a:lnTo>
                    <a:pt x="268605" y="223838"/>
                  </a:lnTo>
                  <a:close/>
                  <a:moveTo>
                    <a:pt x="117157" y="321945"/>
                  </a:moveTo>
                  <a:cubicBezTo>
                    <a:pt x="117157" y="314325"/>
                    <a:pt x="124778" y="309563"/>
                    <a:pt x="135255" y="304800"/>
                  </a:cubicBezTo>
                  <a:cubicBezTo>
                    <a:pt x="139065" y="306705"/>
                    <a:pt x="143828" y="308610"/>
                    <a:pt x="151448" y="310515"/>
                  </a:cubicBezTo>
                  <a:cubicBezTo>
                    <a:pt x="162878" y="314325"/>
                    <a:pt x="166688" y="315278"/>
                    <a:pt x="166688" y="319088"/>
                  </a:cubicBezTo>
                  <a:cubicBezTo>
                    <a:pt x="166688" y="326708"/>
                    <a:pt x="154305" y="331470"/>
                    <a:pt x="137160" y="331470"/>
                  </a:cubicBezTo>
                  <a:cubicBezTo>
                    <a:pt x="123825" y="332422"/>
                    <a:pt x="117157" y="329565"/>
                    <a:pt x="117157" y="321945"/>
                  </a:cubicBezTo>
                  <a:moveTo>
                    <a:pt x="147638" y="274320"/>
                  </a:moveTo>
                  <a:cubicBezTo>
                    <a:pt x="142875" y="274320"/>
                    <a:pt x="140970" y="270510"/>
                    <a:pt x="140970" y="265747"/>
                  </a:cubicBezTo>
                  <a:cubicBezTo>
                    <a:pt x="140970" y="252413"/>
                    <a:pt x="147638" y="233363"/>
                    <a:pt x="159068" y="233363"/>
                  </a:cubicBezTo>
                  <a:cubicBezTo>
                    <a:pt x="163830" y="233363"/>
                    <a:pt x="165735" y="237172"/>
                    <a:pt x="165735" y="241935"/>
                  </a:cubicBezTo>
                  <a:cubicBezTo>
                    <a:pt x="166688" y="254317"/>
                    <a:pt x="159068" y="274320"/>
                    <a:pt x="147638" y="274320"/>
                  </a:cubicBezTo>
                  <a:moveTo>
                    <a:pt x="180023" y="314325"/>
                  </a:moveTo>
                  <a:cubicBezTo>
                    <a:pt x="180023" y="304800"/>
                    <a:pt x="171450" y="300990"/>
                    <a:pt x="158115" y="297180"/>
                  </a:cubicBezTo>
                  <a:cubicBezTo>
                    <a:pt x="146685" y="293370"/>
                    <a:pt x="140970" y="292417"/>
                    <a:pt x="140970" y="288608"/>
                  </a:cubicBezTo>
                  <a:cubicBezTo>
                    <a:pt x="140970" y="285750"/>
                    <a:pt x="143828" y="281940"/>
                    <a:pt x="148590" y="279083"/>
                  </a:cubicBezTo>
                  <a:cubicBezTo>
                    <a:pt x="167640" y="278130"/>
                    <a:pt x="180975" y="260985"/>
                    <a:pt x="180975" y="245745"/>
                  </a:cubicBezTo>
                  <a:cubicBezTo>
                    <a:pt x="180975" y="242888"/>
                    <a:pt x="180023" y="240030"/>
                    <a:pt x="179070" y="237172"/>
                  </a:cubicBezTo>
                  <a:lnTo>
                    <a:pt x="195263" y="237172"/>
                  </a:lnTo>
                  <a:lnTo>
                    <a:pt x="198120" y="228600"/>
                  </a:lnTo>
                  <a:lnTo>
                    <a:pt x="172403" y="228600"/>
                  </a:lnTo>
                  <a:cubicBezTo>
                    <a:pt x="169545" y="226695"/>
                    <a:pt x="165735" y="225742"/>
                    <a:pt x="161925" y="225742"/>
                  </a:cubicBezTo>
                  <a:cubicBezTo>
                    <a:pt x="140970" y="225742"/>
                    <a:pt x="127635" y="243840"/>
                    <a:pt x="127635" y="258128"/>
                  </a:cubicBezTo>
                  <a:cubicBezTo>
                    <a:pt x="127635" y="269558"/>
                    <a:pt x="134303" y="276225"/>
                    <a:pt x="143828" y="278130"/>
                  </a:cubicBezTo>
                  <a:cubicBezTo>
                    <a:pt x="134303" y="282892"/>
                    <a:pt x="128588" y="287655"/>
                    <a:pt x="128588" y="293370"/>
                  </a:cubicBezTo>
                  <a:cubicBezTo>
                    <a:pt x="128588" y="297180"/>
                    <a:pt x="129540" y="299085"/>
                    <a:pt x="132398" y="300990"/>
                  </a:cubicBezTo>
                  <a:cubicBezTo>
                    <a:pt x="110490" y="307658"/>
                    <a:pt x="100965" y="315278"/>
                    <a:pt x="100965" y="325755"/>
                  </a:cubicBezTo>
                  <a:cubicBezTo>
                    <a:pt x="100965" y="336233"/>
                    <a:pt x="114300" y="340042"/>
                    <a:pt x="130493" y="340042"/>
                  </a:cubicBezTo>
                  <a:cubicBezTo>
                    <a:pt x="157163" y="341947"/>
                    <a:pt x="180023" y="326708"/>
                    <a:pt x="180023" y="314325"/>
                  </a:cubicBezTo>
                  <a:moveTo>
                    <a:pt x="76200" y="251460"/>
                  </a:moveTo>
                  <a:cubicBezTo>
                    <a:pt x="85725" y="251460"/>
                    <a:pt x="85725" y="255270"/>
                    <a:pt x="84773" y="265747"/>
                  </a:cubicBezTo>
                  <a:lnTo>
                    <a:pt x="90488" y="265747"/>
                  </a:lnTo>
                  <a:lnTo>
                    <a:pt x="103823" y="229553"/>
                  </a:lnTo>
                  <a:lnTo>
                    <a:pt x="98107" y="229553"/>
                  </a:lnTo>
                  <a:cubicBezTo>
                    <a:pt x="93345" y="238125"/>
                    <a:pt x="89535" y="243840"/>
                    <a:pt x="79057" y="243840"/>
                  </a:cubicBezTo>
                  <a:lnTo>
                    <a:pt x="57150" y="243840"/>
                  </a:lnTo>
                  <a:lnTo>
                    <a:pt x="67628" y="214313"/>
                  </a:lnTo>
                  <a:cubicBezTo>
                    <a:pt x="71438" y="204788"/>
                    <a:pt x="73343" y="202883"/>
                    <a:pt x="86678" y="202883"/>
                  </a:cubicBezTo>
                  <a:lnTo>
                    <a:pt x="96203" y="202883"/>
                  </a:lnTo>
                  <a:cubicBezTo>
                    <a:pt x="109538" y="202883"/>
                    <a:pt x="111443" y="206692"/>
                    <a:pt x="111443" y="220028"/>
                  </a:cubicBezTo>
                  <a:lnTo>
                    <a:pt x="117157" y="220028"/>
                  </a:lnTo>
                  <a:lnTo>
                    <a:pt x="121920" y="195263"/>
                  </a:lnTo>
                  <a:lnTo>
                    <a:pt x="40005" y="195263"/>
                  </a:lnTo>
                  <a:lnTo>
                    <a:pt x="38100" y="200025"/>
                  </a:lnTo>
                  <a:cubicBezTo>
                    <a:pt x="54293" y="202883"/>
                    <a:pt x="55245" y="204788"/>
                    <a:pt x="47625" y="224790"/>
                  </a:cubicBezTo>
                  <a:lnTo>
                    <a:pt x="29528" y="273367"/>
                  </a:lnTo>
                  <a:cubicBezTo>
                    <a:pt x="21908" y="293370"/>
                    <a:pt x="19050" y="295275"/>
                    <a:pt x="953" y="298133"/>
                  </a:cubicBezTo>
                  <a:lnTo>
                    <a:pt x="0" y="302895"/>
                  </a:lnTo>
                  <a:lnTo>
                    <a:pt x="91440" y="302895"/>
                  </a:lnTo>
                  <a:lnTo>
                    <a:pt x="107632" y="277178"/>
                  </a:lnTo>
                  <a:lnTo>
                    <a:pt x="101918" y="277178"/>
                  </a:lnTo>
                  <a:cubicBezTo>
                    <a:pt x="91440" y="286703"/>
                    <a:pt x="78105" y="296228"/>
                    <a:pt x="60007" y="296228"/>
                  </a:cubicBezTo>
                  <a:cubicBezTo>
                    <a:pt x="36195" y="296228"/>
                    <a:pt x="38100" y="295275"/>
                    <a:pt x="45720" y="273367"/>
                  </a:cubicBezTo>
                  <a:lnTo>
                    <a:pt x="54293" y="249555"/>
                  </a:lnTo>
                  <a:lnTo>
                    <a:pt x="76200" y="249555"/>
                  </a:lnTo>
                  <a:close/>
                  <a:moveTo>
                    <a:pt x="88582" y="188595"/>
                  </a:moveTo>
                  <a:lnTo>
                    <a:pt x="117157" y="168592"/>
                  </a:lnTo>
                  <a:lnTo>
                    <a:pt x="117157" y="165735"/>
                  </a:lnTo>
                  <a:lnTo>
                    <a:pt x="100013" y="165735"/>
                  </a:lnTo>
                  <a:lnTo>
                    <a:pt x="83820" y="188595"/>
                  </a:lnTo>
                  <a:lnTo>
                    <a:pt x="88582" y="188595"/>
                  </a:lnTo>
                  <a:close/>
                  <a:moveTo>
                    <a:pt x="450533" y="52388"/>
                  </a:moveTo>
                  <a:cubicBezTo>
                    <a:pt x="456247" y="52388"/>
                    <a:pt x="461010" y="56197"/>
                    <a:pt x="458153" y="66675"/>
                  </a:cubicBezTo>
                  <a:lnTo>
                    <a:pt x="432435" y="72390"/>
                  </a:lnTo>
                  <a:cubicBezTo>
                    <a:pt x="437197" y="60960"/>
                    <a:pt x="444818" y="52388"/>
                    <a:pt x="450533" y="52388"/>
                  </a:cubicBezTo>
                  <a:moveTo>
                    <a:pt x="464820" y="93345"/>
                  </a:moveTo>
                  <a:lnTo>
                    <a:pt x="460058" y="93345"/>
                  </a:lnTo>
                  <a:cubicBezTo>
                    <a:pt x="453390" y="100965"/>
                    <a:pt x="446722" y="106680"/>
                    <a:pt x="440055" y="106680"/>
                  </a:cubicBezTo>
                  <a:cubicBezTo>
                    <a:pt x="433388" y="106680"/>
                    <a:pt x="429578" y="102870"/>
                    <a:pt x="429578" y="93345"/>
                  </a:cubicBezTo>
                  <a:cubicBezTo>
                    <a:pt x="429578" y="89535"/>
                    <a:pt x="429578" y="85725"/>
                    <a:pt x="430530" y="81915"/>
                  </a:cubicBezTo>
                  <a:lnTo>
                    <a:pt x="471488" y="68580"/>
                  </a:lnTo>
                  <a:cubicBezTo>
                    <a:pt x="479108" y="49530"/>
                    <a:pt x="469583" y="40958"/>
                    <a:pt x="458153" y="40958"/>
                  </a:cubicBezTo>
                  <a:cubicBezTo>
                    <a:pt x="439103" y="40958"/>
                    <a:pt x="416243" y="73342"/>
                    <a:pt x="416243" y="101917"/>
                  </a:cubicBezTo>
                  <a:cubicBezTo>
                    <a:pt x="416243" y="114300"/>
                    <a:pt x="421958" y="121920"/>
                    <a:pt x="431483" y="121920"/>
                  </a:cubicBezTo>
                  <a:cubicBezTo>
                    <a:pt x="443865" y="121920"/>
                    <a:pt x="455295" y="111442"/>
                    <a:pt x="464820" y="93345"/>
                  </a:cubicBezTo>
                  <a:moveTo>
                    <a:pt x="457200" y="33338"/>
                  </a:moveTo>
                  <a:lnTo>
                    <a:pt x="485775" y="6667"/>
                  </a:lnTo>
                  <a:lnTo>
                    <a:pt x="485775" y="3810"/>
                  </a:lnTo>
                  <a:lnTo>
                    <a:pt x="470535" y="3810"/>
                  </a:lnTo>
                  <a:lnTo>
                    <a:pt x="452438" y="34290"/>
                  </a:lnTo>
                  <a:lnTo>
                    <a:pt x="457200" y="34290"/>
                  </a:lnTo>
                  <a:close/>
                  <a:moveTo>
                    <a:pt x="371475" y="52388"/>
                  </a:moveTo>
                  <a:lnTo>
                    <a:pt x="381953" y="52388"/>
                  </a:lnTo>
                  <a:lnTo>
                    <a:pt x="360045" y="111442"/>
                  </a:lnTo>
                  <a:cubicBezTo>
                    <a:pt x="358140" y="116205"/>
                    <a:pt x="360997" y="121920"/>
                    <a:pt x="365760" y="121920"/>
                  </a:cubicBezTo>
                  <a:cubicBezTo>
                    <a:pt x="378143" y="121920"/>
                    <a:pt x="398145" y="109538"/>
                    <a:pt x="404813" y="93345"/>
                  </a:cubicBezTo>
                  <a:lnTo>
                    <a:pt x="401003" y="93345"/>
                  </a:lnTo>
                  <a:cubicBezTo>
                    <a:pt x="395288" y="99060"/>
                    <a:pt x="384810" y="106680"/>
                    <a:pt x="376238" y="108585"/>
                  </a:cubicBezTo>
                  <a:lnTo>
                    <a:pt x="396240" y="53340"/>
                  </a:lnTo>
                  <a:lnTo>
                    <a:pt x="416243" y="53340"/>
                  </a:lnTo>
                  <a:lnTo>
                    <a:pt x="419100" y="44767"/>
                  </a:lnTo>
                  <a:lnTo>
                    <a:pt x="399097" y="44767"/>
                  </a:lnTo>
                  <a:lnTo>
                    <a:pt x="406718" y="23813"/>
                  </a:lnTo>
                  <a:lnTo>
                    <a:pt x="399097" y="23813"/>
                  </a:lnTo>
                  <a:lnTo>
                    <a:pt x="384810" y="44767"/>
                  </a:lnTo>
                  <a:lnTo>
                    <a:pt x="370522" y="46672"/>
                  </a:lnTo>
                  <a:lnTo>
                    <a:pt x="370522" y="52388"/>
                  </a:lnTo>
                  <a:close/>
                  <a:moveTo>
                    <a:pt x="360997" y="59055"/>
                  </a:moveTo>
                  <a:cubicBezTo>
                    <a:pt x="363855" y="49530"/>
                    <a:pt x="361950" y="40958"/>
                    <a:pt x="355283" y="40958"/>
                  </a:cubicBezTo>
                  <a:cubicBezTo>
                    <a:pt x="346710" y="40958"/>
                    <a:pt x="343853" y="47625"/>
                    <a:pt x="335280" y="66675"/>
                  </a:cubicBezTo>
                  <a:lnTo>
                    <a:pt x="335280" y="55245"/>
                  </a:lnTo>
                  <a:cubicBezTo>
                    <a:pt x="335280" y="47625"/>
                    <a:pt x="332423" y="40005"/>
                    <a:pt x="325755" y="40005"/>
                  </a:cubicBezTo>
                  <a:cubicBezTo>
                    <a:pt x="317183" y="40005"/>
                    <a:pt x="309563" y="53340"/>
                    <a:pt x="303848" y="65722"/>
                  </a:cubicBezTo>
                  <a:lnTo>
                    <a:pt x="307658" y="65722"/>
                  </a:lnTo>
                  <a:cubicBezTo>
                    <a:pt x="311468" y="60008"/>
                    <a:pt x="315278" y="56197"/>
                    <a:pt x="318135" y="56197"/>
                  </a:cubicBezTo>
                  <a:cubicBezTo>
                    <a:pt x="321945" y="56197"/>
                    <a:pt x="323850" y="61913"/>
                    <a:pt x="318135" y="74295"/>
                  </a:cubicBezTo>
                  <a:lnTo>
                    <a:pt x="301943" y="109538"/>
                  </a:lnTo>
                  <a:cubicBezTo>
                    <a:pt x="299085" y="116205"/>
                    <a:pt x="301943" y="120967"/>
                    <a:pt x="308610" y="120967"/>
                  </a:cubicBezTo>
                  <a:cubicBezTo>
                    <a:pt x="312420" y="120967"/>
                    <a:pt x="314325" y="120015"/>
                    <a:pt x="316230" y="115253"/>
                  </a:cubicBezTo>
                  <a:lnTo>
                    <a:pt x="332423" y="73342"/>
                  </a:lnTo>
                  <a:cubicBezTo>
                    <a:pt x="337185" y="67628"/>
                    <a:pt x="340995" y="62865"/>
                    <a:pt x="345758" y="58103"/>
                  </a:cubicBezTo>
                  <a:lnTo>
                    <a:pt x="360997" y="58103"/>
                  </a:lnTo>
                  <a:close/>
                  <a:moveTo>
                    <a:pt x="269558" y="52388"/>
                  </a:moveTo>
                  <a:cubicBezTo>
                    <a:pt x="275273" y="52388"/>
                    <a:pt x="280035" y="56197"/>
                    <a:pt x="277178" y="66675"/>
                  </a:cubicBezTo>
                  <a:lnTo>
                    <a:pt x="251460" y="72390"/>
                  </a:lnTo>
                  <a:cubicBezTo>
                    <a:pt x="256223" y="60960"/>
                    <a:pt x="263843" y="52388"/>
                    <a:pt x="269558" y="52388"/>
                  </a:cubicBezTo>
                  <a:moveTo>
                    <a:pt x="283845" y="93345"/>
                  </a:moveTo>
                  <a:lnTo>
                    <a:pt x="279083" y="93345"/>
                  </a:lnTo>
                  <a:cubicBezTo>
                    <a:pt x="272415" y="100965"/>
                    <a:pt x="265748" y="106680"/>
                    <a:pt x="259080" y="106680"/>
                  </a:cubicBezTo>
                  <a:cubicBezTo>
                    <a:pt x="252413" y="106680"/>
                    <a:pt x="248603" y="102870"/>
                    <a:pt x="248603" y="93345"/>
                  </a:cubicBezTo>
                  <a:cubicBezTo>
                    <a:pt x="248603" y="89535"/>
                    <a:pt x="248603" y="85725"/>
                    <a:pt x="249555" y="81915"/>
                  </a:cubicBezTo>
                  <a:lnTo>
                    <a:pt x="290513" y="68580"/>
                  </a:lnTo>
                  <a:cubicBezTo>
                    <a:pt x="298133" y="49530"/>
                    <a:pt x="288608" y="40958"/>
                    <a:pt x="277178" y="40958"/>
                  </a:cubicBezTo>
                  <a:cubicBezTo>
                    <a:pt x="258128" y="40958"/>
                    <a:pt x="235268" y="73342"/>
                    <a:pt x="235268" y="101917"/>
                  </a:cubicBezTo>
                  <a:cubicBezTo>
                    <a:pt x="235268" y="114300"/>
                    <a:pt x="240983" y="121920"/>
                    <a:pt x="250508" y="121920"/>
                  </a:cubicBezTo>
                  <a:cubicBezTo>
                    <a:pt x="262890" y="121920"/>
                    <a:pt x="274320" y="111442"/>
                    <a:pt x="283845" y="93345"/>
                  </a:cubicBezTo>
                  <a:moveTo>
                    <a:pt x="182880" y="110490"/>
                  </a:moveTo>
                  <a:cubicBezTo>
                    <a:pt x="179070" y="110490"/>
                    <a:pt x="173355" y="106680"/>
                    <a:pt x="173355" y="103822"/>
                  </a:cubicBezTo>
                  <a:cubicBezTo>
                    <a:pt x="173355" y="102870"/>
                    <a:pt x="175260" y="98108"/>
                    <a:pt x="177165" y="92392"/>
                  </a:cubicBezTo>
                  <a:lnTo>
                    <a:pt x="183833" y="74295"/>
                  </a:lnTo>
                  <a:cubicBezTo>
                    <a:pt x="190500" y="65722"/>
                    <a:pt x="201930" y="57150"/>
                    <a:pt x="207645" y="57150"/>
                  </a:cubicBezTo>
                  <a:cubicBezTo>
                    <a:pt x="211455" y="57150"/>
                    <a:pt x="214313" y="59055"/>
                    <a:pt x="214313" y="64770"/>
                  </a:cubicBezTo>
                  <a:cubicBezTo>
                    <a:pt x="215265" y="80963"/>
                    <a:pt x="200025" y="110490"/>
                    <a:pt x="182880" y="110490"/>
                  </a:cubicBezTo>
                  <a:moveTo>
                    <a:pt x="230505" y="58103"/>
                  </a:moveTo>
                  <a:cubicBezTo>
                    <a:pt x="230505" y="45720"/>
                    <a:pt x="225743" y="41910"/>
                    <a:pt x="218123" y="41910"/>
                  </a:cubicBezTo>
                  <a:cubicBezTo>
                    <a:pt x="207645" y="41910"/>
                    <a:pt x="198120" y="53340"/>
                    <a:pt x="188595" y="66675"/>
                  </a:cubicBezTo>
                  <a:lnTo>
                    <a:pt x="213360" y="1905"/>
                  </a:lnTo>
                  <a:lnTo>
                    <a:pt x="212408" y="0"/>
                  </a:lnTo>
                  <a:lnTo>
                    <a:pt x="186690" y="2858"/>
                  </a:lnTo>
                  <a:lnTo>
                    <a:pt x="186690" y="5715"/>
                  </a:lnTo>
                  <a:lnTo>
                    <a:pt x="191453" y="9525"/>
                  </a:lnTo>
                  <a:cubicBezTo>
                    <a:pt x="196215" y="13335"/>
                    <a:pt x="194310" y="17145"/>
                    <a:pt x="190500" y="27622"/>
                  </a:cubicBezTo>
                  <a:lnTo>
                    <a:pt x="163830" y="96203"/>
                  </a:lnTo>
                  <a:cubicBezTo>
                    <a:pt x="161925" y="100965"/>
                    <a:pt x="159068" y="107633"/>
                    <a:pt x="159068" y="108585"/>
                  </a:cubicBezTo>
                  <a:cubicBezTo>
                    <a:pt x="159068" y="115253"/>
                    <a:pt x="168593" y="121920"/>
                    <a:pt x="177165" y="121920"/>
                  </a:cubicBezTo>
                  <a:cubicBezTo>
                    <a:pt x="196215" y="121920"/>
                    <a:pt x="230505" y="85725"/>
                    <a:pt x="230505" y="58103"/>
                  </a:cubicBezTo>
                  <a:moveTo>
                    <a:pt x="149543" y="49530"/>
                  </a:moveTo>
                  <a:cubicBezTo>
                    <a:pt x="151448" y="43815"/>
                    <a:pt x="147638" y="40958"/>
                    <a:pt x="144780" y="40958"/>
                  </a:cubicBezTo>
                  <a:cubicBezTo>
                    <a:pt x="133350" y="40958"/>
                    <a:pt x="119063" y="51435"/>
                    <a:pt x="113348" y="66675"/>
                  </a:cubicBezTo>
                  <a:lnTo>
                    <a:pt x="117157" y="66675"/>
                  </a:lnTo>
                  <a:cubicBezTo>
                    <a:pt x="120968" y="60960"/>
                    <a:pt x="127635" y="55245"/>
                    <a:pt x="133350" y="54292"/>
                  </a:cubicBezTo>
                  <a:lnTo>
                    <a:pt x="110490" y="113347"/>
                  </a:lnTo>
                  <a:cubicBezTo>
                    <a:pt x="108585" y="119063"/>
                    <a:pt x="112395" y="121920"/>
                    <a:pt x="115253" y="121920"/>
                  </a:cubicBezTo>
                  <a:cubicBezTo>
                    <a:pt x="126682" y="121920"/>
                    <a:pt x="140018" y="111442"/>
                    <a:pt x="145733" y="96203"/>
                  </a:cubicBezTo>
                  <a:lnTo>
                    <a:pt x="141923" y="96203"/>
                  </a:lnTo>
                  <a:cubicBezTo>
                    <a:pt x="138113" y="101917"/>
                    <a:pt x="131445" y="107633"/>
                    <a:pt x="125730" y="108585"/>
                  </a:cubicBezTo>
                  <a:lnTo>
                    <a:pt x="149543" y="49530"/>
                  </a:lnTo>
                  <a:close/>
                  <a:moveTo>
                    <a:pt x="153353" y="20003"/>
                  </a:moveTo>
                  <a:cubicBezTo>
                    <a:pt x="159068" y="20003"/>
                    <a:pt x="162878" y="15240"/>
                    <a:pt x="162878" y="10478"/>
                  </a:cubicBezTo>
                  <a:cubicBezTo>
                    <a:pt x="162878" y="4763"/>
                    <a:pt x="158115" y="953"/>
                    <a:pt x="153353" y="953"/>
                  </a:cubicBezTo>
                  <a:cubicBezTo>
                    <a:pt x="147638" y="953"/>
                    <a:pt x="143828" y="5715"/>
                    <a:pt x="143828" y="10478"/>
                  </a:cubicBezTo>
                  <a:cubicBezTo>
                    <a:pt x="143828" y="16192"/>
                    <a:pt x="147638" y="20003"/>
                    <a:pt x="153353" y="20003"/>
                  </a:cubicBezTo>
                  <a:moveTo>
                    <a:pt x="93345" y="10478"/>
                  </a:moveTo>
                  <a:lnTo>
                    <a:pt x="39053" y="10478"/>
                  </a:lnTo>
                  <a:lnTo>
                    <a:pt x="37148" y="15240"/>
                  </a:lnTo>
                  <a:cubicBezTo>
                    <a:pt x="53340" y="18097"/>
                    <a:pt x="54293" y="20003"/>
                    <a:pt x="46673" y="40005"/>
                  </a:cubicBezTo>
                  <a:lnTo>
                    <a:pt x="29528" y="88583"/>
                  </a:lnTo>
                  <a:cubicBezTo>
                    <a:pt x="21908" y="108585"/>
                    <a:pt x="19050" y="110490"/>
                    <a:pt x="953" y="113347"/>
                  </a:cubicBezTo>
                  <a:lnTo>
                    <a:pt x="0" y="118110"/>
                  </a:lnTo>
                  <a:lnTo>
                    <a:pt x="82868" y="118110"/>
                  </a:lnTo>
                  <a:lnTo>
                    <a:pt x="100965" y="86678"/>
                  </a:lnTo>
                  <a:lnTo>
                    <a:pt x="94298" y="86678"/>
                  </a:lnTo>
                  <a:cubicBezTo>
                    <a:pt x="83820" y="98108"/>
                    <a:pt x="72390" y="111442"/>
                    <a:pt x="54293" y="111442"/>
                  </a:cubicBezTo>
                  <a:cubicBezTo>
                    <a:pt x="40957" y="111442"/>
                    <a:pt x="39053" y="109538"/>
                    <a:pt x="46673" y="88583"/>
                  </a:cubicBezTo>
                  <a:lnTo>
                    <a:pt x="63818" y="40005"/>
                  </a:lnTo>
                  <a:cubicBezTo>
                    <a:pt x="71438" y="20003"/>
                    <a:pt x="74295" y="18097"/>
                    <a:pt x="92393" y="15240"/>
                  </a:cubicBezTo>
                  <a:lnTo>
                    <a:pt x="93345" y="10478"/>
                  </a:lnTo>
                  <a:close/>
                </a:path>
              </a:pathLst>
            </a:custGeom>
            <a:solidFill>
              <a:srgbClr val="000000"/>
            </a:solidFill>
            <a:ln w="9525" cap="flat">
              <a:noFill/>
              <a:prstDash val="solid"/>
              <a:miter/>
            </a:ln>
          </p:spPr>
          <p:txBody>
            <a:bodyPr rtlCol="0" anchor="ctr"/>
            <a:lstStyle/>
            <a:p>
              <a:endParaRPr lang="fr-FR"/>
            </a:p>
          </p:txBody>
        </p:sp>
        <p:sp>
          <p:nvSpPr>
            <p:cNvPr id="13" name="Forme libre : forme 12">
              <a:extLst>
                <a:ext uri="{FF2B5EF4-FFF2-40B4-BE49-F238E27FC236}">
                  <a16:creationId xmlns:a16="http://schemas.microsoft.com/office/drawing/2014/main" xmlns="" id="{EF54B3B4-D50D-4165-967F-4732A1467D7A}"/>
                </a:ext>
              </a:extLst>
            </p:cNvPr>
            <p:cNvSpPr/>
            <p:nvPr/>
          </p:nvSpPr>
          <p:spPr>
            <a:xfrm>
              <a:off x="270509" y="675322"/>
              <a:ext cx="1310640" cy="498157"/>
            </a:xfrm>
            <a:custGeom>
              <a:avLst/>
              <a:gdLst>
                <a:gd name="connsiteX0" fmla="*/ 0 w 1310640"/>
                <a:gd name="connsiteY0" fmla="*/ 196215 h 498157"/>
                <a:gd name="connsiteX1" fmla="*/ 0 w 1310640"/>
                <a:gd name="connsiteY1" fmla="*/ 0 h 498157"/>
                <a:gd name="connsiteX2" fmla="*/ 64770 w 1310640"/>
                <a:gd name="connsiteY2" fmla="*/ 0 h 498157"/>
                <a:gd name="connsiteX3" fmla="*/ 116205 w 1310640"/>
                <a:gd name="connsiteY3" fmla="*/ 16192 h 498157"/>
                <a:gd name="connsiteX4" fmla="*/ 135255 w 1310640"/>
                <a:gd name="connsiteY4" fmla="*/ 59055 h 498157"/>
                <a:gd name="connsiteX5" fmla="*/ 116205 w 1310640"/>
                <a:gd name="connsiteY5" fmla="*/ 101917 h 498157"/>
                <a:gd name="connsiteX6" fmla="*/ 64770 w 1310640"/>
                <a:gd name="connsiteY6" fmla="*/ 118110 h 498157"/>
                <a:gd name="connsiteX7" fmla="*/ 40005 w 1310640"/>
                <a:gd name="connsiteY7" fmla="*/ 118110 h 498157"/>
                <a:gd name="connsiteX8" fmla="*/ 40005 w 1310640"/>
                <a:gd name="connsiteY8" fmla="*/ 197167 h 498157"/>
                <a:gd name="connsiteX9" fmla="*/ 0 w 1310640"/>
                <a:gd name="connsiteY9" fmla="*/ 197167 h 498157"/>
                <a:gd name="connsiteX10" fmla="*/ 65723 w 1310640"/>
                <a:gd name="connsiteY10" fmla="*/ 33338 h 498157"/>
                <a:gd name="connsiteX11" fmla="*/ 39053 w 1310640"/>
                <a:gd name="connsiteY11" fmla="*/ 33338 h 498157"/>
                <a:gd name="connsiteX12" fmla="*/ 39053 w 1310640"/>
                <a:gd name="connsiteY12" fmla="*/ 82867 h 498157"/>
                <a:gd name="connsiteX13" fmla="*/ 65723 w 1310640"/>
                <a:gd name="connsiteY13" fmla="*/ 82867 h 498157"/>
                <a:gd name="connsiteX14" fmla="*/ 85725 w 1310640"/>
                <a:gd name="connsiteY14" fmla="*/ 76200 h 498157"/>
                <a:gd name="connsiteX15" fmla="*/ 93345 w 1310640"/>
                <a:gd name="connsiteY15" fmla="*/ 58102 h 498157"/>
                <a:gd name="connsiteX16" fmla="*/ 85725 w 1310640"/>
                <a:gd name="connsiteY16" fmla="*/ 40005 h 498157"/>
                <a:gd name="connsiteX17" fmla="*/ 65723 w 1310640"/>
                <a:gd name="connsiteY17" fmla="*/ 33338 h 498157"/>
                <a:gd name="connsiteX18" fmla="*/ 166688 w 1310640"/>
                <a:gd name="connsiteY18" fmla="*/ 196215 h 498157"/>
                <a:gd name="connsiteX19" fmla="*/ 166688 w 1310640"/>
                <a:gd name="connsiteY19" fmla="*/ 0 h 498157"/>
                <a:gd name="connsiteX20" fmla="*/ 226695 w 1310640"/>
                <a:gd name="connsiteY20" fmla="*/ 0 h 498157"/>
                <a:gd name="connsiteX21" fmla="*/ 278130 w 1310640"/>
                <a:gd name="connsiteY21" fmla="*/ 16192 h 498157"/>
                <a:gd name="connsiteX22" fmla="*/ 297180 w 1310640"/>
                <a:gd name="connsiteY22" fmla="*/ 59055 h 498157"/>
                <a:gd name="connsiteX23" fmla="*/ 288608 w 1310640"/>
                <a:gd name="connsiteY23" fmla="*/ 89535 h 498157"/>
                <a:gd name="connsiteX24" fmla="*/ 265748 w 1310640"/>
                <a:gd name="connsiteY24" fmla="*/ 109538 h 498157"/>
                <a:gd name="connsiteX25" fmla="*/ 327660 w 1310640"/>
                <a:gd name="connsiteY25" fmla="*/ 196215 h 498157"/>
                <a:gd name="connsiteX26" fmla="*/ 280035 w 1310640"/>
                <a:gd name="connsiteY26" fmla="*/ 196215 h 498157"/>
                <a:gd name="connsiteX27" fmla="*/ 227648 w 1310640"/>
                <a:gd name="connsiteY27" fmla="*/ 117157 h 498157"/>
                <a:gd name="connsiteX28" fmla="*/ 206692 w 1310640"/>
                <a:gd name="connsiteY28" fmla="*/ 117157 h 498157"/>
                <a:gd name="connsiteX29" fmla="*/ 206692 w 1310640"/>
                <a:gd name="connsiteY29" fmla="*/ 196215 h 498157"/>
                <a:gd name="connsiteX30" fmla="*/ 166688 w 1310640"/>
                <a:gd name="connsiteY30" fmla="*/ 196215 h 498157"/>
                <a:gd name="connsiteX31" fmla="*/ 229553 w 1310640"/>
                <a:gd name="connsiteY31" fmla="*/ 33338 h 498157"/>
                <a:gd name="connsiteX32" fmla="*/ 206692 w 1310640"/>
                <a:gd name="connsiteY32" fmla="*/ 33338 h 498157"/>
                <a:gd name="connsiteX33" fmla="*/ 206692 w 1310640"/>
                <a:gd name="connsiteY33" fmla="*/ 82867 h 498157"/>
                <a:gd name="connsiteX34" fmla="*/ 229553 w 1310640"/>
                <a:gd name="connsiteY34" fmla="*/ 82867 h 498157"/>
                <a:gd name="connsiteX35" fmla="*/ 249555 w 1310640"/>
                <a:gd name="connsiteY35" fmla="*/ 76200 h 498157"/>
                <a:gd name="connsiteX36" fmla="*/ 256223 w 1310640"/>
                <a:gd name="connsiteY36" fmla="*/ 58102 h 498157"/>
                <a:gd name="connsiteX37" fmla="*/ 249555 w 1310640"/>
                <a:gd name="connsiteY37" fmla="*/ 40005 h 498157"/>
                <a:gd name="connsiteX38" fmla="*/ 229553 w 1310640"/>
                <a:gd name="connsiteY38" fmla="*/ 33338 h 498157"/>
                <a:gd name="connsiteX39" fmla="*/ 352425 w 1310640"/>
                <a:gd name="connsiteY39" fmla="*/ 196215 h 498157"/>
                <a:gd name="connsiteX40" fmla="*/ 352425 w 1310640"/>
                <a:gd name="connsiteY40" fmla="*/ 0 h 498157"/>
                <a:gd name="connsiteX41" fmla="*/ 466725 w 1310640"/>
                <a:gd name="connsiteY41" fmla="*/ 0 h 498157"/>
                <a:gd name="connsiteX42" fmla="*/ 466725 w 1310640"/>
                <a:gd name="connsiteY42" fmla="*/ 34290 h 498157"/>
                <a:gd name="connsiteX43" fmla="*/ 392430 w 1310640"/>
                <a:gd name="connsiteY43" fmla="*/ 34290 h 498157"/>
                <a:gd name="connsiteX44" fmla="*/ 392430 w 1310640"/>
                <a:gd name="connsiteY44" fmla="*/ 80010 h 498157"/>
                <a:gd name="connsiteX45" fmla="*/ 456248 w 1310640"/>
                <a:gd name="connsiteY45" fmla="*/ 80010 h 498157"/>
                <a:gd name="connsiteX46" fmla="*/ 456248 w 1310640"/>
                <a:gd name="connsiteY46" fmla="*/ 114300 h 498157"/>
                <a:gd name="connsiteX47" fmla="*/ 392430 w 1310640"/>
                <a:gd name="connsiteY47" fmla="*/ 114300 h 498157"/>
                <a:gd name="connsiteX48" fmla="*/ 392430 w 1310640"/>
                <a:gd name="connsiteY48" fmla="*/ 163830 h 498157"/>
                <a:gd name="connsiteX49" fmla="*/ 466725 w 1310640"/>
                <a:gd name="connsiteY49" fmla="*/ 163830 h 498157"/>
                <a:gd name="connsiteX50" fmla="*/ 466725 w 1310640"/>
                <a:gd name="connsiteY50" fmla="*/ 198120 h 498157"/>
                <a:gd name="connsiteX51" fmla="*/ 352425 w 1310640"/>
                <a:gd name="connsiteY51" fmla="*/ 198120 h 498157"/>
                <a:gd name="connsiteX52" fmla="*/ 513398 w 1310640"/>
                <a:gd name="connsiteY52" fmla="*/ 196215 h 498157"/>
                <a:gd name="connsiteX53" fmla="*/ 513398 w 1310640"/>
                <a:gd name="connsiteY53" fmla="*/ 0 h 498157"/>
                <a:gd name="connsiteX54" fmla="*/ 563880 w 1310640"/>
                <a:gd name="connsiteY54" fmla="*/ 0 h 498157"/>
                <a:gd name="connsiteX55" fmla="*/ 611505 w 1310640"/>
                <a:gd name="connsiteY55" fmla="*/ 80963 h 498157"/>
                <a:gd name="connsiteX56" fmla="*/ 659130 w 1310640"/>
                <a:gd name="connsiteY56" fmla="*/ 0 h 498157"/>
                <a:gd name="connsiteX57" fmla="*/ 709613 w 1310640"/>
                <a:gd name="connsiteY57" fmla="*/ 0 h 498157"/>
                <a:gd name="connsiteX58" fmla="*/ 709613 w 1310640"/>
                <a:gd name="connsiteY58" fmla="*/ 197167 h 498157"/>
                <a:gd name="connsiteX59" fmla="*/ 669608 w 1310640"/>
                <a:gd name="connsiteY59" fmla="*/ 197167 h 498157"/>
                <a:gd name="connsiteX60" fmla="*/ 669608 w 1310640"/>
                <a:gd name="connsiteY60" fmla="*/ 56198 h 498157"/>
                <a:gd name="connsiteX61" fmla="*/ 624840 w 1310640"/>
                <a:gd name="connsiteY61" fmla="*/ 128588 h 498157"/>
                <a:gd name="connsiteX62" fmla="*/ 596265 w 1310640"/>
                <a:gd name="connsiteY62" fmla="*/ 128588 h 498157"/>
                <a:gd name="connsiteX63" fmla="*/ 552450 w 1310640"/>
                <a:gd name="connsiteY63" fmla="*/ 56198 h 498157"/>
                <a:gd name="connsiteX64" fmla="*/ 552450 w 1310640"/>
                <a:gd name="connsiteY64" fmla="*/ 196215 h 498157"/>
                <a:gd name="connsiteX65" fmla="*/ 513398 w 1310640"/>
                <a:gd name="connsiteY65" fmla="*/ 196215 h 498157"/>
                <a:gd name="connsiteX66" fmla="*/ 763905 w 1310640"/>
                <a:gd name="connsiteY66" fmla="*/ 196215 h 498157"/>
                <a:gd name="connsiteX67" fmla="*/ 763905 w 1310640"/>
                <a:gd name="connsiteY67" fmla="*/ 0 h 498157"/>
                <a:gd name="connsiteX68" fmla="*/ 803910 w 1310640"/>
                <a:gd name="connsiteY68" fmla="*/ 0 h 498157"/>
                <a:gd name="connsiteX69" fmla="*/ 803910 w 1310640"/>
                <a:gd name="connsiteY69" fmla="*/ 197167 h 498157"/>
                <a:gd name="connsiteX70" fmla="*/ 763905 w 1310640"/>
                <a:gd name="connsiteY70" fmla="*/ 197167 h 498157"/>
                <a:gd name="connsiteX71" fmla="*/ 858203 w 1310640"/>
                <a:gd name="connsiteY71" fmla="*/ 196215 h 498157"/>
                <a:gd name="connsiteX72" fmla="*/ 858203 w 1310640"/>
                <a:gd name="connsiteY72" fmla="*/ 0 h 498157"/>
                <a:gd name="connsiteX73" fmla="*/ 972503 w 1310640"/>
                <a:gd name="connsiteY73" fmla="*/ 0 h 498157"/>
                <a:gd name="connsiteX74" fmla="*/ 972503 w 1310640"/>
                <a:gd name="connsiteY74" fmla="*/ 34290 h 498157"/>
                <a:gd name="connsiteX75" fmla="*/ 898208 w 1310640"/>
                <a:gd name="connsiteY75" fmla="*/ 34290 h 498157"/>
                <a:gd name="connsiteX76" fmla="*/ 898208 w 1310640"/>
                <a:gd name="connsiteY76" fmla="*/ 80010 h 498157"/>
                <a:gd name="connsiteX77" fmla="*/ 962025 w 1310640"/>
                <a:gd name="connsiteY77" fmla="*/ 80010 h 498157"/>
                <a:gd name="connsiteX78" fmla="*/ 962025 w 1310640"/>
                <a:gd name="connsiteY78" fmla="*/ 114300 h 498157"/>
                <a:gd name="connsiteX79" fmla="*/ 898208 w 1310640"/>
                <a:gd name="connsiteY79" fmla="*/ 114300 h 498157"/>
                <a:gd name="connsiteX80" fmla="*/ 898208 w 1310640"/>
                <a:gd name="connsiteY80" fmla="*/ 163830 h 498157"/>
                <a:gd name="connsiteX81" fmla="*/ 972503 w 1310640"/>
                <a:gd name="connsiteY81" fmla="*/ 163830 h 498157"/>
                <a:gd name="connsiteX82" fmla="*/ 972503 w 1310640"/>
                <a:gd name="connsiteY82" fmla="*/ 198120 h 498157"/>
                <a:gd name="connsiteX83" fmla="*/ 858203 w 1310640"/>
                <a:gd name="connsiteY83" fmla="*/ 198120 h 498157"/>
                <a:gd name="connsiteX84" fmla="*/ 1019175 w 1310640"/>
                <a:gd name="connsiteY84" fmla="*/ 196215 h 498157"/>
                <a:gd name="connsiteX85" fmla="*/ 1019175 w 1310640"/>
                <a:gd name="connsiteY85" fmla="*/ 0 h 498157"/>
                <a:gd name="connsiteX86" fmla="*/ 1079183 w 1310640"/>
                <a:gd name="connsiteY86" fmla="*/ 0 h 498157"/>
                <a:gd name="connsiteX87" fmla="*/ 1130618 w 1310640"/>
                <a:gd name="connsiteY87" fmla="*/ 16192 h 498157"/>
                <a:gd name="connsiteX88" fmla="*/ 1149668 w 1310640"/>
                <a:gd name="connsiteY88" fmla="*/ 59055 h 498157"/>
                <a:gd name="connsiteX89" fmla="*/ 1141095 w 1310640"/>
                <a:gd name="connsiteY89" fmla="*/ 89535 h 498157"/>
                <a:gd name="connsiteX90" fmla="*/ 1118235 w 1310640"/>
                <a:gd name="connsiteY90" fmla="*/ 109538 h 498157"/>
                <a:gd name="connsiteX91" fmla="*/ 1180148 w 1310640"/>
                <a:gd name="connsiteY91" fmla="*/ 196215 h 498157"/>
                <a:gd name="connsiteX92" fmla="*/ 1132523 w 1310640"/>
                <a:gd name="connsiteY92" fmla="*/ 196215 h 498157"/>
                <a:gd name="connsiteX93" fmla="*/ 1080135 w 1310640"/>
                <a:gd name="connsiteY93" fmla="*/ 117157 h 498157"/>
                <a:gd name="connsiteX94" fmla="*/ 1059180 w 1310640"/>
                <a:gd name="connsiteY94" fmla="*/ 117157 h 498157"/>
                <a:gd name="connsiteX95" fmla="*/ 1059180 w 1310640"/>
                <a:gd name="connsiteY95" fmla="*/ 196215 h 498157"/>
                <a:gd name="connsiteX96" fmla="*/ 1019175 w 1310640"/>
                <a:gd name="connsiteY96" fmla="*/ 196215 h 498157"/>
                <a:gd name="connsiteX97" fmla="*/ 1082040 w 1310640"/>
                <a:gd name="connsiteY97" fmla="*/ 33338 h 498157"/>
                <a:gd name="connsiteX98" fmla="*/ 1059180 w 1310640"/>
                <a:gd name="connsiteY98" fmla="*/ 33338 h 498157"/>
                <a:gd name="connsiteX99" fmla="*/ 1059180 w 1310640"/>
                <a:gd name="connsiteY99" fmla="*/ 82867 h 498157"/>
                <a:gd name="connsiteX100" fmla="*/ 1082040 w 1310640"/>
                <a:gd name="connsiteY100" fmla="*/ 82867 h 498157"/>
                <a:gd name="connsiteX101" fmla="*/ 1102043 w 1310640"/>
                <a:gd name="connsiteY101" fmla="*/ 76200 h 498157"/>
                <a:gd name="connsiteX102" fmla="*/ 1108710 w 1310640"/>
                <a:gd name="connsiteY102" fmla="*/ 58102 h 498157"/>
                <a:gd name="connsiteX103" fmla="*/ 1102043 w 1310640"/>
                <a:gd name="connsiteY103" fmla="*/ 40005 h 498157"/>
                <a:gd name="connsiteX104" fmla="*/ 1082040 w 1310640"/>
                <a:gd name="connsiteY104" fmla="*/ 33338 h 498157"/>
                <a:gd name="connsiteX105" fmla="*/ 0 w 1310640"/>
                <a:gd name="connsiteY105" fmla="*/ 493395 h 498157"/>
                <a:gd name="connsiteX106" fmla="*/ 0 w 1310640"/>
                <a:gd name="connsiteY106" fmla="*/ 296228 h 498157"/>
                <a:gd name="connsiteX107" fmla="*/ 50483 w 1310640"/>
                <a:gd name="connsiteY107" fmla="*/ 296228 h 498157"/>
                <a:gd name="connsiteX108" fmla="*/ 98108 w 1310640"/>
                <a:gd name="connsiteY108" fmla="*/ 377190 h 498157"/>
                <a:gd name="connsiteX109" fmla="*/ 145733 w 1310640"/>
                <a:gd name="connsiteY109" fmla="*/ 296228 h 498157"/>
                <a:gd name="connsiteX110" fmla="*/ 196215 w 1310640"/>
                <a:gd name="connsiteY110" fmla="*/ 296228 h 498157"/>
                <a:gd name="connsiteX111" fmla="*/ 196215 w 1310640"/>
                <a:gd name="connsiteY111" fmla="*/ 493395 h 498157"/>
                <a:gd name="connsiteX112" fmla="*/ 156210 w 1310640"/>
                <a:gd name="connsiteY112" fmla="*/ 493395 h 498157"/>
                <a:gd name="connsiteX113" fmla="*/ 156210 w 1310640"/>
                <a:gd name="connsiteY113" fmla="*/ 353378 h 498157"/>
                <a:gd name="connsiteX114" fmla="*/ 112395 w 1310640"/>
                <a:gd name="connsiteY114" fmla="*/ 425767 h 498157"/>
                <a:gd name="connsiteX115" fmla="*/ 84773 w 1310640"/>
                <a:gd name="connsiteY115" fmla="*/ 425767 h 498157"/>
                <a:gd name="connsiteX116" fmla="*/ 40958 w 1310640"/>
                <a:gd name="connsiteY116" fmla="*/ 353378 h 498157"/>
                <a:gd name="connsiteX117" fmla="*/ 40958 w 1310640"/>
                <a:gd name="connsiteY117" fmla="*/ 493395 h 498157"/>
                <a:gd name="connsiteX118" fmla="*/ 0 w 1310640"/>
                <a:gd name="connsiteY118" fmla="*/ 493395 h 498157"/>
                <a:gd name="connsiteX119" fmla="*/ 249555 w 1310640"/>
                <a:gd name="connsiteY119" fmla="*/ 493395 h 498157"/>
                <a:gd name="connsiteX120" fmla="*/ 249555 w 1310640"/>
                <a:gd name="connsiteY120" fmla="*/ 296228 h 498157"/>
                <a:gd name="connsiteX121" fmla="*/ 289560 w 1310640"/>
                <a:gd name="connsiteY121" fmla="*/ 296228 h 498157"/>
                <a:gd name="connsiteX122" fmla="*/ 289560 w 1310640"/>
                <a:gd name="connsiteY122" fmla="*/ 493395 h 498157"/>
                <a:gd name="connsiteX123" fmla="*/ 249555 w 1310640"/>
                <a:gd name="connsiteY123" fmla="*/ 493395 h 498157"/>
                <a:gd name="connsiteX124" fmla="*/ 344805 w 1310640"/>
                <a:gd name="connsiteY124" fmla="*/ 493395 h 498157"/>
                <a:gd name="connsiteX125" fmla="*/ 344805 w 1310640"/>
                <a:gd name="connsiteY125" fmla="*/ 296228 h 498157"/>
                <a:gd name="connsiteX126" fmla="*/ 396240 w 1310640"/>
                <a:gd name="connsiteY126" fmla="*/ 296228 h 498157"/>
                <a:gd name="connsiteX127" fmla="*/ 483870 w 1310640"/>
                <a:gd name="connsiteY127" fmla="*/ 437198 h 498157"/>
                <a:gd name="connsiteX128" fmla="*/ 483870 w 1310640"/>
                <a:gd name="connsiteY128" fmla="*/ 296228 h 498157"/>
                <a:gd name="connsiteX129" fmla="*/ 523875 w 1310640"/>
                <a:gd name="connsiteY129" fmla="*/ 296228 h 498157"/>
                <a:gd name="connsiteX130" fmla="*/ 523875 w 1310640"/>
                <a:gd name="connsiteY130" fmla="*/ 493395 h 498157"/>
                <a:gd name="connsiteX131" fmla="*/ 472440 w 1310640"/>
                <a:gd name="connsiteY131" fmla="*/ 493395 h 498157"/>
                <a:gd name="connsiteX132" fmla="*/ 384810 w 1310640"/>
                <a:gd name="connsiteY132" fmla="*/ 352425 h 498157"/>
                <a:gd name="connsiteX133" fmla="*/ 384810 w 1310640"/>
                <a:gd name="connsiteY133" fmla="*/ 493395 h 498157"/>
                <a:gd name="connsiteX134" fmla="*/ 344805 w 1310640"/>
                <a:gd name="connsiteY134" fmla="*/ 493395 h 498157"/>
                <a:gd name="connsiteX135" fmla="*/ 579120 w 1310640"/>
                <a:gd name="connsiteY135" fmla="*/ 493395 h 498157"/>
                <a:gd name="connsiteX136" fmla="*/ 579120 w 1310640"/>
                <a:gd name="connsiteY136" fmla="*/ 296228 h 498157"/>
                <a:gd name="connsiteX137" fmla="*/ 619125 w 1310640"/>
                <a:gd name="connsiteY137" fmla="*/ 296228 h 498157"/>
                <a:gd name="connsiteX138" fmla="*/ 619125 w 1310640"/>
                <a:gd name="connsiteY138" fmla="*/ 493395 h 498157"/>
                <a:gd name="connsiteX139" fmla="*/ 579120 w 1310640"/>
                <a:gd name="connsiteY139" fmla="*/ 493395 h 498157"/>
                <a:gd name="connsiteX140" fmla="*/ 656273 w 1310640"/>
                <a:gd name="connsiteY140" fmla="*/ 466725 h 498157"/>
                <a:gd name="connsiteX141" fmla="*/ 684848 w 1310640"/>
                <a:gd name="connsiteY141" fmla="*/ 440055 h 498157"/>
                <a:gd name="connsiteX142" fmla="*/ 704850 w 1310640"/>
                <a:gd name="connsiteY142" fmla="*/ 458153 h 498157"/>
                <a:gd name="connsiteX143" fmla="*/ 728663 w 1310640"/>
                <a:gd name="connsiteY143" fmla="*/ 464820 h 498157"/>
                <a:gd name="connsiteX144" fmla="*/ 746760 w 1310640"/>
                <a:gd name="connsiteY144" fmla="*/ 459105 h 498157"/>
                <a:gd name="connsiteX145" fmla="*/ 753428 w 1310640"/>
                <a:gd name="connsiteY145" fmla="*/ 441960 h 498157"/>
                <a:gd name="connsiteX146" fmla="*/ 739140 w 1310640"/>
                <a:gd name="connsiteY146" fmla="*/ 421957 h 498157"/>
                <a:gd name="connsiteX147" fmla="*/ 708660 w 1310640"/>
                <a:gd name="connsiteY147" fmla="*/ 406717 h 498157"/>
                <a:gd name="connsiteX148" fmla="*/ 678180 w 1310640"/>
                <a:gd name="connsiteY148" fmla="*/ 385763 h 498157"/>
                <a:gd name="connsiteX149" fmla="*/ 663893 w 1310640"/>
                <a:gd name="connsiteY149" fmla="*/ 348615 h 498157"/>
                <a:gd name="connsiteX150" fmla="*/ 668655 w 1310640"/>
                <a:gd name="connsiteY150" fmla="*/ 326707 h 498157"/>
                <a:gd name="connsiteX151" fmla="*/ 681990 w 1310640"/>
                <a:gd name="connsiteY151" fmla="*/ 308610 h 498157"/>
                <a:gd name="connsiteX152" fmla="*/ 701993 w 1310640"/>
                <a:gd name="connsiteY152" fmla="*/ 296228 h 498157"/>
                <a:gd name="connsiteX153" fmla="*/ 727710 w 1310640"/>
                <a:gd name="connsiteY153" fmla="*/ 291465 h 498157"/>
                <a:gd name="connsiteX154" fmla="*/ 766763 w 1310640"/>
                <a:gd name="connsiteY154" fmla="*/ 300990 h 498157"/>
                <a:gd name="connsiteX155" fmla="*/ 796290 w 1310640"/>
                <a:gd name="connsiteY155" fmla="*/ 324803 h 498157"/>
                <a:gd name="connsiteX156" fmla="*/ 766763 w 1310640"/>
                <a:gd name="connsiteY156" fmla="*/ 350520 h 498157"/>
                <a:gd name="connsiteX157" fmla="*/ 748665 w 1310640"/>
                <a:gd name="connsiteY157" fmla="*/ 332423 h 498157"/>
                <a:gd name="connsiteX158" fmla="*/ 727710 w 1310640"/>
                <a:gd name="connsiteY158" fmla="*/ 325755 h 498157"/>
                <a:gd name="connsiteX159" fmla="*/ 711518 w 1310640"/>
                <a:gd name="connsiteY159" fmla="*/ 331470 h 498157"/>
                <a:gd name="connsiteX160" fmla="*/ 705803 w 1310640"/>
                <a:gd name="connsiteY160" fmla="*/ 345757 h 498157"/>
                <a:gd name="connsiteX161" fmla="*/ 720090 w 1310640"/>
                <a:gd name="connsiteY161" fmla="*/ 365760 h 498157"/>
                <a:gd name="connsiteX162" fmla="*/ 750570 w 1310640"/>
                <a:gd name="connsiteY162" fmla="*/ 381000 h 498157"/>
                <a:gd name="connsiteX163" fmla="*/ 781050 w 1310640"/>
                <a:gd name="connsiteY163" fmla="*/ 401955 h 498157"/>
                <a:gd name="connsiteX164" fmla="*/ 795338 w 1310640"/>
                <a:gd name="connsiteY164" fmla="*/ 440055 h 498157"/>
                <a:gd name="connsiteX165" fmla="*/ 789623 w 1310640"/>
                <a:gd name="connsiteY165" fmla="*/ 464820 h 498157"/>
                <a:gd name="connsiteX166" fmla="*/ 775335 w 1310640"/>
                <a:gd name="connsiteY166" fmla="*/ 482917 h 498157"/>
                <a:gd name="connsiteX167" fmla="*/ 754380 w 1310640"/>
                <a:gd name="connsiteY167" fmla="*/ 494348 h 498157"/>
                <a:gd name="connsiteX168" fmla="*/ 728663 w 1310640"/>
                <a:gd name="connsiteY168" fmla="*/ 498157 h 498157"/>
                <a:gd name="connsiteX169" fmla="*/ 685800 w 1310640"/>
                <a:gd name="connsiteY169" fmla="*/ 489585 h 498157"/>
                <a:gd name="connsiteX170" fmla="*/ 656273 w 1310640"/>
                <a:gd name="connsiteY170" fmla="*/ 466725 h 498157"/>
                <a:gd name="connsiteX171" fmla="*/ 814388 w 1310640"/>
                <a:gd name="connsiteY171" fmla="*/ 333375 h 498157"/>
                <a:gd name="connsiteX172" fmla="*/ 814388 w 1310640"/>
                <a:gd name="connsiteY172" fmla="*/ 297180 h 498157"/>
                <a:gd name="connsiteX173" fmla="*/ 975360 w 1310640"/>
                <a:gd name="connsiteY173" fmla="*/ 297180 h 498157"/>
                <a:gd name="connsiteX174" fmla="*/ 975360 w 1310640"/>
                <a:gd name="connsiteY174" fmla="*/ 333375 h 498157"/>
                <a:gd name="connsiteX175" fmla="*/ 914400 w 1310640"/>
                <a:gd name="connsiteY175" fmla="*/ 333375 h 498157"/>
                <a:gd name="connsiteX176" fmla="*/ 914400 w 1310640"/>
                <a:gd name="connsiteY176" fmla="*/ 493395 h 498157"/>
                <a:gd name="connsiteX177" fmla="*/ 874395 w 1310640"/>
                <a:gd name="connsiteY177" fmla="*/ 493395 h 498157"/>
                <a:gd name="connsiteX178" fmla="*/ 874395 w 1310640"/>
                <a:gd name="connsiteY178" fmla="*/ 333375 h 498157"/>
                <a:gd name="connsiteX179" fmla="*/ 814388 w 1310640"/>
                <a:gd name="connsiteY179" fmla="*/ 333375 h 498157"/>
                <a:gd name="connsiteX180" fmla="*/ 1011555 w 1310640"/>
                <a:gd name="connsiteY180" fmla="*/ 493395 h 498157"/>
                <a:gd name="connsiteX181" fmla="*/ 1011555 w 1310640"/>
                <a:gd name="connsiteY181" fmla="*/ 296228 h 498157"/>
                <a:gd name="connsiteX182" fmla="*/ 1071563 w 1310640"/>
                <a:gd name="connsiteY182" fmla="*/ 296228 h 498157"/>
                <a:gd name="connsiteX183" fmla="*/ 1122998 w 1310640"/>
                <a:gd name="connsiteY183" fmla="*/ 312420 h 498157"/>
                <a:gd name="connsiteX184" fmla="*/ 1142048 w 1310640"/>
                <a:gd name="connsiteY184" fmla="*/ 355282 h 498157"/>
                <a:gd name="connsiteX185" fmla="*/ 1133475 w 1310640"/>
                <a:gd name="connsiteY185" fmla="*/ 385763 h 498157"/>
                <a:gd name="connsiteX186" fmla="*/ 1110615 w 1310640"/>
                <a:gd name="connsiteY186" fmla="*/ 405765 h 498157"/>
                <a:gd name="connsiteX187" fmla="*/ 1172528 w 1310640"/>
                <a:gd name="connsiteY187" fmla="*/ 492442 h 498157"/>
                <a:gd name="connsiteX188" fmla="*/ 1124903 w 1310640"/>
                <a:gd name="connsiteY188" fmla="*/ 492442 h 498157"/>
                <a:gd name="connsiteX189" fmla="*/ 1072515 w 1310640"/>
                <a:gd name="connsiteY189" fmla="*/ 413385 h 498157"/>
                <a:gd name="connsiteX190" fmla="*/ 1051560 w 1310640"/>
                <a:gd name="connsiteY190" fmla="*/ 413385 h 498157"/>
                <a:gd name="connsiteX191" fmla="*/ 1051560 w 1310640"/>
                <a:gd name="connsiteY191" fmla="*/ 492442 h 498157"/>
                <a:gd name="connsiteX192" fmla="*/ 1011555 w 1310640"/>
                <a:gd name="connsiteY192" fmla="*/ 492442 h 498157"/>
                <a:gd name="connsiteX193" fmla="*/ 1073468 w 1310640"/>
                <a:gd name="connsiteY193" fmla="*/ 330517 h 498157"/>
                <a:gd name="connsiteX194" fmla="*/ 1050608 w 1310640"/>
                <a:gd name="connsiteY194" fmla="*/ 330517 h 498157"/>
                <a:gd name="connsiteX195" fmla="*/ 1050608 w 1310640"/>
                <a:gd name="connsiteY195" fmla="*/ 380048 h 498157"/>
                <a:gd name="connsiteX196" fmla="*/ 1073468 w 1310640"/>
                <a:gd name="connsiteY196" fmla="*/ 380048 h 498157"/>
                <a:gd name="connsiteX197" fmla="*/ 1093470 w 1310640"/>
                <a:gd name="connsiteY197" fmla="*/ 373380 h 498157"/>
                <a:gd name="connsiteX198" fmla="*/ 1100138 w 1310640"/>
                <a:gd name="connsiteY198" fmla="*/ 355282 h 498157"/>
                <a:gd name="connsiteX199" fmla="*/ 1093470 w 1310640"/>
                <a:gd name="connsiteY199" fmla="*/ 337185 h 498157"/>
                <a:gd name="connsiteX200" fmla="*/ 1073468 w 1310640"/>
                <a:gd name="connsiteY200" fmla="*/ 330517 h 498157"/>
                <a:gd name="connsiteX201" fmla="*/ 1196340 w 1310640"/>
                <a:gd name="connsiteY201" fmla="*/ 493395 h 498157"/>
                <a:gd name="connsiteX202" fmla="*/ 1196340 w 1310640"/>
                <a:gd name="connsiteY202" fmla="*/ 296228 h 498157"/>
                <a:gd name="connsiteX203" fmla="*/ 1310640 w 1310640"/>
                <a:gd name="connsiteY203" fmla="*/ 296228 h 498157"/>
                <a:gd name="connsiteX204" fmla="*/ 1310640 w 1310640"/>
                <a:gd name="connsiteY204" fmla="*/ 330517 h 498157"/>
                <a:gd name="connsiteX205" fmla="*/ 1236345 w 1310640"/>
                <a:gd name="connsiteY205" fmla="*/ 330517 h 498157"/>
                <a:gd name="connsiteX206" fmla="*/ 1236345 w 1310640"/>
                <a:gd name="connsiteY206" fmla="*/ 376238 h 498157"/>
                <a:gd name="connsiteX207" fmla="*/ 1300163 w 1310640"/>
                <a:gd name="connsiteY207" fmla="*/ 376238 h 498157"/>
                <a:gd name="connsiteX208" fmla="*/ 1300163 w 1310640"/>
                <a:gd name="connsiteY208" fmla="*/ 410528 h 498157"/>
                <a:gd name="connsiteX209" fmla="*/ 1236345 w 1310640"/>
                <a:gd name="connsiteY209" fmla="*/ 410528 h 498157"/>
                <a:gd name="connsiteX210" fmla="*/ 1236345 w 1310640"/>
                <a:gd name="connsiteY210" fmla="*/ 460057 h 498157"/>
                <a:gd name="connsiteX211" fmla="*/ 1310640 w 1310640"/>
                <a:gd name="connsiteY211" fmla="*/ 460057 h 498157"/>
                <a:gd name="connsiteX212" fmla="*/ 1310640 w 1310640"/>
                <a:gd name="connsiteY212" fmla="*/ 494348 h 498157"/>
                <a:gd name="connsiteX213" fmla="*/ 1196340 w 1310640"/>
                <a:gd name="connsiteY213" fmla="*/ 494348 h 49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310640" h="498157">
                  <a:moveTo>
                    <a:pt x="0" y="196215"/>
                  </a:moveTo>
                  <a:lnTo>
                    <a:pt x="0" y="0"/>
                  </a:lnTo>
                  <a:lnTo>
                    <a:pt x="64770" y="0"/>
                  </a:lnTo>
                  <a:cubicBezTo>
                    <a:pt x="86678" y="0"/>
                    <a:pt x="102870" y="5715"/>
                    <a:pt x="116205" y="16192"/>
                  </a:cubicBezTo>
                  <a:cubicBezTo>
                    <a:pt x="128588" y="26670"/>
                    <a:pt x="135255" y="40957"/>
                    <a:pt x="135255" y="59055"/>
                  </a:cubicBezTo>
                  <a:cubicBezTo>
                    <a:pt x="135255" y="77152"/>
                    <a:pt x="128588" y="91440"/>
                    <a:pt x="116205" y="101917"/>
                  </a:cubicBezTo>
                  <a:cubicBezTo>
                    <a:pt x="103823" y="112395"/>
                    <a:pt x="86678" y="118110"/>
                    <a:pt x="64770" y="118110"/>
                  </a:cubicBezTo>
                  <a:lnTo>
                    <a:pt x="40005" y="118110"/>
                  </a:lnTo>
                  <a:lnTo>
                    <a:pt x="40005" y="197167"/>
                  </a:lnTo>
                  <a:lnTo>
                    <a:pt x="0" y="197167"/>
                  </a:lnTo>
                  <a:close/>
                  <a:moveTo>
                    <a:pt x="65723" y="33338"/>
                  </a:moveTo>
                  <a:lnTo>
                    <a:pt x="39053" y="33338"/>
                  </a:lnTo>
                  <a:lnTo>
                    <a:pt x="39053" y="82867"/>
                  </a:lnTo>
                  <a:lnTo>
                    <a:pt x="65723" y="82867"/>
                  </a:lnTo>
                  <a:cubicBezTo>
                    <a:pt x="74295" y="82867"/>
                    <a:pt x="80963" y="80963"/>
                    <a:pt x="85725" y="76200"/>
                  </a:cubicBezTo>
                  <a:cubicBezTo>
                    <a:pt x="90488" y="71438"/>
                    <a:pt x="93345" y="65723"/>
                    <a:pt x="93345" y="58102"/>
                  </a:cubicBezTo>
                  <a:cubicBezTo>
                    <a:pt x="93345" y="50482"/>
                    <a:pt x="90488" y="44767"/>
                    <a:pt x="85725" y="40005"/>
                  </a:cubicBezTo>
                  <a:cubicBezTo>
                    <a:pt x="80963" y="36195"/>
                    <a:pt x="74295" y="33338"/>
                    <a:pt x="65723" y="33338"/>
                  </a:cubicBezTo>
                  <a:close/>
                  <a:moveTo>
                    <a:pt x="166688" y="196215"/>
                  </a:moveTo>
                  <a:lnTo>
                    <a:pt x="166688" y="0"/>
                  </a:lnTo>
                  <a:lnTo>
                    <a:pt x="226695" y="0"/>
                  </a:lnTo>
                  <a:cubicBezTo>
                    <a:pt x="248603" y="0"/>
                    <a:pt x="265748" y="5715"/>
                    <a:pt x="278130" y="16192"/>
                  </a:cubicBezTo>
                  <a:cubicBezTo>
                    <a:pt x="290513" y="26670"/>
                    <a:pt x="297180" y="40957"/>
                    <a:pt x="297180" y="59055"/>
                  </a:cubicBezTo>
                  <a:cubicBezTo>
                    <a:pt x="297180" y="70485"/>
                    <a:pt x="294323" y="80963"/>
                    <a:pt x="288608" y="89535"/>
                  </a:cubicBezTo>
                  <a:cubicBezTo>
                    <a:pt x="282893" y="98107"/>
                    <a:pt x="275273" y="104775"/>
                    <a:pt x="265748" y="109538"/>
                  </a:cubicBezTo>
                  <a:lnTo>
                    <a:pt x="327660" y="196215"/>
                  </a:lnTo>
                  <a:lnTo>
                    <a:pt x="280035" y="196215"/>
                  </a:lnTo>
                  <a:lnTo>
                    <a:pt x="227648" y="117157"/>
                  </a:lnTo>
                  <a:lnTo>
                    <a:pt x="206692" y="117157"/>
                  </a:lnTo>
                  <a:lnTo>
                    <a:pt x="206692" y="196215"/>
                  </a:lnTo>
                  <a:lnTo>
                    <a:pt x="166688" y="196215"/>
                  </a:lnTo>
                  <a:close/>
                  <a:moveTo>
                    <a:pt x="229553" y="33338"/>
                  </a:moveTo>
                  <a:lnTo>
                    <a:pt x="206692" y="33338"/>
                  </a:lnTo>
                  <a:lnTo>
                    <a:pt x="206692" y="82867"/>
                  </a:lnTo>
                  <a:lnTo>
                    <a:pt x="229553" y="82867"/>
                  </a:lnTo>
                  <a:cubicBezTo>
                    <a:pt x="238125" y="82867"/>
                    <a:pt x="244792" y="80963"/>
                    <a:pt x="249555" y="76200"/>
                  </a:cubicBezTo>
                  <a:cubicBezTo>
                    <a:pt x="254317" y="71438"/>
                    <a:pt x="256223" y="65723"/>
                    <a:pt x="256223" y="58102"/>
                  </a:cubicBezTo>
                  <a:cubicBezTo>
                    <a:pt x="256223" y="50482"/>
                    <a:pt x="254317" y="44767"/>
                    <a:pt x="249555" y="40005"/>
                  </a:cubicBezTo>
                  <a:cubicBezTo>
                    <a:pt x="244792" y="36195"/>
                    <a:pt x="238125" y="33338"/>
                    <a:pt x="229553" y="33338"/>
                  </a:cubicBezTo>
                  <a:close/>
                  <a:moveTo>
                    <a:pt x="352425" y="196215"/>
                  </a:moveTo>
                  <a:lnTo>
                    <a:pt x="352425" y="0"/>
                  </a:lnTo>
                  <a:lnTo>
                    <a:pt x="466725" y="0"/>
                  </a:lnTo>
                  <a:lnTo>
                    <a:pt x="466725" y="34290"/>
                  </a:lnTo>
                  <a:lnTo>
                    <a:pt x="392430" y="34290"/>
                  </a:lnTo>
                  <a:lnTo>
                    <a:pt x="392430" y="80010"/>
                  </a:lnTo>
                  <a:lnTo>
                    <a:pt x="456248" y="80010"/>
                  </a:lnTo>
                  <a:lnTo>
                    <a:pt x="456248" y="114300"/>
                  </a:lnTo>
                  <a:lnTo>
                    <a:pt x="392430" y="114300"/>
                  </a:lnTo>
                  <a:lnTo>
                    <a:pt x="392430" y="163830"/>
                  </a:lnTo>
                  <a:lnTo>
                    <a:pt x="466725" y="163830"/>
                  </a:lnTo>
                  <a:lnTo>
                    <a:pt x="466725" y="198120"/>
                  </a:lnTo>
                  <a:lnTo>
                    <a:pt x="352425" y="198120"/>
                  </a:lnTo>
                  <a:close/>
                  <a:moveTo>
                    <a:pt x="513398" y="196215"/>
                  </a:moveTo>
                  <a:lnTo>
                    <a:pt x="513398" y="0"/>
                  </a:lnTo>
                  <a:lnTo>
                    <a:pt x="563880" y="0"/>
                  </a:lnTo>
                  <a:lnTo>
                    <a:pt x="611505" y="80963"/>
                  </a:lnTo>
                  <a:lnTo>
                    <a:pt x="659130" y="0"/>
                  </a:lnTo>
                  <a:lnTo>
                    <a:pt x="709613" y="0"/>
                  </a:lnTo>
                  <a:lnTo>
                    <a:pt x="709613" y="197167"/>
                  </a:lnTo>
                  <a:lnTo>
                    <a:pt x="669608" y="197167"/>
                  </a:lnTo>
                  <a:lnTo>
                    <a:pt x="669608" y="56198"/>
                  </a:lnTo>
                  <a:lnTo>
                    <a:pt x="624840" y="128588"/>
                  </a:lnTo>
                  <a:lnTo>
                    <a:pt x="596265" y="128588"/>
                  </a:lnTo>
                  <a:lnTo>
                    <a:pt x="552450" y="56198"/>
                  </a:lnTo>
                  <a:lnTo>
                    <a:pt x="552450" y="196215"/>
                  </a:lnTo>
                  <a:lnTo>
                    <a:pt x="513398" y="196215"/>
                  </a:lnTo>
                  <a:close/>
                  <a:moveTo>
                    <a:pt x="763905" y="196215"/>
                  </a:moveTo>
                  <a:lnTo>
                    <a:pt x="763905" y="0"/>
                  </a:lnTo>
                  <a:lnTo>
                    <a:pt x="803910" y="0"/>
                  </a:lnTo>
                  <a:lnTo>
                    <a:pt x="803910" y="197167"/>
                  </a:lnTo>
                  <a:lnTo>
                    <a:pt x="763905" y="197167"/>
                  </a:lnTo>
                  <a:close/>
                  <a:moveTo>
                    <a:pt x="858203" y="196215"/>
                  </a:moveTo>
                  <a:lnTo>
                    <a:pt x="858203" y="0"/>
                  </a:lnTo>
                  <a:lnTo>
                    <a:pt x="972503" y="0"/>
                  </a:lnTo>
                  <a:lnTo>
                    <a:pt x="972503" y="34290"/>
                  </a:lnTo>
                  <a:lnTo>
                    <a:pt x="898208" y="34290"/>
                  </a:lnTo>
                  <a:lnTo>
                    <a:pt x="898208" y="80010"/>
                  </a:lnTo>
                  <a:lnTo>
                    <a:pt x="962025" y="80010"/>
                  </a:lnTo>
                  <a:lnTo>
                    <a:pt x="962025" y="114300"/>
                  </a:lnTo>
                  <a:lnTo>
                    <a:pt x="898208" y="114300"/>
                  </a:lnTo>
                  <a:lnTo>
                    <a:pt x="898208" y="163830"/>
                  </a:lnTo>
                  <a:lnTo>
                    <a:pt x="972503" y="163830"/>
                  </a:lnTo>
                  <a:lnTo>
                    <a:pt x="972503" y="198120"/>
                  </a:lnTo>
                  <a:lnTo>
                    <a:pt x="858203" y="198120"/>
                  </a:lnTo>
                  <a:close/>
                  <a:moveTo>
                    <a:pt x="1019175" y="196215"/>
                  </a:moveTo>
                  <a:lnTo>
                    <a:pt x="1019175" y="0"/>
                  </a:lnTo>
                  <a:lnTo>
                    <a:pt x="1079183" y="0"/>
                  </a:lnTo>
                  <a:cubicBezTo>
                    <a:pt x="1101090" y="0"/>
                    <a:pt x="1118235" y="5715"/>
                    <a:pt x="1130618" y="16192"/>
                  </a:cubicBezTo>
                  <a:cubicBezTo>
                    <a:pt x="1143000" y="26670"/>
                    <a:pt x="1149668" y="40957"/>
                    <a:pt x="1149668" y="59055"/>
                  </a:cubicBezTo>
                  <a:cubicBezTo>
                    <a:pt x="1149668" y="70485"/>
                    <a:pt x="1146810" y="80963"/>
                    <a:pt x="1141095" y="89535"/>
                  </a:cubicBezTo>
                  <a:cubicBezTo>
                    <a:pt x="1135380" y="98107"/>
                    <a:pt x="1127760" y="104775"/>
                    <a:pt x="1118235" y="109538"/>
                  </a:cubicBezTo>
                  <a:lnTo>
                    <a:pt x="1180148" y="196215"/>
                  </a:lnTo>
                  <a:lnTo>
                    <a:pt x="1132523" y="196215"/>
                  </a:lnTo>
                  <a:lnTo>
                    <a:pt x="1080135" y="117157"/>
                  </a:lnTo>
                  <a:lnTo>
                    <a:pt x="1059180" y="117157"/>
                  </a:lnTo>
                  <a:lnTo>
                    <a:pt x="1059180" y="196215"/>
                  </a:lnTo>
                  <a:lnTo>
                    <a:pt x="1019175" y="196215"/>
                  </a:lnTo>
                  <a:close/>
                  <a:moveTo>
                    <a:pt x="1082040" y="33338"/>
                  </a:moveTo>
                  <a:lnTo>
                    <a:pt x="1059180" y="33338"/>
                  </a:lnTo>
                  <a:lnTo>
                    <a:pt x="1059180" y="82867"/>
                  </a:lnTo>
                  <a:lnTo>
                    <a:pt x="1082040" y="82867"/>
                  </a:lnTo>
                  <a:cubicBezTo>
                    <a:pt x="1090613" y="82867"/>
                    <a:pt x="1097280" y="80963"/>
                    <a:pt x="1102043" y="76200"/>
                  </a:cubicBezTo>
                  <a:cubicBezTo>
                    <a:pt x="1106805" y="71438"/>
                    <a:pt x="1108710" y="65723"/>
                    <a:pt x="1108710" y="58102"/>
                  </a:cubicBezTo>
                  <a:cubicBezTo>
                    <a:pt x="1108710" y="50482"/>
                    <a:pt x="1106805" y="44767"/>
                    <a:pt x="1102043" y="40005"/>
                  </a:cubicBezTo>
                  <a:cubicBezTo>
                    <a:pt x="1097280" y="36195"/>
                    <a:pt x="1090613" y="33338"/>
                    <a:pt x="1082040" y="33338"/>
                  </a:cubicBezTo>
                  <a:close/>
                  <a:moveTo>
                    <a:pt x="0" y="493395"/>
                  </a:moveTo>
                  <a:lnTo>
                    <a:pt x="0" y="296228"/>
                  </a:lnTo>
                  <a:lnTo>
                    <a:pt x="50483" y="296228"/>
                  </a:lnTo>
                  <a:lnTo>
                    <a:pt x="98108" y="377190"/>
                  </a:lnTo>
                  <a:lnTo>
                    <a:pt x="145733" y="296228"/>
                  </a:lnTo>
                  <a:lnTo>
                    <a:pt x="196215" y="296228"/>
                  </a:lnTo>
                  <a:lnTo>
                    <a:pt x="196215" y="493395"/>
                  </a:lnTo>
                  <a:lnTo>
                    <a:pt x="156210" y="493395"/>
                  </a:lnTo>
                  <a:lnTo>
                    <a:pt x="156210" y="353378"/>
                  </a:lnTo>
                  <a:lnTo>
                    <a:pt x="112395" y="425767"/>
                  </a:lnTo>
                  <a:lnTo>
                    <a:pt x="84773" y="425767"/>
                  </a:lnTo>
                  <a:lnTo>
                    <a:pt x="40958" y="353378"/>
                  </a:lnTo>
                  <a:lnTo>
                    <a:pt x="40958" y="493395"/>
                  </a:lnTo>
                  <a:lnTo>
                    <a:pt x="0" y="493395"/>
                  </a:lnTo>
                  <a:close/>
                  <a:moveTo>
                    <a:pt x="249555" y="493395"/>
                  </a:moveTo>
                  <a:lnTo>
                    <a:pt x="249555" y="296228"/>
                  </a:lnTo>
                  <a:lnTo>
                    <a:pt x="289560" y="296228"/>
                  </a:lnTo>
                  <a:lnTo>
                    <a:pt x="289560" y="493395"/>
                  </a:lnTo>
                  <a:lnTo>
                    <a:pt x="249555" y="493395"/>
                  </a:lnTo>
                  <a:close/>
                  <a:moveTo>
                    <a:pt x="344805" y="493395"/>
                  </a:moveTo>
                  <a:lnTo>
                    <a:pt x="344805" y="296228"/>
                  </a:lnTo>
                  <a:lnTo>
                    <a:pt x="396240" y="296228"/>
                  </a:lnTo>
                  <a:lnTo>
                    <a:pt x="483870" y="437198"/>
                  </a:lnTo>
                  <a:lnTo>
                    <a:pt x="483870" y="296228"/>
                  </a:lnTo>
                  <a:lnTo>
                    <a:pt x="523875" y="296228"/>
                  </a:lnTo>
                  <a:lnTo>
                    <a:pt x="523875" y="493395"/>
                  </a:lnTo>
                  <a:lnTo>
                    <a:pt x="472440" y="493395"/>
                  </a:lnTo>
                  <a:lnTo>
                    <a:pt x="384810" y="352425"/>
                  </a:lnTo>
                  <a:lnTo>
                    <a:pt x="384810" y="493395"/>
                  </a:lnTo>
                  <a:lnTo>
                    <a:pt x="344805" y="493395"/>
                  </a:lnTo>
                  <a:close/>
                  <a:moveTo>
                    <a:pt x="579120" y="493395"/>
                  </a:moveTo>
                  <a:lnTo>
                    <a:pt x="579120" y="296228"/>
                  </a:lnTo>
                  <a:lnTo>
                    <a:pt x="619125" y="296228"/>
                  </a:lnTo>
                  <a:lnTo>
                    <a:pt x="619125" y="493395"/>
                  </a:lnTo>
                  <a:lnTo>
                    <a:pt x="579120" y="493395"/>
                  </a:lnTo>
                  <a:close/>
                  <a:moveTo>
                    <a:pt x="656273" y="466725"/>
                  </a:moveTo>
                  <a:lnTo>
                    <a:pt x="684848" y="440055"/>
                  </a:lnTo>
                  <a:cubicBezTo>
                    <a:pt x="690563" y="447675"/>
                    <a:pt x="697230" y="453390"/>
                    <a:pt x="704850" y="458153"/>
                  </a:cubicBezTo>
                  <a:cubicBezTo>
                    <a:pt x="712470" y="462915"/>
                    <a:pt x="720090" y="464820"/>
                    <a:pt x="728663" y="464820"/>
                  </a:cubicBezTo>
                  <a:cubicBezTo>
                    <a:pt x="736283" y="464820"/>
                    <a:pt x="742950" y="462915"/>
                    <a:pt x="746760" y="459105"/>
                  </a:cubicBezTo>
                  <a:cubicBezTo>
                    <a:pt x="751523" y="455295"/>
                    <a:pt x="753428" y="449580"/>
                    <a:pt x="753428" y="441960"/>
                  </a:cubicBezTo>
                  <a:cubicBezTo>
                    <a:pt x="753428" y="433388"/>
                    <a:pt x="748665" y="426720"/>
                    <a:pt x="739140" y="421957"/>
                  </a:cubicBezTo>
                  <a:cubicBezTo>
                    <a:pt x="729615" y="417195"/>
                    <a:pt x="719138" y="412432"/>
                    <a:pt x="708660" y="406717"/>
                  </a:cubicBezTo>
                  <a:cubicBezTo>
                    <a:pt x="697230" y="401003"/>
                    <a:pt x="686753" y="394335"/>
                    <a:pt x="678180" y="385763"/>
                  </a:cubicBezTo>
                  <a:cubicBezTo>
                    <a:pt x="669608" y="377190"/>
                    <a:pt x="663893" y="364807"/>
                    <a:pt x="663893" y="348615"/>
                  </a:cubicBezTo>
                  <a:cubicBezTo>
                    <a:pt x="663893" y="340995"/>
                    <a:pt x="665798" y="333375"/>
                    <a:pt x="668655" y="326707"/>
                  </a:cubicBezTo>
                  <a:cubicBezTo>
                    <a:pt x="671513" y="320040"/>
                    <a:pt x="676275" y="313373"/>
                    <a:pt x="681990" y="308610"/>
                  </a:cubicBezTo>
                  <a:cubicBezTo>
                    <a:pt x="687705" y="303848"/>
                    <a:pt x="694373" y="299085"/>
                    <a:pt x="701993" y="296228"/>
                  </a:cubicBezTo>
                  <a:cubicBezTo>
                    <a:pt x="709613" y="293370"/>
                    <a:pt x="718185" y="291465"/>
                    <a:pt x="727710" y="291465"/>
                  </a:cubicBezTo>
                  <a:cubicBezTo>
                    <a:pt x="741998" y="291465"/>
                    <a:pt x="755333" y="294323"/>
                    <a:pt x="766763" y="300990"/>
                  </a:cubicBezTo>
                  <a:cubicBezTo>
                    <a:pt x="778193" y="306705"/>
                    <a:pt x="787718" y="315278"/>
                    <a:pt x="796290" y="324803"/>
                  </a:cubicBezTo>
                  <a:lnTo>
                    <a:pt x="766763" y="350520"/>
                  </a:lnTo>
                  <a:cubicBezTo>
                    <a:pt x="761048" y="342900"/>
                    <a:pt x="754380" y="337185"/>
                    <a:pt x="748665" y="332423"/>
                  </a:cubicBezTo>
                  <a:cubicBezTo>
                    <a:pt x="741998" y="327660"/>
                    <a:pt x="735330" y="325755"/>
                    <a:pt x="727710" y="325755"/>
                  </a:cubicBezTo>
                  <a:cubicBezTo>
                    <a:pt x="721043" y="325755"/>
                    <a:pt x="715328" y="327660"/>
                    <a:pt x="711518" y="331470"/>
                  </a:cubicBezTo>
                  <a:cubicBezTo>
                    <a:pt x="707708" y="335280"/>
                    <a:pt x="705803" y="340042"/>
                    <a:pt x="705803" y="345757"/>
                  </a:cubicBezTo>
                  <a:cubicBezTo>
                    <a:pt x="705803" y="354330"/>
                    <a:pt x="710565" y="360998"/>
                    <a:pt x="720090" y="365760"/>
                  </a:cubicBezTo>
                  <a:cubicBezTo>
                    <a:pt x="729615" y="370523"/>
                    <a:pt x="740093" y="375285"/>
                    <a:pt x="750570" y="381000"/>
                  </a:cubicBezTo>
                  <a:cubicBezTo>
                    <a:pt x="762000" y="386715"/>
                    <a:pt x="772478" y="393382"/>
                    <a:pt x="781050" y="401955"/>
                  </a:cubicBezTo>
                  <a:cubicBezTo>
                    <a:pt x="790575" y="410528"/>
                    <a:pt x="795338" y="422910"/>
                    <a:pt x="795338" y="440055"/>
                  </a:cubicBezTo>
                  <a:cubicBezTo>
                    <a:pt x="795338" y="449580"/>
                    <a:pt x="793433" y="457200"/>
                    <a:pt x="789623" y="464820"/>
                  </a:cubicBezTo>
                  <a:cubicBezTo>
                    <a:pt x="785813" y="472440"/>
                    <a:pt x="781050" y="478155"/>
                    <a:pt x="775335" y="482917"/>
                  </a:cubicBezTo>
                  <a:cubicBezTo>
                    <a:pt x="769620" y="487680"/>
                    <a:pt x="762953" y="491490"/>
                    <a:pt x="754380" y="494348"/>
                  </a:cubicBezTo>
                  <a:cubicBezTo>
                    <a:pt x="746760" y="497205"/>
                    <a:pt x="738188" y="498157"/>
                    <a:pt x="728663" y="498157"/>
                  </a:cubicBezTo>
                  <a:cubicBezTo>
                    <a:pt x="712470" y="498157"/>
                    <a:pt x="698183" y="495300"/>
                    <a:pt x="685800" y="489585"/>
                  </a:cubicBezTo>
                  <a:cubicBezTo>
                    <a:pt x="675323" y="484823"/>
                    <a:pt x="664845" y="476250"/>
                    <a:pt x="656273" y="466725"/>
                  </a:cubicBezTo>
                  <a:close/>
                  <a:moveTo>
                    <a:pt x="814388" y="333375"/>
                  </a:moveTo>
                  <a:lnTo>
                    <a:pt x="814388" y="297180"/>
                  </a:lnTo>
                  <a:lnTo>
                    <a:pt x="975360" y="297180"/>
                  </a:lnTo>
                  <a:lnTo>
                    <a:pt x="975360" y="333375"/>
                  </a:lnTo>
                  <a:lnTo>
                    <a:pt x="914400" y="333375"/>
                  </a:lnTo>
                  <a:lnTo>
                    <a:pt x="914400" y="493395"/>
                  </a:lnTo>
                  <a:lnTo>
                    <a:pt x="874395" y="493395"/>
                  </a:lnTo>
                  <a:lnTo>
                    <a:pt x="874395" y="333375"/>
                  </a:lnTo>
                  <a:lnTo>
                    <a:pt x="814388" y="333375"/>
                  </a:lnTo>
                  <a:close/>
                  <a:moveTo>
                    <a:pt x="1011555" y="493395"/>
                  </a:moveTo>
                  <a:lnTo>
                    <a:pt x="1011555" y="296228"/>
                  </a:lnTo>
                  <a:lnTo>
                    <a:pt x="1071563" y="296228"/>
                  </a:lnTo>
                  <a:cubicBezTo>
                    <a:pt x="1093470" y="296228"/>
                    <a:pt x="1110615" y="301942"/>
                    <a:pt x="1122998" y="312420"/>
                  </a:cubicBezTo>
                  <a:cubicBezTo>
                    <a:pt x="1135380" y="322898"/>
                    <a:pt x="1142048" y="337185"/>
                    <a:pt x="1142048" y="355282"/>
                  </a:cubicBezTo>
                  <a:cubicBezTo>
                    <a:pt x="1142048" y="366713"/>
                    <a:pt x="1139190" y="377190"/>
                    <a:pt x="1133475" y="385763"/>
                  </a:cubicBezTo>
                  <a:cubicBezTo>
                    <a:pt x="1127760" y="394335"/>
                    <a:pt x="1120140" y="401003"/>
                    <a:pt x="1110615" y="405765"/>
                  </a:cubicBezTo>
                  <a:lnTo>
                    <a:pt x="1172528" y="492442"/>
                  </a:lnTo>
                  <a:lnTo>
                    <a:pt x="1124903" y="492442"/>
                  </a:lnTo>
                  <a:lnTo>
                    <a:pt x="1072515" y="413385"/>
                  </a:lnTo>
                  <a:lnTo>
                    <a:pt x="1051560" y="413385"/>
                  </a:lnTo>
                  <a:lnTo>
                    <a:pt x="1051560" y="492442"/>
                  </a:lnTo>
                  <a:lnTo>
                    <a:pt x="1011555" y="492442"/>
                  </a:lnTo>
                  <a:close/>
                  <a:moveTo>
                    <a:pt x="1073468" y="330517"/>
                  </a:moveTo>
                  <a:lnTo>
                    <a:pt x="1050608" y="330517"/>
                  </a:lnTo>
                  <a:lnTo>
                    <a:pt x="1050608" y="380048"/>
                  </a:lnTo>
                  <a:lnTo>
                    <a:pt x="1073468" y="380048"/>
                  </a:lnTo>
                  <a:cubicBezTo>
                    <a:pt x="1082040" y="380048"/>
                    <a:pt x="1088708" y="378142"/>
                    <a:pt x="1093470" y="373380"/>
                  </a:cubicBezTo>
                  <a:cubicBezTo>
                    <a:pt x="1098233" y="368617"/>
                    <a:pt x="1100138" y="362903"/>
                    <a:pt x="1100138" y="355282"/>
                  </a:cubicBezTo>
                  <a:cubicBezTo>
                    <a:pt x="1100138" y="347663"/>
                    <a:pt x="1098233" y="341948"/>
                    <a:pt x="1093470" y="337185"/>
                  </a:cubicBezTo>
                  <a:cubicBezTo>
                    <a:pt x="1088708" y="333375"/>
                    <a:pt x="1082040" y="330517"/>
                    <a:pt x="1073468" y="330517"/>
                  </a:cubicBezTo>
                  <a:close/>
                  <a:moveTo>
                    <a:pt x="1196340" y="493395"/>
                  </a:moveTo>
                  <a:lnTo>
                    <a:pt x="1196340" y="296228"/>
                  </a:lnTo>
                  <a:lnTo>
                    <a:pt x="1310640" y="296228"/>
                  </a:lnTo>
                  <a:lnTo>
                    <a:pt x="1310640" y="330517"/>
                  </a:lnTo>
                  <a:lnTo>
                    <a:pt x="1236345" y="330517"/>
                  </a:lnTo>
                  <a:lnTo>
                    <a:pt x="1236345" y="376238"/>
                  </a:lnTo>
                  <a:lnTo>
                    <a:pt x="1300163" y="376238"/>
                  </a:lnTo>
                  <a:lnTo>
                    <a:pt x="1300163" y="410528"/>
                  </a:lnTo>
                  <a:lnTo>
                    <a:pt x="1236345" y="410528"/>
                  </a:lnTo>
                  <a:lnTo>
                    <a:pt x="1236345" y="460057"/>
                  </a:lnTo>
                  <a:lnTo>
                    <a:pt x="1310640" y="460057"/>
                  </a:lnTo>
                  <a:lnTo>
                    <a:pt x="1310640" y="494348"/>
                  </a:lnTo>
                  <a:lnTo>
                    <a:pt x="1196340" y="494348"/>
                  </a:lnTo>
                  <a:close/>
                </a:path>
              </a:pathLst>
            </a:custGeom>
            <a:solidFill>
              <a:srgbClr val="000000"/>
            </a:solidFill>
            <a:ln w="9525" cap="flat">
              <a:noFill/>
              <a:prstDash val="solid"/>
              <a:miter/>
            </a:ln>
          </p:spPr>
          <p:txBody>
            <a:bodyPr rtlCol="0" anchor="ctr"/>
            <a:lstStyle/>
            <a:p>
              <a:endParaRPr lang="fr-FR"/>
            </a:p>
          </p:txBody>
        </p:sp>
        <p:grpSp>
          <p:nvGrpSpPr>
            <p:cNvPr id="14" name="Graphique 2">
              <a:extLst>
                <a:ext uri="{FF2B5EF4-FFF2-40B4-BE49-F238E27FC236}">
                  <a16:creationId xmlns:a16="http://schemas.microsoft.com/office/drawing/2014/main" xmlns="" id="{4D4D293E-56FA-4F1F-9288-840887C23D75}"/>
                </a:ext>
              </a:extLst>
            </p:cNvPr>
            <p:cNvGrpSpPr/>
            <p:nvPr/>
          </p:nvGrpSpPr>
          <p:grpSpPr>
            <a:xfrm>
              <a:off x="270509" y="269557"/>
              <a:ext cx="744854" cy="270510"/>
              <a:chOff x="270509" y="269557"/>
              <a:chExt cx="744854" cy="270510"/>
            </a:xfrm>
          </p:grpSpPr>
          <p:sp>
            <p:nvSpPr>
              <p:cNvPr id="15" name="Forme libre : forme 14">
                <a:extLst>
                  <a:ext uri="{FF2B5EF4-FFF2-40B4-BE49-F238E27FC236}">
                    <a16:creationId xmlns:a16="http://schemas.microsoft.com/office/drawing/2014/main" xmlns="" id="{483E0F0C-A8F0-4FF9-9961-5AADCDD869C5}"/>
                  </a:ext>
                </a:extLst>
              </p:cNvPr>
              <p:cNvSpPr/>
              <p:nvPr/>
            </p:nvSpPr>
            <p:spPr>
              <a:xfrm>
                <a:off x="419100" y="270509"/>
                <a:ext cx="359871" cy="268604"/>
              </a:xfrm>
              <a:custGeom>
                <a:avLst/>
                <a:gdLst>
                  <a:gd name="connsiteX0" fmla="*/ 158115 w 359871"/>
                  <a:gd name="connsiteY0" fmla="*/ 237173 h 268604"/>
                  <a:gd name="connsiteX1" fmla="*/ 166688 w 359871"/>
                  <a:gd name="connsiteY1" fmla="*/ 227648 h 268604"/>
                  <a:gd name="connsiteX2" fmla="*/ 166688 w 359871"/>
                  <a:gd name="connsiteY2" fmla="*/ 227648 h 268604"/>
                  <a:gd name="connsiteX3" fmla="*/ 183833 w 359871"/>
                  <a:gd name="connsiteY3" fmla="*/ 210503 h 268604"/>
                  <a:gd name="connsiteX4" fmla="*/ 189548 w 359871"/>
                  <a:gd name="connsiteY4" fmla="*/ 205740 h 268604"/>
                  <a:gd name="connsiteX5" fmla="*/ 190500 w 359871"/>
                  <a:gd name="connsiteY5" fmla="*/ 203835 h 268604"/>
                  <a:gd name="connsiteX6" fmla="*/ 183833 w 359871"/>
                  <a:gd name="connsiteY6" fmla="*/ 207645 h 268604"/>
                  <a:gd name="connsiteX7" fmla="*/ 182880 w 359871"/>
                  <a:gd name="connsiteY7" fmla="*/ 206692 h 268604"/>
                  <a:gd name="connsiteX8" fmla="*/ 188595 w 359871"/>
                  <a:gd name="connsiteY8" fmla="*/ 202883 h 268604"/>
                  <a:gd name="connsiteX9" fmla="*/ 188595 w 359871"/>
                  <a:gd name="connsiteY9" fmla="*/ 202883 h 268604"/>
                  <a:gd name="connsiteX10" fmla="*/ 187643 w 359871"/>
                  <a:gd name="connsiteY10" fmla="*/ 201930 h 268604"/>
                  <a:gd name="connsiteX11" fmla="*/ 171450 w 359871"/>
                  <a:gd name="connsiteY11" fmla="*/ 210503 h 268604"/>
                  <a:gd name="connsiteX12" fmla="*/ 168593 w 359871"/>
                  <a:gd name="connsiteY12" fmla="*/ 209550 h 268604"/>
                  <a:gd name="connsiteX13" fmla="*/ 147638 w 359871"/>
                  <a:gd name="connsiteY13" fmla="*/ 221933 h 268604"/>
                  <a:gd name="connsiteX14" fmla="*/ 147638 w 359871"/>
                  <a:gd name="connsiteY14" fmla="*/ 220980 h 268604"/>
                  <a:gd name="connsiteX15" fmla="*/ 138113 w 359871"/>
                  <a:gd name="connsiteY15" fmla="*/ 224790 h 268604"/>
                  <a:gd name="connsiteX16" fmla="*/ 125730 w 359871"/>
                  <a:gd name="connsiteY16" fmla="*/ 225742 h 268604"/>
                  <a:gd name="connsiteX17" fmla="*/ 107632 w 359871"/>
                  <a:gd name="connsiteY17" fmla="*/ 228600 h 268604"/>
                  <a:gd name="connsiteX18" fmla="*/ 106680 w 359871"/>
                  <a:gd name="connsiteY18" fmla="*/ 228600 h 268604"/>
                  <a:gd name="connsiteX19" fmla="*/ 97155 w 359871"/>
                  <a:gd name="connsiteY19" fmla="*/ 232410 h 268604"/>
                  <a:gd name="connsiteX20" fmla="*/ 97155 w 359871"/>
                  <a:gd name="connsiteY20" fmla="*/ 232410 h 268604"/>
                  <a:gd name="connsiteX21" fmla="*/ 96202 w 359871"/>
                  <a:gd name="connsiteY21" fmla="*/ 233363 h 268604"/>
                  <a:gd name="connsiteX22" fmla="*/ 92393 w 359871"/>
                  <a:gd name="connsiteY22" fmla="*/ 236220 h 268604"/>
                  <a:gd name="connsiteX23" fmla="*/ 83820 w 359871"/>
                  <a:gd name="connsiteY23" fmla="*/ 242888 h 268604"/>
                  <a:gd name="connsiteX24" fmla="*/ 82868 w 359871"/>
                  <a:gd name="connsiteY24" fmla="*/ 242888 h 268604"/>
                  <a:gd name="connsiteX25" fmla="*/ 74295 w 359871"/>
                  <a:gd name="connsiteY25" fmla="*/ 250508 h 268604"/>
                  <a:gd name="connsiteX26" fmla="*/ 72390 w 359871"/>
                  <a:gd name="connsiteY26" fmla="*/ 250508 h 268604"/>
                  <a:gd name="connsiteX27" fmla="*/ 72390 w 359871"/>
                  <a:gd name="connsiteY27" fmla="*/ 250508 h 268604"/>
                  <a:gd name="connsiteX28" fmla="*/ 72390 w 359871"/>
                  <a:gd name="connsiteY28" fmla="*/ 249555 h 268604"/>
                  <a:gd name="connsiteX29" fmla="*/ 73343 w 359871"/>
                  <a:gd name="connsiteY29" fmla="*/ 247650 h 268604"/>
                  <a:gd name="connsiteX30" fmla="*/ 75248 w 359871"/>
                  <a:gd name="connsiteY30" fmla="*/ 245745 h 268604"/>
                  <a:gd name="connsiteX31" fmla="*/ 77152 w 359871"/>
                  <a:gd name="connsiteY31" fmla="*/ 242888 h 268604"/>
                  <a:gd name="connsiteX32" fmla="*/ 77152 w 359871"/>
                  <a:gd name="connsiteY32" fmla="*/ 241935 h 268604"/>
                  <a:gd name="connsiteX33" fmla="*/ 76200 w 359871"/>
                  <a:gd name="connsiteY33" fmla="*/ 241935 h 268604"/>
                  <a:gd name="connsiteX34" fmla="*/ 84773 w 359871"/>
                  <a:gd name="connsiteY34" fmla="*/ 235267 h 268604"/>
                  <a:gd name="connsiteX35" fmla="*/ 84773 w 359871"/>
                  <a:gd name="connsiteY35" fmla="*/ 235267 h 268604"/>
                  <a:gd name="connsiteX36" fmla="*/ 83820 w 359871"/>
                  <a:gd name="connsiteY36" fmla="*/ 234315 h 268604"/>
                  <a:gd name="connsiteX37" fmla="*/ 84773 w 359871"/>
                  <a:gd name="connsiteY37" fmla="*/ 233363 h 268604"/>
                  <a:gd name="connsiteX38" fmla="*/ 84773 w 359871"/>
                  <a:gd name="connsiteY38" fmla="*/ 233363 h 268604"/>
                  <a:gd name="connsiteX39" fmla="*/ 84773 w 359871"/>
                  <a:gd name="connsiteY39" fmla="*/ 233363 h 268604"/>
                  <a:gd name="connsiteX40" fmla="*/ 84773 w 359871"/>
                  <a:gd name="connsiteY40" fmla="*/ 234315 h 268604"/>
                  <a:gd name="connsiteX41" fmla="*/ 80963 w 359871"/>
                  <a:gd name="connsiteY41" fmla="*/ 237173 h 268604"/>
                  <a:gd name="connsiteX42" fmla="*/ 80010 w 359871"/>
                  <a:gd name="connsiteY42" fmla="*/ 237173 h 268604"/>
                  <a:gd name="connsiteX43" fmla="*/ 79057 w 359871"/>
                  <a:gd name="connsiteY43" fmla="*/ 237173 h 268604"/>
                  <a:gd name="connsiteX44" fmla="*/ 79057 w 359871"/>
                  <a:gd name="connsiteY44" fmla="*/ 237173 h 268604"/>
                  <a:gd name="connsiteX45" fmla="*/ 79057 w 359871"/>
                  <a:gd name="connsiteY45" fmla="*/ 237173 h 268604"/>
                  <a:gd name="connsiteX46" fmla="*/ 79057 w 359871"/>
                  <a:gd name="connsiteY46" fmla="*/ 237173 h 268604"/>
                  <a:gd name="connsiteX47" fmla="*/ 79057 w 359871"/>
                  <a:gd name="connsiteY47" fmla="*/ 237173 h 268604"/>
                  <a:gd name="connsiteX48" fmla="*/ 79057 w 359871"/>
                  <a:gd name="connsiteY48" fmla="*/ 237173 h 268604"/>
                  <a:gd name="connsiteX49" fmla="*/ 79057 w 359871"/>
                  <a:gd name="connsiteY49" fmla="*/ 237173 h 268604"/>
                  <a:gd name="connsiteX50" fmla="*/ 79057 w 359871"/>
                  <a:gd name="connsiteY50" fmla="*/ 236220 h 268604"/>
                  <a:gd name="connsiteX51" fmla="*/ 79057 w 359871"/>
                  <a:gd name="connsiteY51" fmla="*/ 236220 h 268604"/>
                  <a:gd name="connsiteX52" fmla="*/ 80010 w 359871"/>
                  <a:gd name="connsiteY52" fmla="*/ 235267 h 268604"/>
                  <a:gd name="connsiteX53" fmla="*/ 80010 w 359871"/>
                  <a:gd name="connsiteY53" fmla="*/ 234315 h 268604"/>
                  <a:gd name="connsiteX54" fmla="*/ 80963 w 359871"/>
                  <a:gd name="connsiteY54" fmla="*/ 233363 h 268604"/>
                  <a:gd name="connsiteX55" fmla="*/ 80963 w 359871"/>
                  <a:gd name="connsiteY55" fmla="*/ 232410 h 268604"/>
                  <a:gd name="connsiteX56" fmla="*/ 84773 w 359871"/>
                  <a:gd name="connsiteY56" fmla="*/ 229553 h 268604"/>
                  <a:gd name="connsiteX57" fmla="*/ 84773 w 359871"/>
                  <a:gd name="connsiteY57" fmla="*/ 229553 h 268604"/>
                  <a:gd name="connsiteX58" fmla="*/ 90488 w 359871"/>
                  <a:gd name="connsiteY58" fmla="*/ 226695 h 268604"/>
                  <a:gd name="connsiteX59" fmla="*/ 91440 w 359871"/>
                  <a:gd name="connsiteY59" fmla="*/ 225742 h 268604"/>
                  <a:gd name="connsiteX60" fmla="*/ 82868 w 359871"/>
                  <a:gd name="connsiteY60" fmla="*/ 229553 h 268604"/>
                  <a:gd name="connsiteX61" fmla="*/ 81915 w 359871"/>
                  <a:gd name="connsiteY61" fmla="*/ 229553 h 268604"/>
                  <a:gd name="connsiteX62" fmla="*/ 80963 w 359871"/>
                  <a:gd name="connsiteY62" fmla="*/ 229553 h 268604"/>
                  <a:gd name="connsiteX63" fmla="*/ 80963 w 359871"/>
                  <a:gd name="connsiteY63" fmla="*/ 229553 h 268604"/>
                  <a:gd name="connsiteX64" fmla="*/ 83820 w 359871"/>
                  <a:gd name="connsiteY64" fmla="*/ 226695 h 268604"/>
                  <a:gd name="connsiteX65" fmla="*/ 84773 w 359871"/>
                  <a:gd name="connsiteY65" fmla="*/ 227648 h 268604"/>
                  <a:gd name="connsiteX66" fmla="*/ 142875 w 359871"/>
                  <a:gd name="connsiteY66" fmla="*/ 211455 h 268604"/>
                  <a:gd name="connsiteX67" fmla="*/ 147638 w 359871"/>
                  <a:gd name="connsiteY67" fmla="*/ 208598 h 268604"/>
                  <a:gd name="connsiteX68" fmla="*/ 155258 w 359871"/>
                  <a:gd name="connsiteY68" fmla="*/ 203835 h 268604"/>
                  <a:gd name="connsiteX69" fmla="*/ 163830 w 359871"/>
                  <a:gd name="connsiteY69" fmla="*/ 192405 h 268604"/>
                  <a:gd name="connsiteX70" fmla="*/ 162877 w 359871"/>
                  <a:gd name="connsiteY70" fmla="*/ 191453 h 268604"/>
                  <a:gd name="connsiteX71" fmla="*/ 140018 w 359871"/>
                  <a:gd name="connsiteY71" fmla="*/ 208598 h 268604"/>
                  <a:gd name="connsiteX72" fmla="*/ 106680 w 359871"/>
                  <a:gd name="connsiteY72" fmla="*/ 214313 h 268604"/>
                  <a:gd name="connsiteX73" fmla="*/ 109538 w 359871"/>
                  <a:gd name="connsiteY73" fmla="*/ 213360 h 268604"/>
                  <a:gd name="connsiteX74" fmla="*/ 111443 w 359871"/>
                  <a:gd name="connsiteY74" fmla="*/ 210503 h 268604"/>
                  <a:gd name="connsiteX75" fmla="*/ 113348 w 359871"/>
                  <a:gd name="connsiteY75" fmla="*/ 210503 h 268604"/>
                  <a:gd name="connsiteX76" fmla="*/ 114300 w 359871"/>
                  <a:gd name="connsiteY76" fmla="*/ 209550 h 268604"/>
                  <a:gd name="connsiteX77" fmla="*/ 116205 w 359871"/>
                  <a:gd name="connsiteY77" fmla="*/ 208598 h 268604"/>
                  <a:gd name="connsiteX78" fmla="*/ 108585 w 359871"/>
                  <a:gd name="connsiteY78" fmla="*/ 208598 h 268604"/>
                  <a:gd name="connsiteX79" fmla="*/ 110490 w 359871"/>
                  <a:gd name="connsiteY79" fmla="*/ 205740 h 268604"/>
                  <a:gd name="connsiteX80" fmla="*/ 112395 w 359871"/>
                  <a:gd name="connsiteY80" fmla="*/ 205740 h 268604"/>
                  <a:gd name="connsiteX81" fmla="*/ 113348 w 359871"/>
                  <a:gd name="connsiteY81" fmla="*/ 203835 h 268604"/>
                  <a:gd name="connsiteX82" fmla="*/ 135255 w 359871"/>
                  <a:gd name="connsiteY82" fmla="*/ 191453 h 268604"/>
                  <a:gd name="connsiteX83" fmla="*/ 131445 w 359871"/>
                  <a:gd name="connsiteY83" fmla="*/ 192405 h 268604"/>
                  <a:gd name="connsiteX84" fmla="*/ 132398 w 359871"/>
                  <a:gd name="connsiteY84" fmla="*/ 190500 h 268604"/>
                  <a:gd name="connsiteX85" fmla="*/ 148590 w 359871"/>
                  <a:gd name="connsiteY85" fmla="*/ 183833 h 268604"/>
                  <a:gd name="connsiteX86" fmla="*/ 142875 w 359871"/>
                  <a:gd name="connsiteY86" fmla="*/ 183833 h 268604"/>
                  <a:gd name="connsiteX87" fmla="*/ 145733 w 359871"/>
                  <a:gd name="connsiteY87" fmla="*/ 181928 h 268604"/>
                  <a:gd name="connsiteX88" fmla="*/ 145733 w 359871"/>
                  <a:gd name="connsiteY88" fmla="*/ 180023 h 268604"/>
                  <a:gd name="connsiteX89" fmla="*/ 146685 w 359871"/>
                  <a:gd name="connsiteY89" fmla="*/ 179070 h 268604"/>
                  <a:gd name="connsiteX90" fmla="*/ 145733 w 359871"/>
                  <a:gd name="connsiteY90" fmla="*/ 178117 h 268604"/>
                  <a:gd name="connsiteX91" fmla="*/ 148590 w 359871"/>
                  <a:gd name="connsiteY91" fmla="*/ 176213 h 268604"/>
                  <a:gd name="connsiteX92" fmla="*/ 146685 w 359871"/>
                  <a:gd name="connsiteY92" fmla="*/ 175260 h 268604"/>
                  <a:gd name="connsiteX93" fmla="*/ 153352 w 359871"/>
                  <a:gd name="connsiteY93" fmla="*/ 172403 h 268604"/>
                  <a:gd name="connsiteX94" fmla="*/ 151448 w 359871"/>
                  <a:gd name="connsiteY94" fmla="*/ 171450 h 268604"/>
                  <a:gd name="connsiteX95" fmla="*/ 152400 w 359871"/>
                  <a:gd name="connsiteY95" fmla="*/ 170498 h 268604"/>
                  <a:gd name="connsiteX96" fmla="*/ 152400 w 359871"/>
                  <a:gd name="connsiteY96" fmla="*/ 170498 h 268604"/>
                  <a:gd name="connsiteX97" fmla="*/ 151448 w 359871"/>
                  <a:gd name="connsiteY97" fmla="*/ 168592 h 268604"/>
                  <a:gd name="connsiteX98" fmla="*/ 156210 w 359871"/>
                  <a:gd name="connsiteY98" fmla="*/ 156210 h 268604"/>
                  <a:gd name="connsiteX99" fmla="*/ 155258 w 359871"/>
                  <a:gd name="connsiteY99" fmla="*/ 155258 h 268604"/>
                  <a:gd name="connsiteX100" fmla="*/ 134302 w 359871"/>
                  <a:gd name="connsiteY100" fmla="*/ 164783 h 268604"/>
                  <a:gd name="connsiteX101" fmla="*/ 131445 w 359871"/>
                  <a:gd name="connsiteY101" fmla="*/ 164783 h 268604"/>
                  <a:gd name="connsiteX102" fmla="*/ 122873 w 359871"/>
                  <a:gd name="connsiteY102" fmla="*/ 163830 h 268604"/>
                  <a:gd name="connsiteX103" fmla="*/ 118110 w 359871"/>
                  <a:gd name="connsiteY103" fmla="*/ 160020 h 268604"/>
                  <a:gd name="connsiteX104" fmla="*/ 105727 w 359871"/>
                  <a:gd name="connsiteY104" fmla="*/ 154305 h 268604"/>
                  <a:gd name="connsiteX105" fmla="*/ 66675 w 359871"/>
                  <a:gd name="connsiteY105" fmla="*/ 148590 h 268604"/>
                  <a:gd name="connsiteX106" fmla="*/ 84773 w 359871"/>
                  <a:gd name="connsiteY106" fmla="*/ 143828 h 268604"/>
                  <a:gd name="connsiteX107" fmla="*/ 110490 w 359871"/>
                  <a:gd name="connsiteY107" fmla="*/ 139065 h 268604"/>
                  <a:gd name="connsiteX108" fmla="*/ 105727 w 359871"/>
                  <a:gd name="connsiteY108" fmla="*/ 139065 h 268604"/>
                  <a:gd name="connsiteX109" fmla="*/ 83820 w 359871"/>
                  <a:gd name="connsiteY109" fmla="*/ 141923 h 268604"/>
                  <a:gd name="connsiteX110" fmla="*/ 68580 w 359871"/>
                  <a:gd name="connsiteY110" fmla="*/ 145733 h 268604"/>
                  <a:gd name="connsiteX111" fmla="*/ 60007 w 359871"/>
                  <a:gd name="connsiteY111" fmla="*/ 149542 h 268604"/>
                  <a:gd name="connsiteX112" fmla="*/ 60007 w 359871"/>
                  <a:gd name="connsiteY112" fmla="*/ 147638 h 268604"/>
                  <a:gd name="connsiteX113" fmla="*/ 79057 w 359871"/>
                  <a:gd name="connsiteY113" fmla="*/ 135255 h 268604"/>
                  <a:gd name="connsiteX114" fmla="*/ 105727 w 359871"/>
                  <a:gd name="connsiteY114" fmla="*/ 136208 h 268604"/>
                  <a:gd name="connsiteX115" fmla="*/ 124777 w 359871"/>
                  <a:gd name="connsiteY115" fmla="*/ 140017 h 268604"/>
                  <a:gd name="connsiteX116" fmla="*/ 129540 w 359871"/>
                  <a:gd name="connsiteY116" fmla="*/ 144780 h 268604"/>
                  <a:gd name="connsiteX117" fmla="*/ 139065 w 359871"/>
                  <a:gd name="connsiteY117" fmla="*/ 146685 h 268604"/>
                  <a:gd name="connsiteX118" fmla="*/ 139065 w 359871"/>
                  <a:gd name="connsiteY118" fmla="*/ 143828 h 268604"/>
                  <a:gd name="connsiteX119" fmla="*/ 145733 w 359871"/>
                  <a:gd name="connsiteY119" fmla="*/ 142875 h 268604"/>
                  <a:gd name="connsiteX120" fmla="*/ 140018 w 359871"/>
                  <a:gd name="connsiteY120" fmla="*/ 132398 h 268604"/>
                  <a:gd name="connsiteX121" fmla="*/ 140970 w 359871"/>
                  <a:gd name="connsiteY121" fmla="*/ 131445 h 268604"/>
                  <a:gd name="connsiteX122" fmla="*/ 153352 w 359871"/>
                  <a:gd name="connsiteY122" fmla="*/ 141923 h 268604"/>
                  <a:gd name="connsiteX123" fmla="*/ 160973 w 359871"/>
                  <a:gd name="connsiteY123" fmla="*/ 140970 h 268604"/>
                  <a:gd name="connsiteX124" fmla="*/ 149543 w 359871"/>
                  <a:gd name="connsiteY124" fmla="*/ 125730 h 268604"/>
                  <a:gd name="connsiteX125" fmla="*/ 149543 w 359871"/>
                  <a:gd name="connsiteY125" fmla="*/ 123825 h 268604"/>
                  <a:gd name="connsiteX126" fmla="*/ 147638 w 359871"/>
                  <a:gd name="connsiteY126" fmla="*/ 122873 h 268604"/>
                  <a:gd name="connsiteX127" fmla="*/ 147638 w 359871"/>
                  <a:gd name="connsiteY127" fmla="*/ 120015 h 268604"/>
                  <a:gd name="connsiteX128" fmla="*/ 144780 w 359871"/>
                  <a:gd name="connsiteY128" fmla="*/ 115253 h 268604"/>
                  <a:gd name="connsiteX129" fmla="*/ 142875 w 359871"/>
                  <a:gd name="connsiteY129" fmla="*/ 105728 h 268604"/>
                  <a:gd name="connsiteX130" fmla="*/ 141923 w 359871"/>
                  <a:gd name="connsiteY130" fmla="*/ 98108 h 268604"/>
                  <a:gd name="connsiteX131" fmla="*/ 137160 w 359871"/>
                  <a:gd name="connsiteY131" fmla="*/ 73342 h 268604"/>
                  <a:gd name="connsiteX132" fmla="*/ 147638 w 359871"/>
                  <a:gd name="connsiteY132" fmla="*/ 47625 h 268604"/>
                  <a:gd name="connsiteX133" fmla="*/ 161925 w 359871"/>
                  <a:gd name="connsiteY133" fmla="*/ 31433 h 268604"/>
                  <a:gd name="connsiteX134" fmla="*/ 171450 w 359871"/>
                  <a:gd name="connsiteY134" fmla="*/ 15240 h 268604"/>
                  <a:gd name="connsiteX135" fmla="*/ 187643 w 359871"/>
                  <a:gd name="connsiteY135" fmla="*/ 4763 h 268604"/>
                  <a:gd name="connsiteX136" fmla="*/ 200977 w 359871"/>
                  <a:gd name="connsiteY136" fmla="*/ 0 h 268604"/>
                  <a:gd name="connsiteX137" fmla="*/ 302895 w 359871"/>
                  <a:gd name="connsiteY137" fmla="*/ 0 h 268604"/>
                  <a:gd name="connsiteX138" fmla="*/ 305753 w 359871"/>
                  <a:gd name="connsiteY138" fmla="*/ 953 h 268604"/>
                  <a:gd name="connsiteX139" fmla="*/ 313373 w 359871"/>
                  <a:gd name="connsiteY139" fmla="*/ 4763 h 268604"/>
                  <a:gd name="connsiteX140" fmla="*/ 322898 w 359871"/>
                  <a:gd name="connsiteY140" fmla="*/ 13335 h 268604"/>
                  <a:gd name="connsiteX141" fmla="*/ 324803 w 359871"/>
                  <a:gd name="connsiteY141" fmla="*/ 20003 h 268604"/>
                  <a:gd name="connsiteX142" fmla="*/ 320992 w 359871"/>
                  <a:gd name="connsiteY142" fmla="*/ 27622 h 268604"/>
                  <a:gd name="connsiteX143" fmla="*/ 310515 w 359871"/>
                  <a:gd name="connsiteY143" fmla="*/ 28575 h 268604"/>
                  <a:gd name="connsiteX144" fmla="*/ 304800 w 359871"/>
                  <a:gd name="connsiteY144" fmla="*/ 27622 h 268604"/>
                  <a:gd name="connsiteX145" fmla="*/ 324803 w 359871"/>
                  <a:gd name="connsiteY145" fmla="*/ 40958 h 268604"/>
                  <a:gd name="connsiteX146" fmla="*/ 329565 w 359871"/>
                  <a:gd name="connsiteY146" fmla="*/ 42863 h 268604"/>
                  <a:gd name="connsiteX147" fmla="*/ 330517 w 359871"/>
                  <a:gd name="connsiteY147" fmla="*/ 44767 h 268604"/>
                  <a:gd name="connsiteX148" fmla="*/ 328613 w 359871"/>
                  <a:gd name="connsiteY148" fmla="*/ 47625 h 268604"/>
                  <a:gd name="connsiteX149" fmla="*/ 330517 w 359871"/>
                  <a:gd name="connsiteY149" fmla="*/ 47625 h 268604"/>
                  <a:gd name="connsiteX150" fmla="*/ 336233 w 359871"/>
                  <a:gd name="connsiteY150" fmla="*/ 42863 h 268604"/>
                  <a:gd name="connsiteX151" fmla="*/ 338138 w 359871"/>
                  <a:gd name="connsiteY151" fmla="*/ 50483 h 268604"/>
                  <a:gd name="connsiteX152" fmla="*/ 332423 w 359871"/>
                  <a:gd name="connsiteY152" fmla="*/ 55245 h 268604"/>
                  <a:gd name="connsiteX153" fmla="*/ 332423 w 359871"/>
                  <a:gd name="connsiteY153" fmla="*/ 59055 h 268604"/>
                  <a:gd name="connsiteX154" fmla="*/ 335280 w 359871"/>
                  <a:gd name="connsiteY154" fmla="*/ 64770 h 268604"/>
                  <a:gd name="connsiteX155" fmla="*/ 339090 w 359871"/>
                  <a:gd name="connsiteY155" fmla="*/ 76200 h 268604"/>
                  <a:gd name="connsiteX156" fmla="*/ 342900 w 359871"/>
                  <a:gd name="connsiteY156" fmla="*/ 99060 h 268604"/>
                  <a:gd name="connsiteX157" fmla="*/ 341948 w 359871"/>
                  <a:gd name="connsiteY157" fmla="*/ 110490 h 268604"/>
                  <a:gd name="connsiteX158" fmla="*/ 347663 w 359871"/>
                  <a:gd name="connsiteY158" fmla="*/ 120967 h 268604"/>
                  <a:gd name="connsiteX159" fmla="*/ 353378 w 359871"/>
                  <a:gd name="connsiteY159" fmla="*/ 129540 h 268604"/>
                  <a:gd name="connsiteX160" fmla="*/ 359092 w 359871"/>
                  <a:gd name="connsiteY160" fmla="*/ 145733 h 268604"/>
                  <a:gd name="connsiteX161" fmla="*/ 348615 w 359871"/>
                  <a:gd name="connsiteY161" fmla="*/ 150495 h 268604"/>
                  <a:gd name="connsiteX162" fmla="*/ 349567 w 359871"/>
                  <a:gd name="connsiteY162" fmla="*/ 160020 h 268604"/>
                  <a:gd name="connsiteX163" fmla="*/ 342900 w 359871"/>
                  <a:gd name="connsiteY163" fmla="*/ 169545 h 268604"/>
                  <a:gd name="connsiteX164" fmla="*/ 346710 w 359871"/>
                  <a:gd name="connsiteY164" fmla="*/ 171450 h 268604"/>
                  <a:gd name="connsiteX165" fmla="*/ 348615 w 359871"/>
                  <a:gd name="connsiteY165" fmla="*/ 178117 h 268604"/>
                  <a:gd name="connsiteX166" fmla="*/ 343853 w 359871"/>
                  <a:gd name="connsiteY166" fmla="*/ 187642 h 268604"/>
                  <a:gd name="connsiteX167" fmla="*/ 342900 w 359871"/>
                  <a:gd name="connsiteY167" fmla="*/ 199073 h 268604"/>
                  <a:gd name="connsiteX168" fmla="*/ 333375 w 359871"/>
                  <a:gd name="connsiteY168" fmla="*/ 206692 h 268604"/>
                  <a:gd name="connsiteX169" fmla="*/ 323850 w 359871"/>
                  <a:gd name="connsiteY169" fmla="*/ 207645 h 268604"/>
                  <a:gd name="connsiteX170" fmla="*/ 318135 w 359871"/>
                  <a:gd name="connsiteY170" fmla="*/ 205740 h 268604"/>
                  <a:gd name="connsiteX171" fmla="*/ 292417 w 359871"/>
                  <a:gd name="connsiteY171" fmla="*/ 201930 h 268604"/>
                  <a:gd name="connsiteX172" fmla="*/ 285750 w 359871"/>
                  <a:gd name="connsiteY172" fmla="*/ 203835 h 268604"/>
                  <a:gd name="connsiteX173" fmla="*/ 280035 w 359871"/>
                  <a:gd name="connsiteY173" fmla="*/ 209550 h 268604"/>
                  <a:gd name="connsiteX174" fmla="*/ 280035 w 359871"/>
                  <a:gd name="connsiteY174" fmla="*/ 209550 h 268604"/>
                  <a:gd name="connsiteX175" fmla="*/ 279083 w 359871"/>
                  <a:gd name="connsiteY175" fmla="*/ 210503 h 268604"/>
                  <a:gd name="connsiteX176" fmla="*/ 278130 w 359871"/>
                  <a:gd name="connsiteY176" fmla="*/ 211455 h 268604"/>
                  <a:gd name="connsiteX177" fmla="*/ 278130 w 359871"/>
                  <a:gd name="connsiteY177" fmla="*/ 212408 h 268604"/>
                  <a:gd name="connsiteX178" fmla="*/ 274320 w 359871"/>
                  <a:gd name="connsiteY178" fmla="*/ 218123 h 268604"/>
                  <a:gd name="connsiteX179" fmla="*/ 274320 w 359871"/>
                  <a:gd name="connsiteY179" fmla="*/ 218123 h 268604"/>
                  <a:gd name="connsiteX180" fmla="*/ 274320 w 359871"/>
                  <a:gd name="connsiteY180" fmla="*/ 219075 h 268604"/>
                  <a:gd name="connsiteX181" fmla="*/ 270510 w 359871"/>
                  <a:gd name="connsiteY181" fmla="*/ 228600 h 268604"/>
                  <a:gd name="connsiteX182" fmla="*/ 271463 w 359871"/>
                  <a:gd name="connsiteY182" fmla="*/ 252413 h 268604"/>
                  <a:gd name="connsiteX183" fmla="*/ 299085 w 359871"/>
                  <a:gd name="connsiteY183" fmla="*/ 262890 h 268604"/>
                  <a:gd name="connsiteX184" fmla="*/ 311467 w 359871"/>
                  <a:gd name="connsiteY184" fmla="*/ 268605 h 268604"/>
                  <a:gd name="connsiteX185" fmla="*/ 101918 w 359871"/>
                  <a:gd name="connsiteY185" fmla="*/ 268605 h 268604"/>
                  <a:gd name="connsiteX186" fmla="*/ 135255 w 359871"/>
                  <a:gd name="connsiteY186" fmla="*/ 251460 h 268604"/>
                  <a:gd name="connsiteX187" fmla="*/ 158115 w 359871"/>
                  <a:gd name="connsiteY187" fmla="*/ 237173 h 268604"/>
                  <a:gd name="connsiteX188" fmla="*/ 79057 w 359871"/>
                  <a:gd name="connsiteY188" fmla="*/ 200978 h 268604"/>
                  <a:gd name="connsiteX189" fmla="*/ 76200 w 359871"/>
                  <a:gd name="connsiteY189" fmla="*/ 200025 h 268604"/>
                  <a:gd name="connsiteX190" fmla="*/ 81915 w 359871"/>
                  <a:gd name="connsiteY190" fmla="*/ 196215 h 268604"/>
                  <a:gd name="connsiteX191" fmla="*/ 85725 w 359871"/>
                  <a:gd name="connsiteY191" fmla="*/ 195263 h 268604"/>
                  <a:gd name="connsiteX192" fmla="*/ 89535 w 359871"/>
                  <a:gd name="connsiteY192" fmla="*/ 197167 h 268604"/>
                  <a:gd name="connsiteX193" fmla="*/ 79057 w 359871"/>
                  <a:gd name="connsiteY193" fmla="*/ 200978 h 268604"/>
                  <a:gd name="connsiteX194" fmla="*/ 952 w 359871"/>
                  <a:gd name="connsiteY194" fmla="*/ 189548 h 268604"/>
                  <a:gd name="connsiteX195" fmla="*/ 0 w 359871"/>
                  <a:gd name="connsiteY195" fmla="*/ 188595 h 268604"/>
                  <a:gd name="connsiteX196" fmla="*/ 16193 w 359871"/>
                  <a:gd name="connsiteY196" fmla="*/ 162878 h 268604"/>
                  <a:gd name="connsiteX197" fmla="*/ 33338 w 359871"/>
                  <a:gd name="connsiteY197" fmla="*/ 148590 h 268604"/>
                  <a:gd name="connsiteX198" fmla="*/ 61913 w 359871"/>
                  <a:gd name="connsiteY198" fmla="*/ 125730 h 268604"/>
                  <a:gd name="connsiteX199" fmla="*/ 75248 w 359871"/>
                  <a:gd name="connsiteY199" fmla="*/ 126683 h 268604"/>
                  <a:gd name="connsiteX200" fmla="*/ 69532 w 359871"/>
                  <a:gd name="connsiteY200" fmla="*/ 129540 h 268604"/>
                  <a:gd name="connsiteX201" fmla="*/ 67627 w 359871"/>
                  <a:gd name="connsiteY201" fmla="*/ 128588 h 268604"/>
                  <a:gd name="connsiteX202" fmla="*/ 68580 w 359871"/>
                  <a:gd name="connsiteY202" fmla="*/ 126683 h 268604"/>
                  <a:gd name="connsiteX203" fmla="*/ 52388 w 359871"/>
                  <a:gd name="connsiteY203" fmla="*/ 141923 h 268604"/>
                  <a:gd name="connsiteX204" fmla="*/ 40957 w 359871"/>
                  <a:gd name="connsiteY204" fmla="*/ 155258 h 268604"/>
                  <a:gd name="connsiteX205" fmla="*/ 40005 w 359871"/>
                  <a:gd name="connsiteY205" fmla="*/ 154305 h 268604"/>
                  <a:gd name="connsiteX206" fmla="*/ 952 w 359871"/>
                  <a:gd name="connsiteY206" fmla="*/ 189548 h 268604"/>
                  <a:gd name="connsiteX207" fmla="*/ 43815 w 359871"/>
                  <a:gd name="connsiteY207" fmla="*/ 156210 h 268604"/>
                  <a:gd name="connsiteX208" fmla="*/ 41910 w 359871"/>
                  <a:gd name="connsiteY208" fmla="*/ 158115 h 268604"/>
                  <a:gd name="connsiteX209" fmla="*/ 40005 w 359871"/>
                  <a:gd name="connsiteY209" fmla="*/ 160020 h 268604"/>
                  <a:gd name="connsiteX210" fmla="*/ 39052 w 359871"/>
                  <a:gd name="connsiteY210" fmla="*/ 159067 h 268604"/>
                  <a:gd name="connsiteX211" fmla="*/ 42863 w 359871"/>
                  <a:gd name="connsiteY211" fmla="*/ 154305 h 268604"/>
                  <a:gd name="connsiteX212" fmla="*/ 43815 w 359871"/>
                  <a:gd name="connsiteY212" fmla="*/ 156210 h 268604"/>
                  <a:gd name="connsiteX213" fmla="*/ 67627 w 359871"/>
                  <a:gd name="connsiteY213" fmla="*/ 232410 h 268604"/>
                  <a:gd name="connsiteX214" fmla="*/ 66675 w 359871"/>
                  <a:gd name="connsiteY214" fmla="*/ 234315 h 268604"/>
                  <a:gd name="connsiteX215" fmla="*/ 67627 w 359871"/>
                  <a:gd name="connsiteY215" fmla="*/ 235267 h 268604"/>
                  <a:gd name="connsiteX216" fmla="*/ 63818 w 359871"/>
                  <a:gd name="connsiteY216" fmla="*/ 238125 h 268604"/>
                  <a:gd name="connsiteX217" fmla="*/ 62865 w 359871"/>
                  <a:gd name="connsiteY217" fmla="*/ 238125 h 268604"/>
                  <a:gd name="connsiteX218" fmla="*/ 60960 w 359871"/>
                  <a:gd name="connsiteY218" fmla="*/ 240030 h 268604"/>
                  <a:gd name="connsiteX219" fmla="*/ 58102 w 359871"/>
                  <a:gd name="connsiteY219" fmla="*/ 239078 h 268604"/>
                  <a:gd name="connsiteX220" fmla="*/ 61913 w 359871"/>
                  <a:gd name="connsiteY220" fmla="*/ 235267 h 268604"/>
                  <a:gd name="connsiteX221" fmla="*/ 63818 w 359871"/>
                  <a:gd name="connsiteY221" fmla="*/ 233363 h 268604"/>
                  <a:gd name="connsiteX222" fmla="*/ 64770 w 359871"/>
                  <a:gd name="connsiteY222" fmla="*/ 232410 h 268604"/>
                  <a:gd name="connsiteX223" fmla="*/ 67627 w 359871"/>
                  <a:gd name="connsiteY223" fmla="*/ 232410 h 268604"/>
                  <a:gd name="connsiteX224" fmla="*/ 58102 w 359871"/>
                  <a:gd name="connsiteY224" fmla="*/ 228600 h 268604"/>
                  <a:gd name="connsiteX225" fmla="*/ 58102 w 359871"/>
                  <a:gd name="connsiteY225" fmla="*/ 228600 h 268604"/>
                  <a:gd name="connsiteX226" fmla="*/ 52388 w 359871"/>
                  <a:gd name="connsiteY226" fmla="*/ 232410 h 268604"/>
                  <a:gd name="connsiteX227" fmla="*/ 45720 w 359871"/>
                  <a:gd name="connsiteY227" fmla="*/ 235267 h 268604"/>
                  <a:gd name="connsiteX228" fmla="*/ 45720 w 359871"/>
                  <a:gd name="connsiteY228" fmla="*/ 235267 h 268604"/>
                  <a:gd name="connsiteX229" fmla="*/ 44768 w 359871"/>
                  <a:gd name="connsiteY229" fmla="*/ 235267 h 268604"/>
                  <a:gd name="connsiteX230" fmla="*/ 40005 w 359871"/>
                  <a:gd name="connsiteY230" fmla="*/ 239078 h 268604"/>
                  <a:gd name="connsiteX231" fmla="*/ 39052 w 359871"/>
                  <a:gd name="connsiteY231" fmla="*/ 240030 h 268604"/>
                  <a:gd name="connsiteX232" fmla="*/ 39052 w 359871"/>
                  <a:gd name="connsiteY232" fmla="*/ 240030 h 268604"/>
                  <a:gd name="connsiteX233" fmla="*/ 39052 w 359871"/>
                  <a:gd name="connsiteY233" fmla="*/ 240030 h 268604"/>
                  <a:gd name="connsiteX234" fmla="*/ 38100 w 359871"/>
                  <a:gd name="connsiteY234" fmla="*/ 240983 h 268604"/>
                  <a:gd name="connsiteX235" fmla="*/ 38100 w 359871"/>
                  <a:gd name="connsiteY235" fmla="*/ 240983 h 268604"/>
                  <a:gd name="connsiteX236" fmla="*/ 38100 w 359871"/>
                  <a:gd name="connsiteY236" fmla="*/ 240983 h 268604"/>
                  <a:gd name="connsiteX237" fmla="*/ 37148 w 359871"/>
                  <a:gd name="connsiteY237" fmla="*/ 241935 h 268604"/>
                  <a:gd name="connsiteX238" fmla="*/ 36195 w 359871"/>
                  <a:gd name="connsiteY238" fmla="*/ 242888 h 268604"/>
                  <a:gd name="connsiteX239" fmla="*/ 35243 w 359871"/>
                  <a:gd name="connsiteY239" fmla="*/ 242888 h 268604"/>
                  <a:gd name="connsiteX240" fmla="*/ 35243 w 359871"/>
                  <a:gd name="connsiteY240" fmla="*/ 242888 h 268604"/>
                  <a:gd name="connsiteX241" fmla="*/ 34290 w 359871"/>
                  <a:gd name="connsiteY241" fmla="*/ 242888 h 268604"/>
                  <a:gd name="connsiteX242" fmla="*/ 33338 w 359871"/>
                  <a:gd name="connsiteY242" fmla="*/ 242888 h 268604"/>
                  <a:gd name="connsiteX243" fmla="*/ 33338 w 359871"/>
                  <a:gd name="connsiteY243" fmla="*/ 242888 h 268604"/>
                  <a:gd name="connsiteX244" fmla="*/ 33338 w 359871"/>
                  <a:gd name="connsiteY244" fmla="*/ 242888 h 268604"/>
                  <a:gd name="connsiteX245" fmla="*/ 31432 w 359871"/>
                  <a:gd name="connsiteY245" fmla="*/ 244792 h 268604"/>
                  <a:gd name="connsiteX246" fmla="*/ 28575 w 359871"/>
                  <a:gd name="connsiteY246" fmla="*/ 247650 h 268604"/>
                  <a:gd name="connsiteX247" fmla="*/ 28575 w 359871"/>
                  <a:gd name="connsiteY247" fmla="*/ 247650 h 268604"/>
                  <a:gd name="connsiteX248" fmla="*/ 28575 w 359871"/>
                  <a:gd name="connsiteY248" fmla="*/ 247650 h 268604"/>
                  <a:gd name="connsiteX249" fmla="*/ 28575 w 359871"/>
                  <a:gd name="connsiteY249" fmla="*/ 247650 h 268604"/>
                  <a:gd name="connsiteX250" fmla="*/ 28575 w 359871"/>
                  <a:gd name="connsiteY250" fmla="*/ 247650 h 268604"/>
                  <a:gd name="connsiteX251" fmla="*/ 28575 w 359871"/>
                  <a:gd name="connsiteY251" fmla="*/ 247650 h 268604"/>
                  <a:gd name="connsiteX252" fmla="*/ 28575 w 359871"/>
                  <a:gd name="connsiteY252" fmla="*/ 248603 h 268604"/>
                  <a:gd name="connsiteX253" fmla="*/ 28575 w 359871"/>
                  <a:gd name="connsiteY253" fmla="*/ 248603 h 268604"/>
                  <a:gd name="connsiteX254" fmla="*/ 28575 w 359871"/>
                  <a:gd name="connsiteY254" fmla="*/ 248603 h 268604"/>
                  <a:gd name="connsiteX255" fmla="*/ 28575 w 359871"/>
                  <a:gd name="connsiteY255" fmla="*/ 248603 h 268604"/>
                  <a:gd name="connsiteX256" fmla="*/ 28575 w 359871"/>
                  <a:gd name="connsiteY256" fmla="*/ 248603 h 268604"/>
                  <a:gd name="connsiteX257" fmla="*/ 28575 w 359871"/>
                  <a:gd name="connsiteY257" fmla="*/ 247650 h 268604"/>
                  <a:gd name="connsiteX258" fmla="*/ 28575 w 359871"/>
                  <a:gd name="connsiteY258" fmla="*/ 247650 h 268604"/>
                  <a:gd name="connsiteX259" fmla="*/ 28575 w 359871"/>
                  <a:gd name="connsiteY259" fmla="*/ 247650 h 268604"/>
                  <a:gd name="connsiteX260" fmla="*/ 30480 w 359871"/>
                  <a:gd name="connsiteY260" fmla="*/ 245745 h 268604"/>
                  <a:gd name="connsiteX261" fmla="*/ 30480 w 359871"/>
                  <a:gd name="connsiteY261" fmla="*/ 245745 h 268604"/>
                  <a:gd name="connsiteX262" fmla="*/ 31432 w 359871"/>
                  <a:gd name="connsiteY262" fmla="*/ 244792 h 268604"/>
                  <a:gd name="connsiteX263" fmla="*/ 32385 w 359871"/>
                  <a:gd name="connsiteY263" fmla="*/ 243840 h 268604"/>
                  <a:gd name="connsiteX264" fmla="*/ 32385 w 359871"/>
                  <a:gd name="connsiteY264" fmla="*/ 243840 h 268604"/>
                  <a:gd name="connsiteX265" fmla="*/ 34290 w 359871"/>
                  <a:gd name="connsiteY265" fmla="*/ 241935 h 268604"/>
                  <a:gd name="connsiteX266" fmla="*/ 34290 w 359871"/>
                  <a:gd name="connsiteY266" fmla="*/ 241935 h 268604"/>
                  <a:gd name="connsiteX267" fmla="*/ 34290 w 359871"/>
                  <a:gd name="connsiteY267" fmla="*/ 241935 h 268604"/>
                  <a:gd name="connsiteX268" fmla="*/ 35243 w 359871"/>
                  <a:gd name="connsiteY268" fmla="*/ 240983 h 268604"/>
                  <a:gd name="connsiteX269" fmla="*/ 36195 w 359871"/>
                  <a:gd name="connsiteY269" fmla="*/ 240030 h 268604"/>
                  <a:gd name="connsiteX270" fmla="*/ 36195 w 359871"/>
                  <a:gd name="connsiteY270" fmla="*/ 240030 h 268604"/>
                  <a:gd name="connsiteX271" fmla="*/ 36195 w 359871"/>
                  <a:gd name="connsiteY271" fmla="*/ 240030 h 268604"/>
                  <a:gd name="connsiteX272" fmla="*/ 36195 w 359871"/>
                  <a:gd name="connsiteY272" fmla="*/ 240030 h 268604"/>
                  <a:gd name="connsiteX273" fmla="*/ 37148 w 359871"/>
                  <a:gd name="connsiteY273" fmla="*/ 239078 h 268604"/>
                  <a:gd name="connsiteX274" fmla="*/ 37148 w 359871"/>
                  <a:gd name="connsiteY274" fmla="*/ 239078 h 268604"/>
                  <a:gd name="connsiteX275" fmla="*/ 37148 w 359871"/>
                  <a:gd name="connsiteY275" fmla="*/ 239078 h 268604"/>
                  <a:gd name="connsiteX276" fmla="*/ 37148 w 359871"/>
                  <a:gd name="connsiteY276" fmla="*/ 238125 h 268604"/>
                  <a:gd name="connsiteX277" fmla="*/ 37148 w 359871"/>
                  <a:gd name="connsiteY277" fmla="*/ 238125 h 268604"/>
                  <a:gd name="connsiteX278" fmla="*/ 37148 w 359871"/>
                  <a:gd name="connsiteY278" fmla="*/ 237173 h 268604"/>
                  <a:gd name="connsiteX279" fmla="*/ 37148 w 359871"/>
                  <a:gd name="connsiteY279" fmla="*/ 237173 h 268604"/>
                  <a:gd name="connsiteX280" fmla="*/ 39052 w 359871"/>
                  <a:gd name="connsiteY280" fmla="*/ 234315 h 268604"/>
                  <a:gd name="connsiteX281" fmla="*/ 39052 w 359871"/>
                  <a:gd name="connsiteY281" fmla="*/ 234315 h 268604"/>
                  <a:gd name="connsiteX282" fmla="*/ 37148 w 359871"/>
                  <a:gd name="connsiteY282" fmla="*/ 236220 h 268604"/>
                  <a:gd name="connsiteX283" fmla="*/ 36195 w 359871"/>
                  <a:gd name="connsiteY283" fmla="*/ 235267 h 268604"/>
                  <a:gd name="connsiteX284" fmla="*/ 37148 w 359871"/>
                  <a:gd name="connsiteY284" fmla="*/ 234315 h 268604"/>
                  <a:gd name="connsiteX285" fmla="*/ 37148 w 359871"/>
                  <a:gd name="connsiteY285" fmla="*/ 234315 h 268604"/>
                  <a:gd name="connsiteX286" fmla="*/ 40005 w 359871"/>
                  <a:gd name="connsiteY286" fmla="*/ 231458 h 268604"/>
                  <a:gd name="connsiteX287" fmla="*/ 41910 w 359871"/>
                  <a:gd name="connsiteY287" fmla="*/ 230505 h 268604"/>
                  <a:gd name="connsiteX288" fmla="*/ 41910 w 359871"/>
                  <a:gd name="connsiteY288" fmla="*/ 230505 h 268604"/>
                  <a:gd name="connsiteX289" fmla="*/ 42863 w 359871"/>
                  <a:gd name="connsiteY289" fmla="*/ 229553 h 268604"/>
                  <a:gd name="connsiteX290" fmla="*/ 42863 w 359871"/>
                  <a:gd name="connsiteY290" fmla="*/ 229553 h 268604"/>
                  <a:gd name="connsiteX291" fmla="*/ 62865 w 359871"/>
                  <a:gd name="connsiteY291" fmla="*/ 221933 h 268604"/>
                  <a:gd name="connsiteX292" fmla="*/ 71438 w 359871"/>
                  <a:gd name="connsiteY292" fmla="*/ 221933 h 268604"/>
                  <a:gd name="connsiteX293" fmla="*/ 76200 w 359871"/>
                  <a:gd name="connsiteY293" fmla="*/ 222885 h 268604"/>
                  <a:gd name="connsiteX294" fmla="*/ 58102 w 359871"/>
                  <a:gd name="connsiteY294" fmla="*/ 228600 h 268604"/>
                  <a:gd name="connsiteX295" fmla="*/ 68580 w 359871"/>
                  <a:gd name="connsiteY295" fmla="*/ 193358 h 268604"/>
                  <a:gd name="connsiteX296" fmla="*/ 70485 w 359871"/>
                  <a:gd name="connsiteY296" fmla="*/ 192405 h 268604"/>
                  <a:gd name="connsiteX297" fmla="*/ 66675 w 359871"/>
                  <a:gd name="connsiteY297" fmla="*/ 192405 h 268604"/>
                  <a:gd name="connsiteX298" fmla="*/ 65723 w 359871"/>
                  <a:gd name="connsiteY298" fmla="*/ 191453 h 268604"/>
                  <a:gd name="connsiteX299" fmla="*/ 57150 w 359871"/>
                  <a:gd name="connsiteY299" fmla="*/ 193358 h 268604"/>
                  <a:gd name="connsiteX300" fmla="*/ 46673 w 359871"/>
                  <a:gd name="connsiteY300" fmla="*/ 198120 h 268604"/>
                  <a:gd name="connsiteX301" fmla="*/ 30480 w 359871"/>
                  <a:gd name="connsiteY301" fmla="*/ 206692 h 268604"/>
                  <a:gd name="connsiteX302" fmla="*/ 29527 w 359871"/>
                  <a:gd name="connsiteY302" fmla="*/ 205740 h 268604"/>
                  <a:gd name="connsiteX303" fmla="*/ 33338 w 359871"/>
                  <a:gd name="connsiteY303" fmla="*/ 201930 h 268604"/>
                  <a:gd name="connsiteX304" fmla="*/ 32385 w 359871"/>
                  <a:gd name="connsiteY304" fmla="*/ 200978 h 268604"/>
                  <a:gd name="connsiteX305" fmla="*/ 47625 w 359871"/>
                  <a:gd name="connsiteY305" fmla="*/ 187642 h 268604"/>
                  <a:gd name="connsiteX306" fmla="*/ 47625 w 359871"/>
                  <a:gd name="connsiteY306" fmla="*/ 185738 h 268604"/>
                  <a:gd name="connsiteX307" fmla="*/ 52388 w 359871"/>
                  <a:gd name="connsiteY307" fmla="*/ 180023 h 268604"/>
                  <a:gd name="connsiteX308" fmla="*/ 57150 w 359871"/>
                  <a:gd name="connsiteY308" fmla="*/ 175260 h 268604"/>
                  <a:gd name="connsiteX309" fmla="*/ 55245 w 359871"/>
                  <a:gd name="connsiteY309" fmla="*/ 173355 h 268604"/>
                  <a:gd name="connsiteX310" fmla="*/ 49530 w 359871"/>
                  <a:gd name="connsiteY310" fmla="*/ 172403 h 268604"/>
                  <a:gd name="connsiteX311" fmla="*/ 52388 w 359871"/>
                  <a:gd name="connsiteY311" fmla="*/ 170498 h 268604"/>
                  <a:gd name="connsiteX312" fmla="*/ 51435 w 359871"/>
                  <a:gd name="connsiteY312" fmla="*/ 169545 h 268604"/>
                  <a:gd name="connsiteX313" fmla="*/ 54293 w 359871"/>
                  <a:gd name="connsiteY313" fmla="*/ 166688 h 268604"/>
                  <a:gd name="connsiteX314" fmla="*/ 60007 w 359871"/>
                  <a:gd name="connsiteY314" fmla="*/ 164783 h 268604"/>
                  <a:gd name="connsiteX315" fmla="*/ 48577 w 359871"/>
                  <a:gd name="connsiteY315" fmla="*/ 163830 h 268604"/>
                  <a:gd name="connsiteX316" fmla="*/ 60960 w 359871"/>
                  <a:gd name="connsiteY316" fmla="*/ 148590 h 268604"/>
                  <a:gd name="connsiteX317" fmla="*/ 62865 w 359871"/>
                  <a:gd name="connsiteY317" fmla="*/ 149542 h 268604"/>
                  <a:gd name="connsiteX318" fmla="*/ 59055 w 359871"/>
                  <a:gd name="connsiteY318" fmla="*/ 154305 h 268604"/>
                  <a:gd name="connsiteX319" fmla="*/ 71438 w 359871"/>
                  <a:gd name="connsiteY319" fmla="*/ 157163 h 268604"/>
                  <a:gd name="connsiteX320" fmla="*/ 69532 w 359871"/>
                  <a:gd name="connsiteY320" fmla="*/ 158115 h 268604"/>
                  <a:gd name="connsiteX321" fmla="*/ 78105 w 359871"/>
                  <a:gd name="connsiteY321" fmla="*/ 160973 h 268604"/>
                  <a:gd name="connsiteX322" fmla="*/ 73343 w 359871"/>
                  <a:gd name="connsiteY322" fmla="*/ 160973 h 268604"/>
                  <a:gd name="connsiteX323" fmla="*/ 119063 w 359871"/>
                  <a:gd name="connsiteY323" fmla="*/ 179070 h 268604"/>
                  <a:gd name="connsiteX324" fmla="*/ 83820 w 359871"/>
                  <a:gd name="connsiteY324" fmla="*/ 189548 h 268604"/>
                  <a:gd name="connsiteX325" fmla="*/ 80010 w 359871"/>
                  <a:gd name="connsiteY325" fmla="*/ 188595 h 268604"/>
                  <a:gd name="connsiteX326" fmla="*/ 79057 w 359871"/>
                  <a:gd name="connsiteY326" fmla="*/ 190500 h 268604"/>
                  <a:gd name="connsiteX327" fmla="*/ 74295 w 359871"/>
                  <a:gd name="connsiteY327" fmla="*/ 191453 h 268604"/>
                  <a:gd name="connsiteX328" fmla="*/ 68580 w 359871"/>
                  <a:gd name="connsiteY328" fmla="*/ 193358 h 268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Lst>
                <a:rect l="l" t="t" r="r" b="b"/>
                <a:pathLst>
                  <a:path w="359871" h="268604">
                    <a:moveTo>
                      <a:pt x="158115" y="237173"/>
                    </a:moveTo>
                    <a:cubicBezTo>
                      <a:pt x="160973" y="234315"/>
                      <a:pt x="163830" y="231458"/>
                      <a:pt x="166688" y="227648"/>
                    </a:cubicBezTo>
                    <a:lnTo>
                      <a:pt x="166688" y="227648"/>
                    </a:lnTo>
                    <a:cubicBezTo>
                      <a:pt x="172402" y="221933"/>
                      <a:pt x="177165" y="215265"/>
                      <a:pt x="183833" y="210503"/>
                    </a:cubicBezTo>
                    <a:cubicBezTo>
                      <a:pt x="185738" y="208598"/>
                      <a:pt x="187643" y="207645"/>
                      <a:pt x="189548" y="205740"/>
                    </a:cubicBezTo>
                    <a:cubicBezTo>
                      <a:pt x="190500" y="204788"/>
                      <a:pt x="190500" y="203835"/>
                      <a:pt x="190500" y="203835"/>
                    </a:cubicBezTo>
                    <a:cubicBezTo>
                      <a:pt x="187643" y="204788"/>
                      <a:pt x="186690" y="206692"/>
                      <a:pt x="183833" y="207645"/>
                    </a:cubicBezTo>
                    <a:cubicBezTo>
                      <a:pt x="182880" y="207645"/>
                      <a:pt x="182880" y="206692"/>
                      <a:pt x="182880" y="206692"/>
                    </a:cubicBezTo>
                    <a:cubicBezTo>
                      <a:pt x="184785" y="205740"/>
                      <a:pt x="186690" y="203835"/>
                      <a:pt x="188595" y="202883"/>
                    </a:cubicBezTo>
                    <a:cubicBezTo>
                      <a:pt x="188595" y="202883"/>
                      <a:pt x="188595" y="202883"/>
                      <a:pt x="188595" y="202883"/>
                    </a:cubicBezTo>
                    <a:cubicBezTo>
                      <a:pt x="187643" y="202883"/>
                      <a:pt x="187643" y="201930"/>
                      <a:pt x="187643" y="201930"/>
                    </a:cubicBezTo>
                    <a:cubicBezTo>
                      <a:pt x="180975" y="201930"/>
                      <a:pt x="176213" y="205740"/>
                      <a:pt x="171450" y="210503"/>
                    </a:cubicBezTo>
                    <a:cubicBezTo>
                      <a:pt x="170498" y="211455"/>
                      <a:pt x="169545" y="209550"/>
                      <a:pt x="168593" y="209550"/>
                    </a:cubicBezTo>
                    <a:cubicBezTo>
                      <a:pt x="160973" y="212408"/>
                      <a:pt x="155258" y="219075"/>
                      <a:pt x="147638" y="221933"/>
                    </a:cubicBezTo>
                    <a:lnTo>
                      <a:pt x="147638" y="220980"/>
                    </a:lnTo>
                    <a:cubicBezTo>
                      <a:pt x="144780" y="221933"/>
                      <a:pt x="141923" y="223838"/>
                      <a:pt x="138113" y="224790"/>
                    </a:cubicBezTo>
                    <a:cubicBezTo>
                      <a:pt x="133350" y="225742"/>
                      <a:pt x="129540" y="225742"/>
                      <a:pt x="125730" y="225742"/>
                    </a:cubicBezTo>
                    <a:cubicBezTo>
                      <a:pt x="120015" y="226695"/>
                      <a:pt x="113348" y="227648"/>
                      <a:pt x="107632" y="228600"/>
                    </a:cubicBezTo>
                    <a:cubicBezTo>
                      <a:pt x="107632" y="228600"/>
                      <a:pt x="107632" y="228600"/>
                      <a:pt x="106680" y="228600"/>
                    </a:cubicBezTo>
                    <a:cubicBezTo>
                      <a:pt x="103823" y="229553"/>
                      <a:pt x="100013" y="230505"/>
                      <a:pt x="97155" y="232410"/>
                    </a:cubicBezTo>
                    <a:cubicBezTo>
                      <a:pt x="97155" y="232410"/>
                      <a:pt x="97155" y="232410"/>
                      <a:pt x="97155" y="232410"/>
                    </a:cubicBezTo>
                    <a:cubicBezTo>
                      <a:pt x="97155" y="232410"/>
                      <a:pt x="96202" y="233363"/>
                      <a:pt x="96202" y="233363"/>
                    </a:cubicBezTo>
                    <a:cubicBezTo>
                      <a:pt x="95250" y="234315"/>
                      <a:pt x="94298" y="235267"/>
                      <a:pt x="92393" y="236220"/>
                    </a:cubicBezTo>
                    <a:cubicBezTo>
                      <a:pt x="89535" y="238125"/>
                      <a:pt x="86677" y="240983"/>
                      <a:pt x="83820" y="242888"/>
                    </a:cubicBezTo>
                    <a:cubicBezTo>
                      <a:pt x="83820" y="242888"/>
                      <a:pt x="82868" y="242888"/>
                      <a:pt x="82868" y="242888"/>
                    </a:cubicBezTo>
                    <a:cubicBezTo>
                      <a:pt x="80010" y="245745"/>
                      <a:pt x="77152" y="248603"/>
                      <a:pt x="74295" y="250508"/>
                    </a:cubicBezTo>
                    <a:cubicBezTo>
                      <a:pt x="74295" y="250508"/>
                      <a:pt x="73343" y="250508"/>
                      <a:pt x="72390" y="250508"/>
                    </a:cubicBezTo>
                    <a:cubicBezTo>
                      <a:pt x="72390" y="250508"/>
                      <a:pt x="72390" y="250508"/>
                      <a:pt x="72390" y="250508"/>
                    </a:cubicBezTo>
                    <a:cubicBezTo>
                      <a:pt x="72390" y="250508"/>
                      <a:pt x="72390" y="250508"/>
                      <a:pt x="72390" y="249555"/>
                    </a:cubicBezTo>
                    <a:cubicBezTo>
                      <a:pt x="72390" y="248603"/>
                      <a:pt x="73343" y="247650"/>
                      <a:pt x="73343" y="247650"/>
                    </a:cubicBezTo>
                    <a:cubicBezTo>
                      <a:pt x="74295" y="246698"/>
                      <a:pt x="74295" y="245745"/>
                      <a:pt x="75248" y="245745"/>
                    </a:cubicBezTo>
                    <a:cubicBezTo>
                      <a:pt x="76200" y="244792"/>
                      <a:pt x="76200" y="243840"/>
                      <a:pt x="77152" y="242888"/>
                    </a:cubicBezTo>
                    <a:cubicBezTo>
                      <a:pt x="77152" y="242888"/>
                      <a:pt x="77152" y="241935"/>
                      <a:pt x="77152" y="241935"/>
                    </a:cubicBezTo>
                    <a:cubicBezTo>
                      <a:pt x="77152" y="241935"/>
                      <a:pt x="77152" y="241935"/>
                      <a:pt x="76200" y="241935"/>
                    </a:cubicBezTo>
                    <a:cubicBezTo>
                      <a:pt x="79057" y="239078"/>
                      <a:pt x="81915" y="237173"/>
                      <a:pt x="84773" y="235267"/>
                    </a:cubicBezTo>
                    <a:lnTo>
                      <a:pt x="84773" y="235267"/>
                    </a:lnTo>
                    <a:cubicBezTo>
                      <a:pt x="84773" y="235267"/>
                      <a:pt x="83820" y="235267"/>
                      <a:pt x="83820" y="234315"/>
                    </a:cubicBezTo>
                    <a:cubicBezTo>
                      <a:pt x="83820" y="234315"/>
                      <a:pt x="84773" y="233363"/>
                      <a:pt x="84773" y="233363"/>
                    </a:cubicBezTo>
                    <a:cubicBezTo>
                      <a:pt x="84773" y="233363"/>
                      <a:pt x="84773" y="233363"/>
                      <a:pt x="84773" y="233363"/>
                    </a:cubicBezTo>
                    <a:cubicBezTo>
                      <a:pt x="84773" y="233363"/>
                      <a:pt x="84773" y="233363"/>
                      <a:pt x="84773" y="233363"/>
                    </a:cubicBezTo>
                    <a:cubicBezTo>
                      <a:pt x="85725" y="233363"/>
                      <a:pt x="84773" y="234315"/>
                      <a:pt x="84773" y="234315"/>
                    </a:cubicBezTo>
                    <a:cubicBezTo>
                      <a:pt x="83820" y="235267"/>
                      <a:pt x="82868" y="238125"/>
                      <a:pt x="80963" y="237173"/>
                    </a:cubicBezTo>
                    <a:cubicBezTo>
                      <a:pt x="80963" y="237173"/>
                      <a:pt x="80010" y="237173"/>
                      <a:pt x="80010" y="237173"/>
                    </a:cubicBezTo>
                    <a:cubicBezTo>
                      <a:pt x="80010" y="237173"/>
                      <a:pt x="80010" y="237173"/>
                      <a:pt x="79057" y="237173"/>
                    </a:cubicBezTo>
                    <a:cubicBezTo>
                      <a:pt x="79057" y="237173"/>
                      <a:pt x="79057" y="237173"/>
                      <a:pt x="79057" y="237173"/>
                    </a:cubicBezTo>
                    <a:cubicBezTo>
                      <a:pt x="79057" y="237173"/>
                      <a:pt x="79057" y="237173"/>
                      <a:pt x="79057" y="237173"/>
                    </a:cubicBezTo>
                    <a:cubicBezTo>
                      <a:pt x="79057" y="237173"/>
                      <a:pt x="79057" y="237173"/>
                      <a:pt x="79057" y="237173"/>
                    </a:cubicBezTo>
                    <a:cubicBezTo>
                      <a:pt x="79057" y="237173"/>
                      <a:pt x="79057" y="237173"/>
                      <a:pt x="79057" y="237173"/>
                    </a:cubicBezTo>
                    <a:cubicBezTo>
                      <a:pt x="79057" y="237173"/>
                      <a:pt x="79057" y="237173"/>
                      <a:pt x="79057" y="237173"/>
                    </a:cubicBezTo>
                    <a:cubicBezTo>
                      <a:pt x="79057" y="237173"/>
                      <a:pt x="79057" y="237173"/>
                      <a:pt x="79057" y="237173"/>
                    </a:cubicBezTo>
                    <a:cubicBezTo>
                      <a:pt x="79057" y="237173"/>
                      <a:pt x="79057" y="237173"/>
                      <a:pt x="79057" y="236220"/>
                    </a:cubicBezTo>
                    <a:cubicBezTo>
                      <a:pt x="79057" y="236220"/>
                      <a:pt x="79057" y="236220"/>
                      <a:pt x="79057" y="236220"/>
                    </a:cubicBezTo>
                    <a:cubicBezTo>
                      <a:pt x="79057" y="236220"/>
                      <a:pt x="79057" y="235267"/>
                      <a:pt x="80010" y="235267"/>
                    </a:cubicBezTo>
                    <a:cubicBezTo>
                      <a:pt x="80010" y="235267"/>
                      <a:pt x="80010" y="235267"/>
                      <a:pt x="80010" y="234315"/>
                    </a:cubicBezTo>
                    <a:cubicBezTo>
                      <a:pt x="80010" y="234315"/>
                      <a:pt x="80010" y="233363"/>
                      <a:pt x="80963" y="233363"/>
                    </a:cubicBezTo>
                    <a:cubicBezTo>
                      <a:pt x="80963" y="233363"/>
                      <a:pt x="80963" y="232410"/>
                      <a:pt x="80963" y="232410"/>
                    </a:cubicBezTo>
                    <a:cubicBezTo>
                      <a:pt x="81915" y="231458"/>
                      <a:pt x="82868" y="230505"/>
                      <a:pt x="84773" y="229553"/>
                    </a:cubicBezTo>
                    <a:lnTo>
                      <a:pt x="84773" y="229553"/>
                    </a:lnTo>
                    <a:cubicBezTo>
                      <a:pt x="86677" y="228600"/>
                      <a:pt x="88582" y="227648"/>
                      <a:pt x="90488" y="226695"/>
                    </a:cubicBezTo>
                    <a:cubicBezTo>
                      <a:pt x="90488" y="226695"/>
                      <a:pt x="91440" y="225742"/>
                      <a:pt x="91440" y="225742"/>
                    </a:cubicBezTo>
                    <a:cubicBezTo>
                      <a:pt x="88582" y="226695"/>
                      <a:pt x="85725" y="227648"/>
                      <a:pt x="82868" y="229553"/>
                    </a:cubicBezTo>
                    <a:cubicBezTo>
                      <a:pt x="82868" y="229553"/>
                      <a:pt x="81915" y="229553"/>
                      <a:pt x="81915" y="229553"/>
                    </a:cubicBezTo>
                    <a:cubicBezTo>
                      <a:pt x="81915" y="229553"/>
                      <a:pt x="80963" y="229553"/>
                      <a:pt x="80963" y="229553"/>
                    </a:cubicBezTo>
                    <a:cubicBezTo>
                      <a:pt x="80963" y="229553"/>
                      <a:pt x="80963" y="229553"/>
                      <a:pt x="80963" y="229553"/>
                    </a:cubicBezTo>
                    <a:cubicBezTo>
                      <a:pt x="81915" y="228600"/>
                      <a:pt x="82868" y="227648"/>
                      <a:pt x="83820" y="226695"/>
                    </a:cubicBezTo>
                    <a:cubicBezTo>
                      <a:pt x="84773" y="226695"/>
                      <a:pt x="84773" y="226695"/>
                      <a:pt x="84773" y="227648"/>
                    </a:cubicBezTo>
                    <a:cubicBezTo>
                      <a:pt x="100965" y="215265"/>
                      <a:pt x="123825" y="218123"/>
                      <a:pt x="142875" y="211455"/>
                    </a:cubicBezTo>
                    <a:cubicBezTo>
                      <a:pt x="144780" y="210503"/>
                      <a:pt x="145733" y="209550"/>
                      <a:pt x="147638" y="208598"/>
                    </a:cubicBezTo>
                    <a:cubicBezTo>
                      <a:pt x="150495" y="207645"/>
                      <a:pt x="152400" y="204788"/>
                      <a:pt x="155258" y="203835"/>
                    </a:cubicBezTo>
                    <a:cubicBezTo>
                      <a:pt x="159068" y="200978"/>
                      <a:pt x="161925" y="197167"/>
                      <a:pt x="163830" y="192405"/>
                    </a:cubicBezTo>
                    <a:cubicBezTo>
                      <a:pt x="163830" y="191453"/>
                      <a:pt x="162877" y="191453"/>
                      <a:pt x="162877" y="191453"/>
                    </a:cubicBezTo>
                    <a:cubicBezTo>
                      <a:pt x="156210" y="199073"/>
                      <a:pt x="148590" y="203835"/>
                      <a:pt x="140018" y="208598"/>
                    </a:cubicBezTo>
                    <a:cubicBezTo>
                      <a:pt x="129540" y="214313"/>
                      <a:pt x="117157" y="213360"/>
                      <a:pt x="106680" y="214313"/>
                    </a:cubicBezTo>
                    <a:cubicBezTo>
                      <a:pt x="107632" y="213360"/>
                      <a:pt x="108585" y="213360"/>
                      <a:pt x="109538" y="213360"/>
                    </a:cubicBezTo>
                    <a:cubicBezTo>
                      <a:pt x="109538" y="211455"/>
                      <a:pt x="110490" y="211455"/>
                      <a:pt x="111443" y="210503"/>
                    </a:cubicBezTo>
                    <a:lnTo>
                      <a:pt x="113348" y="210503"/>
                    </a:lnTo>
                    <a:cubicBezTo>
                      <a:pt x="114300" y="210503"/>
                      <a:pt x="114300" y="209550"/>
                      <a:pt x="114300" y="209550"/>
                    </a:cubicBezTo>
                    <a:cubicBezTo>
                      <a:pt x="115252" y="209550"/>
                      <a:pt x="117157" y="208598"/>
                      <a:pt x="116205" y="208598"/>
                    </a:cubicBezTo>
                    <a:cubicBezTo>
                      <a:pt x="114300" y="206692"/>
                      <a:pt x="111443" y="210503"/>
                      <a:pt x="108585" y="208598"/>
                    </a:cubicBezTo>
                    <a:cubicBezTo>
                      <a:pt x="109538" y="207645"/>
                      <a:pt x="109538" y="205740"/>
                      <a:pt x="110490" y="205740"/>
                    </a:cubicBezTo>
                    <a:lnTo>
                      <a:pt x="112395" y="205740"/>
                    </a:lnTo>
                    <a:cubicBezTo>
                      <a:pt x="112395" y="204788"/>
                      <a:pt x="113348" y="203835"/>
                      <a:pt x="113348" y="203835"/>
                    </a:cubicBezTo>
                    <a:cubicBezTo>
                      <a:pt x="120968" y="199073"/>
                      <a:pt x="128588" y="195263"/>
                      <a:pt x="135255" y="191453"/>
                    </a:cubicBezTo>
                    <a:cubicBezTo>
                      <a:pt x="133350" y="191453"/>
                      <a:pt x="132398" y="193358"/>
                      <a:pt x="131445" y="192405"/>
                    </a:cubicBezTo>
                    <a:cubicBezTo>
                      <a:pt x="132398" y="192405"/>
                      <a:pt x="131445" y="190500"/>
                      <a:pt x="132398" y="190500"/>
                    </a:cubicBezTo>
                    <a:cubicBezTo>
                      <a:pt x="138113" y="188595"/>
                      <a:pt x="142875" y="185738"/>
                      <a:pt x="148590" y="183833"/>
                    </a:cubicBezTo>
                    <a:cubicBezTo>
                      <a:pt x="146685" y="183833"/>
                      <a:pt x="144780" y="185738"/>
                      <a:pt x="142875" y="183833"/>
                    </a:cubicBezTo>
                    <a:cubicBezTo>
                      <a:pt x="143827" y="182880"/>
                      <a:pt x="144780" y="181928"/>
                      <a:pt x="145733" y="181928"/>
                    </a:cubicBezTo>
                    <a:lnTo>
                      <a:pt x="145733" y="180023"/>
                    </a:lnTo>
                    <a:cubicBezTo>
                      <a:pt x="145733" y="179070"/>
                      <a:pt x="146685" y="179070"/>
                      <a:pt x="146685" y="179070"/>
                    </a:cubicBezTo>
                    <a:cubicBezTo>
                      <a:pt x="145733" y="179070"/>
                      <a:pt x="145733" y="178117"/>
                      <a:pt x="145733" y="178117"/>
                    </a:cubicBezTo>
                    <a:cubicBezTo>
                      <a:pt x="146685" y="177165"/>
                      <a:pt x="147638" y="177165"/>
                      <a:pt x="148590" y="176213"/>
                    </a:cubicBezTo>
                    <a:cubicBezTo>
                      <a:pt x="147638" y="176213"/>
                      <a:pt x="146685" y="176213"/>
                      <a:pt x="146685" y="175260"/>
                    </a:cubicBezTo>
                    <a:cubicBezTo>
                      <a:pt x="148590" y="173355"/>
                      <a:pt x="150495" y="172403"/>
                      <a:pt x="153352" y="172403"/>
                    </a:cubicBezTo>
                    <a:cubicBezTo>
                      <a:pt x="152400" y="171450"/>
                      <a:pt x="151448" y="172403"/>
                      <a:pt x="151448" y="171450"/>
                    </a:cubicBezTo>
                    <a:cubicBezTo>
                      <a:pt x="151448" y="170498"/>
                      <a:pt x="152400" y="170498"/>
                      <a:pt x="152400" y="170498"/>
                    </a:cubicBezTo>
                    <a:lnTo>
                      <a:pt x="152400" y="170498"/>
                    </a:lnTo>
                    <a:cubicBezTo>
                      <a:pt x="151448" y="169545"/>
                      <a:pt x="151448" y="168592"/>
                      <a:pt x="151448" y="168592"/>
                    </a:cubicBezTo>
                    <a:cubicBezTo>
                      <a:pt x="154305" y="164783"/>
                      <a:pt x="154305" y="160020"/>
                      <a:pt x="156210" y="156210"/>
                    </a:cubicBezTo>
                    <a:cubicBezTo>
                      <a:pt x="155258" y="156210"/>
                      <a:pt x="155258" y="156210"/>
                      <a:pt x="155258" y="155258"/>
                    </a:cubicBezTo>
                    <a:cubicBezTo>
                      <a:pt x="150495" y="160973"/>
                      <a:pt x="141923" y="162878"/>
                      <a:pt x="134302" y="164783"/>
                    </a:cubicBezTo>
                    <a:lnTo>
                      <a:pt x="131445" y="164783"/>
                    </a:lnTo>
                    <a:cubicBezTo>
                      <a:pt x="128588" y="165735"/>
                      <a:pt x="125730" y="165735"/>
                      <a:pt x="122873" y="163830"/>
                    </a:cubicBezTo>
                    <a:cubicBezTo>
                      <a:pt x="120968" y="162878"/>
                      <a:pt x="120015" y="160973"/>
                      <a:pt x="118110" y="160020"/>
                    </a:cubicBezTo>
                    <a:cubicBezTo>
                      <a:pt x="114300" y="157163"/>
                      <a:pt x="109538" y="155258"/>
                      <a:pt x="105727" y="154305"/>
                    </a:cubicBezTo>
                    <a:cubicBezTo>
                      <a:pt x="93345" y="150495"/>
                      <a:pt x="80010" y="148590"/>
                      <a:pt x="66675" y="148590"/>
                    </a:cubicBezTo>
                    <a:cubicBezTo>
                      <a:pt x="72390" y="145733"/>
                      <a:pt x="78105" y="145733"/>
                      <a:pt x="84773" y="143828"/>
                    </a:cubicBezTo>
                    <a:cubicBezTo>
                      <a:pt x="93345" y="140970"/>
                      <a:pt x="101918" y="138113"/>
                      <a:pt x="110490" y="139065"/>
                    </a:cubicBezTo>
                    <a:cubicBezTo>
                      <a:pt x="108585" y="138113"/>
                      <a:pt x="106680" y="139065"/>
                      <a:pt x="105727" y="139065"/>
                    </a:cubicBezTo>
                    <a:cubicBezTo>
                      <a:pt x="98107" y="138113"/>
                      <a:pt x="91440" y="140970"/>
                      <a:pt x="83820" y="141923"/>
                    </a:cubicBezTo>
                    <a:cubicBezTo>
                      <a:pt x="79057" y="142875"/>
                      <a:pt x="74295" y="144780"/>
                      <a:pt x="68580" y="145733"/>
                    </a:cubicBezTo>
                    <a:cubicBezTo>
                      <a:pt x="65723" y="146685"/>
                      <a:pt x="63818" y="149542"/>
                      <a:pt x="60007" y="149542"/>
                    </a:cubicBezTo>
                    <a:lnTo>
                      <a:pt x="60007" y="147638"/>
                    </a:lnTo>
                    <a:cubicBezTo>
                      <a:pt x="64770" y="141923"/>
                      <a:pt x="71438" y="135255"/>
                      <a:pt x="79057" y="135255"/>
                    </a:cubicBezTo>
                    <a:cubicBezTo>
                      <a:pt x="88582" y="133350"/>
                      <a:pt x="97155" y="135255"/>
                      <a:pt x="105727" y="136208"/>
                    </a:cubicBezTo>
                    <a:cubicBezTo>
                      <a:pt x="112395" y="137160"/>
                      <a:pt x="118110" y="138113"/>
                      <a:pt x="124777" y="140017"/>
                    </a:cubicBezTo>
                    <a:cubicBezTo>
                      <a:pt x="127635" y="140017"/>
                      <a:pt x="127635" y="143828"/>
                      <a:pt x="129540" y="144780"/>
                    </a:cubicBezTo>
                    <a:cubicBezTo>
                      <a:pt x="132398" y="145733"/>
                      <a:pt x="135255" y="144780"/>
                      <a:pt x="139065" y="146685"/>
                    </a:cubicBezTo>
                    <a:cubicBezTo>
                      <a:pt x="139065" y="145733"/>
                      <a:pt x="138113" y="144780"/>
                      <a:pt x="139065" y="143828"/>
                    </a:cubicBezTo>
                    <a:cubicBezTo>
                      <a:pt x="140970" y="141923"/>
                      <a:pt x="143827" y="144780"/>
                      <a:pt x="145733" y="142875"/>
                    </a:cubicBezTo>
                    <a:cubicBezTo>
                      <a:pt x="149543" y="140017"/>
                      <a:pt x="141923" y="136208"/>
                      <a:pt x="140018" y="132398"/>
                    </a:cubicBezTo>
                    <a:cubicBezTo>
                      <a:pt x="140018" y="131445"/>
                      <a:pt x="140970" y="131445"/>
                      <a:pt x="140970" y="131445"/>
                    </a:cubicBezTo>
                    <a:cubicBezTo>
                      <a:pt x="144780" y="135255"/>
                      <a:pt x="147638" y="139065"/>
                      <a:pt x="153352" y="141923"/>
                    </a:cubicBezTo>
                    <a:cubicBezTo>
                      <a:pt x="156210" y="142875"/>
                      <a:pt x="161925" y="144780"/>
                      <a:pt x="160973" y="140970"/>
                    </a:cubicBezTo>
                    <a:cubicBezTo>
                      <a:pt x="158115" y="135255"/>
                      <a:pt x="153352" y="130492"/>
                      <a:pt x="149543" y="125730"/>
                    </a:cubicBezTo>
                    <a:lnTo>
                      <a:pt x="149543" y="123825"/>
                    </a:lnTo>
                    <a:cubicBezTo>
                      <a:pt x="148590" y="123825"/>
                      <a:pt x="148590" y="122873"/>
                      <a:pt x="147638" y="122873"/>
                    </a:cubicBezTo>
                    <a:lnTo>
                      <a:pt x="147638" y="120015"/>
                    </a:lnTo>
                    <a:cubicBezTo>
                      <a:pt x="145733" y="119063"/>
                      <a:pt x="145733" y="117158"/>
                      <a:pt x="144780" y="115253"/>
                    </a:cubicBezTo>
                    <a:cubicBezTo>
                      <a:pt x="142875" y="112395"/>
                      <a:pt x="143827" y="109538"/>
                      <a:pt x="142875" y="105728"/>
                    </a:cubicBezTo>
                    <a:cubicBezTo>
                      <a:pt x="142875" y="103823"/>
                      <a:pt x="142875" y="100965"/>
                      <a:pt x="141923" y="98108"/>
                    </a:cubicBezTo>
                    <a:cubicBezTo>
                      <a:pt x="140018" y="89535"/>
                      <a:pt x="138113" y="81915"/>
                      <a:pt x="137160" y="73342"/>
                    </a:cubicBezTo>
                    <a:cubicBezTo>
                      <a:pt x="136208" y="63817"/>
                      <a:pt x="142875" y="56197"/>
                      <a:pt x="147638" y="47625"/>
                    </a:cubicBezTo>
                    <a:cubicBezTo>
                      <a:pt x="151448" y="41910"/>
                      <a:pt x="155258" y="35242"/>
                      <a:pt x="161925" y="31433"/>
                    </a:cubicBezTo>
                    <a:cubicBezTo>
                      <a:pt x="163830" y="25718"/>
                      <a:pt x="167640" y="20003"/>
                      <a:pt x="171450" y="15240"/>
                    </a:cubicBezTo>
                    <a:cubicBezTo>
                      <a:pt x="175260" y="10478"/>
                      <a:pt x="181927" y="7620"/>
                      <a:pt x="187643" y="4763"/>
                    </a:cubicBezTo>
                    <a:cubicBezTo>
                      <a:pt x="194310" y="1905"/>
                      <a:pt x="200977" y="0"/>
                      <a:pt x="200977" y="0"/>
                    </a:cubicBezTo>
                    <a:lnTo>
                      <a:pt x="302895" y="0"/>
                    </a:lnTo>
                    <a:cubicBezTo>
                      <a:pt x="302895" y="0"/>
                      <a:pt x="303848" y="0"/>
                      <a:pt x="305753" y="953"/>
                    </a:cubicBezTo>
                    <a:cubicBezTo>
                      <a:pt x="307658" y="1905"/>
                      <a:pt x="311467" y="3810"/>
                      <a:pt x="313373" y="4763"/>
                    </a:cubicBezTo>
                    <a:cubicBezTo>
                      <a:pt x="317183" y="6668"/>
                      <a:pt x="320992" y="9525"/>
                      <a:pt x="322898" y="13335"/>
                    </a:cubicBezTo>
                    <a:cubicBezTo>
                      <a:pt x="323850" y="15240"/>
                      <a:pt x="325755" y="18097"/>
                      <a:pt x="324803" y="20003"/>
                    </a:cubicBezTo>
                    <a:cubicBezTo>
                      <a:pt x="323850" y="22860"/>
                      <a:pt x="322898" y="26670"/>
                      <a:pt x="320992" y="27622"/>
                    </a:cubicBezTo>
                    <a:cubicBezTo>
                      <a:pt x="318135" y="29528"/>
                      <a:pt x="314325" y="29528"/>
                      <a:pt x="310515" y="28575"/>
                    </a:cubicBezTo>
                    <a:cubicBezTo>
                      <a:pt x="308610" y="28575"/>
                      <a:pt x="306705" y="27622"/>
                      <a:pt x="304800" y="27622"/>
                    </a:cubicBezTo>
                    <a:cubicBezTo>
                      <a:pt x="312420" y="30480"/>
                      <a:pt x="320040" y="34290"/>
                      <a:pt x="324803" y="40958"/>
                    </a:cubicBezTo>
                    <a:cubicBezTo>
                      <a:pt x="325755" y="41910"/>
                      <a:pt x="327660" y="42863"/>
                      <a:pt x="329565" y="42863"/>
                    </a:cubicBezTo>
                    <a:cubicBezTo>
                      <a:pt x="330517" y="42863"/>
                      <a:pt x="330517" y="43815"/>
                      <a:pt x="330517" y="44767"/>
                    </a:cubicBezTo>
                    <a:cubicBezTo>
                      <a:pt x="329565" y="45720"/>
                      <a:pt x="328613" y="46672"/>
                      <a:pt x="328613" y="47625"/>
                    </a:cubicBezTo>
                    <a:lnTo>
                      <a:pt x="330517" y="47625"/>
                    </a:lnTo>
                    <a:cubicBezTo>
                      <a:pt x="333375" y="46672"/>
                      <a:pt x="332423" y="41910"/>
                      <a:pt x="336233" y="42863"/>
                    </a:cubicBezTo>
                    <a:cubicBezTo>
                      <a:pt x="339090" y="44767"/>
                      <a:pt x="340042" y="47625"/>
                      <a:pt x="338138" y="50483"/>
                    </a:cubicBezTo>
                    <a:cubicBezTo>
                      <a:pt x="336233" y="52388"/>
                      <a:pt x="334328" y="54292"/>
                      <a:pt x="332423" y="55245"/>
                    </a:cubicBezTo>
                    <a:cubicBezTo>
                      <a:pt x="331470" y="56197"/>
                      <a:pt x="331470" y="58103"/>
                      <a:pt x="332423" y="59055"/>
                    </a:cubicBezTo>
                    <a:cubicBezTo>
                      <a:pt x="334328" y="60960"/>
                      <a:pt x="334328" y="62865"/>
                      <a:pt x="335280" y="64770"/>
                    </a:cubicBezTo>
                    <a:cubicBezTo>
                      <a:pt x="337185" y="68580"/>
                      <a:pt x="337185" y="72390"/>
                      <a:pt x="339090" y="76200"/>
                    </a:cubicBezTo>
                    <a:cubicBezTo>
                      <a:pt x="340995" y="83820"/>
                      <a:pt x="342900" y="91440"/>
                      <a:pt x="342900" y="99060"/>
                    </a:cubicBezTo>
                    <a:cubicBezTo>
                      <a:pt x="342900" y="102870"/>
                      <a:pt x="340995" y="106680"/>
                      <a:pt x="341948" y="110490"/>
                    </a:cubicBezTo>
                    <a:cubicBezTo>
                      <a:pt x="342900" y="114300"/>
                      <a:pt x="345758" y="118110"/>
                      <a:pt x="347663" y="120967"/>
                    </a:cubicBezTo>
                    <a:cubicBezTo>
                      <a:pt x="349567" y="123825"/>
                      <a:pt x="351473" y="125730"/>
                      <a:pt x="353378" y="129540"/>
                    </a:cubicBezTo>
                    <a:cubicBezTo>
                      <a:pt x="356235" y="134303"/>
                      <a:pt x="361950" y="140017"/>
                      <a:pt x="359092" y="145733"/>
                    </a:cubicBezTo>
                    <a:cubicBezTo>
                      <a:pt x="357188" y="149542"/>
                      <a:pt x="351473" y="148590"/>
                      <a:pt x="348615" y="150495"/>
                    </a:cubicBezTo>
                    <a:cubicBezTo>
                      <a:pt x="345758" y="153353"/>
                      <a:pt x="347663" y="157163"/>
                      <a:pt x="349567" y="160020"/>
                    </a:cubicBezTo>
                    <a:cubicBezTo>
                      <a:pt x="352425" y="164783"/>
                      <a:pt x="346710" y="167640"/>
                      <a:pt x="342900" y="169545"/>
                    </a:cubicBezTo>
                    <a:cubicBezTo>
                      <a:pt x="343853" y="171450"/>
                      <a:pt x="345758" y="170498"/>
                      <a:pt x="346710" y="171450"/>
                    </a:cubicBezTo>
                    <a:cubicBezTo>
                      <a:pt x="347663" y="174308"/>
                      <a:pt x="349567" y="175260"/>
                      <a:pt x="348615" y="178117"/>
                    </a:cubicBezTo>
                    <a:cubicBezTo>
                      <a:pt x="346710" y="180975"/>
                      <a:pt x="340042" y="182880"/>
                      <a:pt x="343853" y="187642"/>
                    </a:cubicBezTo>
                    <a:cubicBezTo>
                      <a:pt x="345758" y="191453"/>
                      <a:pt x="344805" y="195263"/>
                      <a:pt x="342900" y="199073"/>
                    </a:cubicBezTo>
                    <a:cubicBezTo>
                      <a:pt x="340995" y="203835"/>
                      <a:pt x="337185" y="205740"/>
                      <a:pt x="333375" y="206692"/>
                    </a:cubicBezTo>
                    <a:cubicBezTo>
                      <a:pt x="330517" y="207645"/>
                      <a:pt x="326708" y="207645"/>
                      <a:pt x="323850" y="207645"/>
                    </a:cubicBezTo>
                    <a:cubicBezTo>
                      <a:pt x="320040" y="205740"/>
                      <a:pt x="319088" y="205740"/>
                      <a:pt x="318135" y="205740"/>
                    </a:cubicBezTo>
                    <a:cubicBezTo>
                      <a:pt x="309563" y="204788"/>
                      <a:pt x="300990" y="201930"/>
                      <a:pt x="292417" y="201930"/>
                    </a:cubicBezTo>
                    <a:cubicBezTo>
                      <a:pt x="289560" y="202883"/>
                      <a:pt x="287655" y="202883"/>
                      <a:pt x="285750" y="203835"/>
                    </a:cubicBezTo>
                    <a:cubicBezTo>
                      <a:pt x="283845" y="205740"/>
                      <a:pt x="280988" y="207645"/>
                      <a:pt x="280035" y="209550"/>
                    </a:cubicBezTo>
                    <a:cubicBezTo>
                      <a:pt x="280035" y="209550"/>
                      <a:pt x="280035" y="209550"/>
                      <a:pt x="280035" y="209550"/>
                    </a:cubicBezTo>
                    <a:cubicBezTo>
                      <a:pt x="280035" y="209550"/>
                      <a:pt x="279083" y="210503"/>
                      <a:pt x="279083" y="210503"/>
                    </a:cubicBezTo>
                    <a:cubicBezTo>
                      <a:pt x="279083" y="210503"/>
                      <a:pt x="279083" y="211455"/>
                      <a:pt x="278130" y="211455"/>
                    </a:cubicBezTo>
                    <a:cubicBezTo>
                      <a:pt x="278130" y="211455"/>
                      <a:pt x="278130" y="211455"/>
                      <a:pt x="278130" y="212408"/>
                    </a:cubicBezTo>
                    <a:cubicBezTo>
                      <a:pt x="276225" y="214313"/>
                      <a:pt x="275273" y="216217"/>
                      <a:pt x="274320" y="218123"/>
                    </a:cubicBezTo>
                    <a:cubicBezTo>
                      <a:pt x="274320" y="218123"/>
                      <a:pt x="274320" y="218123"/>
                      <a:pt x="274320" y="218123"/>
                    </a:cubicBezTo>
                    <a:cubicBezTo>
                      <a:pt x="274320" y="218123"/>
                      <a:pt x="274320" y="219075"/>
                      <a:pt x="274320" y="219075"/>
                    </a:cubicBezTo>
                    <a:cubicBezTo>
                      <a:pt x="272415" y="221933"/>
                      <a:pt x="271463" y="225742"/>
                      <a:pt x="270510" y="228600"/>
                    </a:cubicBezTo>
                    <a:cubicBezTo>
                      <a:pt x="266700" y="240030"/>
                      <a:pt x="268605" y="250508"/>
                      <a:pt x="271463" y="252413"/>
                    </a:cubicBezTo>
                    <a:cubicBezTo>
                      <a:pt x="272415" y="253365"/>
                      <a:pt x="288608" y="258128"/>
                      <a:pt x="299085" y="262890"/>
                    </a:cubicBezTo>
                    <a:cubicBezTo>
                      <a:pt x="304800" y="264795"/>
                      <a:pt x="307658" y="266700"/>
                      <a:pt x="311467" y="268605"/>
                    </a:cubicBezTo>
                    <a:lnTo>
                      <a:pt x="101918" y="268605"/>
                    </a:lnTo>
                    <a:cubicBezTo>
                      <a:pt x="111443" y="261938"/>
                      <a:pt x="120968" y="258128"/>
                      <a:pt x="135255" y="251460"/>
                    </a:cubicBezTo>
                    <a:cubicBezTo>
                      <a:pt x="138113" y="249555"/>
                      <a:pt x="153352" y="242888"/>
                      <a:pt x="158115" y="237173"/>
                    </a:cubicBezTo>
                    <a:moveTo>
                      <a:pt x="79057" y="200978"/>
                    </a:moveTo>
                    <a:cubicBezTo>
                      <a:pt x="78105" y="200978"/>
                      <a:pt x="76200" y="201930"/>
                      <a:pt x="76200" y="200025"/>
                    </a:cubicBezTo>
                    <a:cubicBezTo>
                      <a:pt x="77152" y="197167"/>
                      <a:pt x="80010" y="197167"/>
                      <a:pt x="81915" y="196215"/>
                    </a:cubicBezTo>
                    <a:cubicBezTo>
                      <a:pt x="82868" y="195263"/>
                      <a:pt x="84773" y="194310"/>
                      <a:pt x="85725" y="195263"/>
                    </a:cubicBezTo>
                    <a:cubicBezTo>
                      <a:pt x="86677" y="197167"/>
                      <a:pt x="88582" y="196215"/>
                      <a:pt x="89535" y="197167"/>
                    </a:cubicBezTo>
                    <a:cubicBezTo>
                      <a:pt x="86677" y="200978"/>
                      <a:pt x="82868" y="200025"/>
                      <a:pt x="79057" y="200978"/>
                    </a:cubicBezTo>
                    <a:moveTo>
                      <a:pt x="952" y="189548"/>
                    </a:moveTo>
                    <a:cubicBezTo>
                      <a:pt x="952" y="189548"/>
                      <a:pt x="0" y="188595"/>
                      <a:pt x="0" y="188595"/>
                    </a:cubicBezTo>
                    <a:cubicBezTo>
                      <a:pt x="6668" y="180023"/>
                      <a:pt x="11430" y="171450"/>
                      <a:pt x="16193" y="162878"/>
                    </a:cubicBezTo>
                    <a:cubicBezTo>
                      <a:pt x="22860" y="159067"/>
                      <a:pt x="28575" y="154305"/>
                      <a:pt x="33338" y="148590"/>
                    </a:cubicBezTo>
                    <a:cubicBezTo>
                      <a:pt x="41910" y="139065"/>
                      <a:pt x="51435" y="131445"/>
                      <a:pt x="61913" y="125730"/>
                    </a:cubicBezTo>
                    <a:cubicBezTo>
                      <a:pt x="65723" y="123825"/>
                      <a:pt x="71438" y="124778"/>
                      <a:pt x="75248" y="126683"/>
                    </a:cubicBezTo>
                    <a:cubicBezTo>
                      <a:pt x="73343" y="128588"/>
                      <a:pt x="71438" y="128588"/>
                      <a:pt x="69532" y="129540"/>
                    </a:cubicBezTo>
                    <a:cubicBezTo>
                      <a:pt x="68580" y="129540"/>
                      <a:pt x="68580" y="129540"/>
                      <a:pt x="67627" y="128588"/>
                    </a:cubicBezTo>
                    <a:cubicBezTo>
                      <a:pt x="68580" y="127635"/>
                      <a:pt x="68580" y="127635"/>
                      <a:pt x="68580" y="126683"/>
                    </a:cubicBezTo>
                    <a:cubicBezTo>
                      <a:pt x="63818" y="132398"/>
                      <a:pt x="56198" y="135255"/>
                      <a:pt x="52388" y="141923"/>
                    </a:cubicBezTo>
                    <a:cubicBezTo>
                      <a:pt x="49530" y="146685"/>
                      <a:pt x="47625" y="153353"/>
                      <a:pt x="40957" y="155258"/>
                    </a:cubicBezTo>
                    <a:cubicBezTo>
                      <a:pt x="39052" y="156210"/>
                      <a:pt x="41910" y="153353"/>
                      <a:pt x="40005" y="154305"/>
                    </a:cubicBezTo>
                    <a:cubicBezTo>
                      <a:pt x="24765" y="164783"/>
                      <a:pt x="13335" y="176213"/>
                      <a:pt x="952" y="189548"/>
                    </a:cubicBezTo>
                    <a:moveTo>
                      <a:pt x="43815" y="156210"/>
                    </a:moveTo>
                    <a:cubicBezTo>
                      <a:pt x="42863" y="157163"/>
                      <a:pt x="42863" y="157163"/>
                      <a:pt x="41910" y="158115"/>
                    </a:cubicBezTo>
                    <a:cubicBezTo>
                      <a:pt x="40957" y="159067"/>
                      <a:pt x="40957" y="160020"/>
                      <a:pt x="40005" y="160020"/>
                    </a:cubicBezTo>
                    <a:cubicBezTo>
                      <a:pt x="39052" y="160020"/>
                      <a:pt x="39052" y="160020"/>
                      <a:pt x="39052" y="159067"/>
                    </a:cubicBezTo>
                    <a:cubicBezTo>
                      <a:pt x="40005" y="157163"/>
                      <a:pt x="40957" y="155258"/>
                      <a:pt x="42863" y="154305"/>
                    </a:cubicBezTo>
                    <a:cubicBezTo>
                      <a:pt x="43815" y="155258"/>
                      <a:pt x="43815" y="155258"/>
                      <a:pt x="43815" y="156210"/>
                    </a:cubicBezTo>
                    <a:moveTo>
                      <a:pt x="67627" y="232410"/>
                    </a:moveTo>
                    <a:cubicBezTo>
                      <a:pt x="67627" y="233363"/>
                      <a:pt x="66675" y="233363"/>
                      <a:pt x="66675" y="234315"/>
                    </a:cubicBezTo>
                    <a:cubicBezTo>
                      <a:pt x="67627" y="234315"/>
                      <a:pt x="67627" y="234315"/>
                      <a:pt x="67627" y="235267"/>
                    </a:cubicBezTo>
                    <a:cubicBezTo>
                      <a:pt x="66675" y="236220"/>
                      <a:pt x="65723" y="237173"/>
                      <a:pt x="63818" y="238125"/>
                    </a:cubicBezTo>
                    <a:cubicBezTo>
                      <a:pt x="63818" y="238125"/>
                      <a:pt x="63818" y="238125"/>
                      <a:pt x="62865" y="238125"/>
                    </a:cubicBezTo>
                    <a:cubicBezTo>
                      <a:pt x="61913" y="239078"/>
                      <a:pt x="61913" y="239078"/>
                      <a:pt x="60960" y="240030"/>
                    </a:cubicBezTo>
                    <a:cubicBezTo>
                      <a:pt x="60007" y="240983"/>
                      <a:pt x="57150" y="240030"/>
                      <a:pt x="58102" y="239078"/>
                    </a:cubicBezTo>
                    <a:cubicBezTo>
                      <a:pt x="59055" y="238125"/>
                      <a:pt x="60960" y="236220"/>
                      <a:pt x="61913" y="235267"/>
                    </a:cubicBezTo>
                    <a:cubicBezTo>
                      <a:pt x="62865" y="234315"/>
                      <a:pt x="63818" y="234315"/>
                      <a:pt x="63818" y="233363"/>
                    </a:cubicBezTo>
                    <a:cubicBezTo>
                      <a:pt x="63818" y="233363"/>
                      <a:pt x="64770" y="232410"/>
                      <a:pt x="64770" y="232410"/>
                    </a:cubicBezTo>
                    <a:cubicBezTo>
                      <a:pt x="64770" y="231458"/>
                      <a:pt x="67627" y="231458"/>
                      <a:pt x="67627" y="232410"/>
                    </a:cubicBezTo>
                    <a:moveTo>
                      <a:pt x="58102" y="228600"/>
                    </a:moveTo>
                    <a:cubicBezTo>
                      <a:pt x="58102" y="228600"/>
                      <a:pt x="58102" y="228600"/>
                      <a:pt x="58102" y="228600"/>
                    </a:cubicBezTo>
                    <a:cubicBezTo>
                      <a:pt x="56198" y="230505"/>
                      <a:pt x="54293" y="231458"/>
                      <a:pt x="52388" y="232410"/>
                    </a:cubicBezTo>
                    <a:cubicBezTo>
                      <a:pt x="50482" y="233363"/>
                      <a:pt x="47625" y="234315"/>
                      <a:pt x="45720" y="235267"/>
                    </a:cubicBezTo>
                    <a:cubicBezTo>
                      <a:pt x="45720" y="235267"/>
                      <a:pt x="45720" y="235267"/>
                      <a:pt x="45720" y="235267"/>
                    </a:cubicBezTo>
                    <a:cubicBezTo>
                      <a:pt x="45720" y="235267"/>
                      <a:pt x="44768" y="235267"/>
                      <a:pt x="44768" y="235267"/>
                    </a:cubicBezTo>
                    <a:cubicBezTo>
                      <a:pt x="42863" y="236220"/>
                      <a:pt x="40957" y="238125"/>
                      <a:pt x="40005" y="239078"/>
                    </a:cubicBezTo>
                    <a:cubicBezTo>
                      <a:pt x="40005" y="239078"/>
                      <a:pt x="40005" y="239078"/>
                      <a:pt x="39052" y="240030"/>
                    </a:cubicBezTo>
                    <a:cubicBezTo>
                      <a:pt x="39052" y="240030"/>
                      <a:pt x="39052" y="240030"/>
                      <a:pt x="39052" y="240030"/>
                    </a:cubicBezTo>
                    <a:cubicBezTo>
                      <a:pt x="39052" y="240030"/>
                      <a:pt x="39052" y="240030"/>
                      <a:pt x="39052" y="240030"/>
                    </a:cubicBezTo>
                    <a:cubicBezTo>
                      <a:pt x="39052" y="240030"/>
                      <a:pt x="38100" y="240983"/>
                      <a:pt x="38100" y="240983"/>
                    </a:cubicBezTo>
                    <a:cubicBezTo>
                      <a:pt x="38100" y="240983"/>
                      <a:pt x="38100" y="240983"/>
                      <a:pt x="38100" y="240983"/>
                    </a:cubicBezTo>
                    <a:cubicBezTo>
                      <a:pt x="38100" y="240983"/>
                      <a:pt x="38100" y="240983"/>
                      <a:pt x="38100" y="240983"/>
                    </a:cubicBezTo>
                    <a:cubicBezTo>
                      <a:pt x="38100" y="240983"/>
                      <a:pt x="37148" y="241935"/>
                      <a:pt x="37148" y="241935"/>
                    </a:cubicBezTo>
                    <a:cubicBezTo>
                      <a:pt x="37148" y="241935"/>
                      <a:pt x="37148" y="242888"/>
                      <a:pt x="36195" y="242888"/>
                    </a:cubicBezTo>
                    <a:cubicBezTo>
                      <a:pt x="36195" y="242888"/>
                      <a:pt x="35243" y="242888"/>
                      <a:pt x="35243" y="242888"/>
                    </a:cubicBezTo>
                    <a:cubicBezTo>
                      <a:pt x="35243" y="242888"/>
                      <a:pt x="35243" y="242888"/>
                      <a:pt x="35243" y="242888"/>
                    </a:cubicBezTo>
                    <a:cubicBezTo>
                      <a:pt x="35243" y="242888"/>
                      <a:pt x="34290" y="242888"/>
                      <a:pt x="34290" y="242888"/>
                    </a:cubicBezTo>
                    <a:cubicBezTo>
                      <a:pt x="34290" y="242888"/>
                      <a:pt x="33338" y="242888"/>
                      <a:pt x="33338" y="242888"/>
                    </a:cubicBezTo>
                    <a:cubicBezTo>
                      <a:pt x="33338" y="242888"/>
                      <a:pt x="33338" y="242888"/>
                      <a:pt x="33338" y="242888"/>
                    </a:cubicBezTo>
                    <a:cubicBezTo>
                      <a:pt x="33338" y="242888"/>
                      <a:pt x="33338" y="242888"/>
                      <a:pt x="33338" y="242888"/>
                    </a:cubicBezTo>
                    <a:cubicBezTo>
                      <a:pt x="32385" y="243840"/>
                      <a:pt x="32385" y="243840"/>
                      <a:pt x="31432" y="244792"/>
                    </a:cubicBezTo>
                    <a:cubicBezTo>
                      <a:pt x="30480" y="245745"/>
                      <a:pt x="29527" y="246698"/>
                      <a:pt x="28575" y="247650"/>
                    </a:cubicBezTo>
                    <a:cubicBezTo>
                      <a:pt x="28575" y="247650"/>
                      <a:pt x="28575" y="247650"/>
                      <a:pt x="28575" y="247650"/>
                    </a:cubicBezTo>
                    <a:cubicBezTo>
                      <a:pt x="28575" y="247650"/>
                      <a:pt x="28575" y="247650"/>
                      <a:pt x="28575" y="247650"/>
                    </a:cubicBezTo>
                    <a:cubicBezTo>
                      <a:pt x="28575" y="247650"/>
                      <a:pt x="28575" y="247650"/>
                      <a:pt x="28575" y="247650"/>
                    </a:cubicBezTo>
                    <a:cubicBezTo>
                      <a:pt x="28575" y="247650"/>
                      <a:pt x="28575" y="247650"/>
                      <a:pt x="28575" y="247650"/>
                    </a:cubicBezTo>
                    <a:cubicBezTo>
                      <a:pt x="28575" y="247650"/>
                      <a:pt x="28575" y="247650"/>
                      <a:pt x="28575" y="247650"/>
                    </a:cubicBezTo>
                    <a:cubicBezTo>
                      <a:pt x="28575" y="247650"/>
                      <a:pt x="28575" y="247650"/>
                      <a:pt x="28575" y="248603"/>
                    </a:cubicBezTo>
                    <a:lnTo>
                      <a:pt x="28575" y="248603"/>
                    </a:lnTo>
                    <a:cubicBezTo>
                      <a:pt x="28575" y="248603"/>
                      <a:pt x="28575" y="248603"/>
                      <a:pt x="28575" y="248603"/>
                    </a:cubicBezTo>
                    <a:cubicBezTo>
                      <a:pt x="28575" y="248603"/>
                      <a:pt x="28575" y="248603"/>
                      <a:pt x="28575" y="248603"/>
                    </a:cubicBezTo>
                    <a:cubicBezTo>
                      <a:pt x="28575" y="248603"/>
                      <a:pt x="28575" y="248603"/>
                      <a:pt x="28575" y="248603"/>
                    </a:cubicBezTo>
                    <a:cubicBezTo>
                      <a:pt x="28575" y="248603"/>
                      <a:pt x="28575" y="247650"/>
                      <a:pt x="28575" y="247650"/>
                    </a:cubicBezTo>
                    <a:lnTo>
                      <a:pt x="28575" y="247650"/>
                    </a:lnTo>
                    <a:cubicBezTo>
                      <a:pt x="28575" y="247650"/>
                      <a:pt x="28575" y="247650"/>
                      <a:pt x="28575" y="247650"/>
                    </a:cubicBezTo>
                    <a:cubicBezTo>
                      <a:pt x="29527" y="246698"/>
                      <a:pt x="29527" y="246698"/>
                      <a:pt x="30480" y="245745"/>
                    </a:cubicBezTo>
                    <a:cubicBezTo>
                      <a:pt x="30480" y="245745"/>
                      <a:pt x="30480" y="245745"/>
                      <a:pt x="30480" y="245745"/>
                    </a:cubicBezTo>
                    <a:cubicBezTo>
                      <a:pt x="30480" y="245745"/>
                      <a:pt x="30480" y="245745"/>
                      <a:pt x="31432" y="244792"/>
                    </a:cubicBezTo>
                    <a:cubicBezTo>
                      <a:pt x="31432" y="244792"/>
                      <a:pt x="32385" y="243840"/>
                      <a:pt x="32385" y="243840"/>
                    </a:cubicBezTo>
                    <a:cubicBezTo>
                      <a:pt x="32385" y="243840"/>
                      <a:pt x="32385" y="243840"/>
                      <a:pt x="32385" y="243840"/>
                    </a:cubicBezTo>
                    <a:cubicBezTo>
                      <a:pt x="33338" y="242888"/>
                      <a:pt x="33338" y="241935"/>
                      <a:pt x="34290" y="241935"/>
                    </a:cubicBezTo>
                    <a:cubicBezTo>
                      <a:pt x="34290" y="241935"/>
                      <a:pt x="34290" y="241935"/>
                      <a:pt x="34290" y="241935"/>
                    </a:cubicBezTo>
                    <a:cubicBezTo>
                      <a:pt x="34290" y="241935"/>
                      <a:pt x="34290" y="241935"/>
                      <a:pt x="34290" y="241935"/>
                    </a:cubicBezTo>
                    <a:cubicBezTo>
                      <a:pt x="34290" y="241935"/>
                      <a:pt x="35243" y="240983"/>
                      <a:pt x="35243" y="240983"/>
                    </a:cubicBezTo>
                    <a:cubicBezTo>
                      <a:pt x="35243" y="240983"/>
                      <a:pt x="35243" y="240030"/>
                      <a:pt x="36195" y="240030"/>
                    </a:cubicBezTo>
                    <a:cubicBezTo>
                      <a:pt x="36195" y="240030"/>
                      <a:pt x="36195" y="240030"/>
                      <a:pt x="36195" y="240030"/>
                    </a:cubicBezTo>
                    <a:cubicBezTo>
                      <a:pt x="36195" y="240030"/>
                      <a:pt x="36195" y="240030"/>
                      <a:pt x="36195" y="240030"/>
                    </a:cubicBezTo>
                    <a:cubicBezTo>
                      <a:pt x="36195" y="240030"/>
                      <a:pt x="36195" y="240030"/>
                      <a:pt x="36195" y="240030"/>
                    </a:cubicBezTo>
                    <a:cubicBezTo>
                      <a:pt x="36195" y="240030"/>
                      <a:pt x="36195" y="239078"/>
                      <a:pt x="37148" y="239078"/>
                    </a:cubicBezTo>
                    <a:cubicBezTo>
                      <a:pt x="37148" y="239078"/>
                      <a:pt x="37148" y="239078"/>
                      <a:pt x="37148" y="239078"/>
                    </a:cubicBezTo>
                    <a:cubicBezTo>
                      <a:pt x="37148" y="239078"/>
                      <a:pt x="37148" y="239078"/>
                      <a:pt x="37148" y="239078"/>
                    </a:cubicBezTo>
                    <a:cubicBezTo>
                      <a:pt x="37148" y="239078"/>
                      <a:pt x="37148" y="239078"/>
                      <a:pt x="37148" y="238125"/>
                    </a:cubicBezTo>
                    <a:cubicBezTo>
                      <a:pt x="37148" y="238125"/>
                      <a:pt x="37148" y="238125"/>
                      <a:pt x="37148" y="238125"/>
                    </a:cubicBezTo>
                    <a:cubicBezTo>
                      <a:pt x="37148" y="238125"/>
                      <a:pt x="37148" y="237173"/>
                      <a:pt x="37148" y="237173"/>
                    </a:cubicBezTo>
                    <a:cubicBezTo>
                      <a:pt x="37148" y="237173"/>
                      <a:pt x="37148" y="237173"/>
                      <a:pt x="37148" y="237173"/>
                    </a:cubicBezTo>
                    <a:cubicBezTo>
                      <a:pt x="38100" y="236220"/>
                      <a:pt x="38100" y="235267"/>
                      <a:pt x="39052" y="234315"/>
                    </a:cubicBezTo>
                    <a:cubicBezTo>
                      <a:pt x="39052" y="234315"/>
                      <a:pt x="39052" y="234315"/>
                      <a:pt x="39052" y="234315"/>
                    </a:cubicBezTo>
                    <a:cubicBezTo>
                      <a:pt x="38100" y="234315"/>
                      <a:pt x="38100" y="235267"/>
                      <a:pt x="37148" y="236220"/>
                    </a:cubicBezTo>
                    <a:cubicBezTo>
                      <a:pt x="36195" y="236220"/>
                      <a:pt x="35243" y="236220"/>
                      <a:pt x="36195" y="235267"/>
                    </a:cubicBezTo>
                    <a:cubicBezTo>
                      <a:pt x="36195" y="235267"/>
                      <a:pt x="37148" y="234315"/>
                      <a:pt x="37148" y="234315"/>
                    </a:cubicBezTo>
                    <a:cubicBezTo>
                      <a:pt x="37148" y="234315"/>
                      <a:pt x="37148" y="234315"/>
                      <a:pt x="37148" y="234315"/>
                    </a:cubicBezTo>
                    <a:cubicBezTo>
                      <a:pt x="38100" y="233363"/>
                      <a:pt x="39052" y="232410"/>
                      <a:pt x="40005" y="231458"/>
                    </a:cubicBezTo>
                    <a:cubicBezTo>
                      <a:pt x="40957" y="231458"/>
                      <a:pt x="40957" y="230505"/>
                      <a:pt x="41910" y="230505"/>
                    </a:cubicBezTo>
                    <a:cubicBezTo>
                      <a:pt x="41910" y="230505"/>
                      <a:pt x="41910" y="230505"/>
                      <a:pt x="41910" y="230505"/>
                    </a:cubicBezTo>
                    <a:cubicBezTo>
                      <a:pt x="41910" y="230505"/>
                      <a:pt x="42863" y="229553"/>
                      <a:pt x="42863" y="229553"/>
                    </a:cubicBezTo>
                    <a:cubicBezTo>
                      <a:pt x="42863" y="229553"/>
                      <a:pt x="42863" y="229553"/>
                      <a:pt x="42863" y="229553"/>
                    </a:cubicBezTo>
                    <a:cubicBezTo>
                      <a:pt x="47625" y="224790"/>
                      <a:pt x="56198" y="224790"/>
                      <a:pt x="62865" y="221933"/>
                    </a:cubicBezTo>
                    <a:cubicBezTo>
                      <a:pt x="65723" y="220980"/>
                      <a:pt x="68580" y="222885"/>
                      <a:pt x="71438" y="221933"/>
                    </a:cubicBezTo>
                    <a:cubicBezTo>
                      <a:pt x="73343" y="221933"/>
                      <a:pt x="74295" y="221933"/>
                      <a:pt x="76200" y="222885"/>
                    </a:cubicBezTo>
                    <a:cubicBezTo>
                      <a:pt x="66675" y="222885"/>
                      <a:pt x="62865" y="225742"/>
                      <a:pt x="58102" y="228600"/>
                    </a:cubicBezTo>
                    <a:moveTo>
                      <a:pt x="68580" y="193358"/>
                    </a:moveTo>
                    <a:cubicBezTo>
                      <a:pt x="67627" y="192405"/>
                      <a:pt x="70485" y="193358"/>
                      <a:pt x="70485" y="192405"/>
                    </a:cubicBezTo>
                    <a:lnTo>
                      <a:pt x="66675" y="192405"/>
                    </a:lnTo>
                    <a:cubicBezTo>
                      <a:pt x="65723" y="192405"/>
                      <a:pt x="65723" y="191453"/>
                      <a:pt x="65723" y="191453"/>
                    </a:cubicBezTo>
                    <a:cubicBezTo>
                      <a:pt x="62865" y="192405"/>
                      <a:pt x="60007" y="193358"/>
                      <a:pt x="57150" y="193358"/>
                    </a:cubicBezTo>
                    <a:cubicBezTo>
                      <a:pt x="53340" y="194310"/>
                      <a:pt x="50482" y="197167"/>
                      <a:pt x="46673" y="198120"/>
                    </a:cubicBezTo>
                    <a:cubicBezTo>
                      <a:pt x="40957" y="200025"/>
                      <a:pt x="36195" y="204788"/>
                      <a:pt x="30480" y="206692"/>
                    </a:cubicBezTo>
                    <a:cubicBezTo>
                      <a:pt x="29527" y="206692"/>
                      <a:pt x="29527" y="205740"/>
                      <a:pt x="29527" y="205740"/>
                    </a:cubicBezTo>
                    <a:cubicBezTo>
                      <a:pt x="30480" y="203835"/>
                      <a:pt x="32385" y="203835"/>
                      <a:pt x="33338" y="201930"/>
                    </a:cubicBezTo>
                    <a:cubicBezTo>
                      <a:pt x="33338" y="200978"/>
                      <a:pt x="33338" y="200978"/>
                      <a:pt x="32385" y="200978"/>
                    </a:cubicBezTo>
                    <a:cubicBezTo>
                      <a:pt x="36195" y="195263"/>
                      <a:pt x="41910" y="192405"/>
                      <a:pt x="47625" y="187642"/>
                    </a:cubicBezTo>
                    <a:lnTo>
                      <a:pt x="47625" y="185738"/>
                    </a:lnTo>
                    <a:cubicBezTo>
                      <a:pt x="49530" y="183833"/>
                      <a:pt x="51435" y="182880"/>
                      <a:pt x="52388" y="180023"/>
                    </a:cubicBezTo>
                    <a:cubicBezTo>
                      <a:pt x="53340" y="178117"/>
                      <a:pt x="55245" y="176213"/>
                      <a:pt x="57150" y="175260"/>
                    </a:cubicBezTo>
                    <a:cubicBezTo>
                      <a:pt x="56198" y="174308"/>
                      <a:pt x="55245" y="174308"/>
                      <a:pt x="55245" y="173355"/>
                    </a:cubicBezTo>
                    <a:cubicBezTo>
                      <a:pt x="53340" y="173355"/>
                      <a:pt x="51435" y="174308"/>
                      <a:pt x="49530" y="172403"/>
                    </a:cubicBezTo>
                    <a:cubicBezTo>
                      <a:pt x="50482" y="171450"/>
                      <a:pt x="51435" y="170498"/>
                      <a:pt x="52388" y="170498"/>
                    </a:cubicBezTo>
                    <a:cubicBezTo>
                      <a:pt x="52388" y="170498"/>
                      <a:pt x="51435" y="170498"/>
                      <a:pt x="51435" y="169545"/>
                    </a:cubicBezTo>
                    <a:cubicBezTo>
                      <a:pt x="50482" y="168592"/>
                      <a:pt x="52388" y="167640"/>
                      <a:pt x="54293" y="166688"/>
                    </a:cubicBezTo>
                    <a:cubicBezTo>
                      <a:pt x="56198" y="165735"/>
                      <a:pt x="59055" y="165735"/>
                      <a:pt x="60007" y="164783"/>
                    </a:cubicBezTo>
                    <a:cubicBezTo>
                      <a:pt x="56198" y="163830"/>
                      <a:pt x="52388" y="165735"/>
                      <a:pt x="48577" y="163830"/>
                    </a:cubicBezTo>
                    <a:cubicBezTo>
                      <a:pt x="51435" y="157163"/>
                      <a:pt x="55245" y="151448"/>
                      <a:pt x="60960" y="148590"/>
                    </a:cubicBezTo>
                    <a:cubicBezTo>
                      <a:pt x="61913" y="148590"/>
                      <a:pt x="62865" y="148590"/>
                      <a:pt x="62865" y="149542"/>
                    </a:cubicBezTo>
                    <a:cubicBezTo>
                      <a:pt x="62865" y="152400"/>
                      <a:pt x="60960" y="154305"/>
                      <a:pt x="59055" y="154305"/>
                    </a:cubicBezTo>
                    <a:cubicBezTo>
                      <a:pt x="62865" y="155258"/>
                      <a:pt x="67627" y="155258"/>
                      <a:pt x="71438" y="157163"/>
                    </a:cubicBezTo>
                    <a:cubicBezTo>
                      <a:pt x="70485" y="158115"/>
                      <a:pt x="69532" y="158115"/>
                      <a:pt x="69532" y="158115"/>
                    </a:cubicBezTo>
                    <a:cubicBezTo>
                      <a:pt x="72390" y="160020"/>
                      <a:pt x="75248" y="159067"/>
                      <a:pt x="78105" y="160973"/>
                    </a:cubicBezTo>
                    <a:cubicBezTo>
                      <a:pt x="76200" y="162878"/>
                      <a:pt x="75248" y="160973"/>
                      <a:pt x="73343" y="160973"/>
                    </a:cubicBezTo>
                    <a:cubicBezTo>
                      <a:pt x="89535" y="165735"/>
                      <a:pt x="105727" y="169545"/>
                      <a:pt x="119063" y="179070"/>
                    </a:cubicBezTo>
                    <a:cubicBezTo>
                      <a:pt x="107632" y="184785"/>
                      <a:pt x="96202" y="187642"/>
                      <a:pt x="83820" y="189548"/>
                    </a:cubicBezTo>
                    <a:cubicBezTo>
                      <a:pt x="81915" y="189548"/>
                      <a:pt x="80963" y="189548"/>
                      <a:pt x="80010" y="188595"/>
                    </a:cubicBezTo>
                    <a:cubicBezTo>
                      <a:pt x="80010" y="189548"/>
                      <a:pt x="80010" y="190500"/>
                      <a:pt x="79057" y="190500"/>
                    </a:cubicBezTo>
                    <a:cubicBezTo>
                      <a:pt x="77152" y="190500"/>
                      <a:pt x="75248" y="190500"/>
                      <a:pt x="74295" y="191453"/>
                    </a:cubicBezTo>
                    <a:cubicBezTo>
                      <a:pt x="73343" y="194310"/>
                      <a:pt x="70485" y="194310"/>
                      <a:pt x="68580" y="193358"/>
                    </a:cubicBezTo>
                  </a:path>
                </a:pathLst>
              </a:custGeom>
              <a:solidFill>
                <a:srgbClr val="FFFFFF"/>
              </a:solidFill>
              <a:ln w="9525" cap="flat">
                <a:noFill/>
                <a:prstDash val="solid"/>
                <a:miter/>
              </a:ln>
            </p:spPr>
            <p:txBody>
              <a:bodyPr rtlCol="0" anchor="ctr"/>
              <a:lstStyle/>
              <a:p>
                <a:endParaRPr lang="fr-FR"/>
              </a:p>
            </p:txBody>
          </p:sp>
          <p:sp>
            <p:nvSpPr>
              <p:cNvPr id="16" name="Forme libre : forme 15">
                <a:extLst>
                  <a:ext uri="{FF2B5EF4-FFF2-40B4-BE49-F238E27FC236}">
                    <a16:creationId xmlns:a16="http://schemas.microsoft.com/office/drawing/2014/main" xmlns="" id="{D8D3202E-8F82-4420-97EA-F8CC611573DC}"/>
                  </a:ext>
                </a:extLst>
              </p:cNvPr>
              <p:cNvSpPr/>
              <p:nvPr/>
            </p:nvSpPr>
            <p:spPr>
              <a:xfrm>
                <a:off x="270509" y="270509"/>
                <a:ext cx="349567" cy="269557"/>
              </a:xfrm>
              <a:custGeom>
                <a:avLst/>
                <a:gdLst>
                  <a:gd name="connsiteX0" fmla="*/ 306705 w 349567"/>
                  <a:gd name="connsiteY0" fmla="*/ 237173 h 269557"/>
                  <a:gd name="connsiteX1" fmla="*/ 315278 w 349567"/>
                  <a:gd name="connsiteY1" fmla="*/ 227648 h 269557"/>
                  <a:gd name="connsiteX2" fmla="*/ 315278 w 349567"/>
                  <a:gd name="connsiteY2" fmla="*/ 227648 h 269557"/>
                  <a:gd name="connsiteX3" fmla="*/ 332423 w 349567"/>
                  <a:gd name="connsiteY3" fmla="*/ 210503 h 269557"/>
                  <a:gd name="connsiteX4" fmla="*/ 338138 w 349567"/>
                  <a:gd name="connsiteY4" fmla="*/ 205740 h 269557"/>
                  <a:gd name="connsiteX5" fmla="*/ 339090 w 349567"/>
                  <a:gd name="connsiteY5" fmla="*/ 203835 h 269557"/>
                  <a:gd name="connsiteX6" fmla="*/ 332423 w 349567"/>
                  <a:gd name="connsiteY6" fmla="*/ 207645 h 269557"/>
                  <a:gd name="connsiteX7" fmla="*/ 331470 w 349567"/>
                  <a:gd name="connsiteY7" fmla="*/ 206692 h 269557"/>
                  <a:gd name="connsiteX8" fmla="*/ 337185 w 349567"/>
                  <a:gd name="connsiteY8" fmla="*/ 202883 h 269557"/>
                  <a:gd name="connsiteX9" fmla="*/ 337185 w 349567"/>
                  <a:gd name="connsiteY9" fmla="*/ 202883 h 269557"/>
                  <a:gd name="connsiteX10" fmla="*/ 336233 w 349567"/>
                  <a:gd name="connsiteY10" fmla="*/ 201930 h 269557"/>
                  <a:gd name="connsiteX11" fmla="*/ 320040 w 349567"/>
                  <a:gd name="connsiteY11" fmla="*/ 210503 h 269557"/>
                  <a:gd name="connsiteX12" fmla="*/ 317183 w 349567"/>
                  <a:gd name="connsiteY12" fmla="*/ 209550 h 269557"/>
                  <a:gd name="connsiteX13" fmla="*/ 296228 w 349567"/>
                  <a:gd name="connsiteY13" fmla="*/ 221933 h 269557"/>
                  <a:gd name="connsiteX14" fmla="*/ 296228 w 349567"/>
                  <a:gd name="connsiteY14" fmla="*/ 220980 h 269557"/>
                  <a:gd name="connsiteX15" fmla="*/ 286703 w 349567"/>
                  <a:gd name="connsiteY15" fmla="*/ 224790 h 269557"/>
                  <a:gd name="connsiteX16" fmla="*/ 274320 w 349567"/>
                  <a:gd name="connsiteY16" fmla="*/ 225742 h 269557"/>
                  <a:gd name="connsiteX17" fmla="*/ 256223 w 349567"/>
                  <a:gd name="connsiteY17" fmla="*/ 228600 h 269557"/>
                  <a:gd name="connsiteX18" fmla="*/ 255270 w 349567"/>
                  <a:gd name="connsiteY18" fmla="*/ 228600 h 269557"/>
                  <a:gd name="connsiteX19" fmla="*/ 245745 w 349567"/>
                  <a:gd name="connsiteY19" fmla="*/ 232410 h 269557"/>
                  <a:gd name="connsiteX20" fmla="*/ 245745 w 349567"/>
                  <a:gd name="connsiteY20" fmla="*/ 232410 h 269557"/>
                  <a:gd name="connsiteX21" fmla="*/ 244792 w 349567"/>
                  <a:gd name="connsiteY21" fmla="*/ 233363 h 269557"/>
                  <a:gd name="connsiteX22" fmla="*/ 240983 w 349567"/>
                  <a:gd name="connsiteY22" fmla="*/ 236220 h 269557"/>
                  <a:gd name="connsiteX23" fmla="*/ 232410 w 349567"/>
                  <a:gd name="connsiteY23" fmla="*/ 242888 h 269557"/>
                  <a:gd name="connsiteX24" fmla="*/ 231458 w 349567"/>
                  <a:gd name="connsiteY24" fmla="*/ 242888 h 269557"/>
                  <a:gd name="connsiteX25" fmla="*/ 222885 w 349567"/>
                  <a:gd name="connsiteY25" fmla="*/ 250508 h 269557"/>
                  <a:gd name="connsiteX26" fmla="*/ 220980 w 349567"/>
                  <a:gd name="connsiteY26" fmla="*/ 250508 h 269557"/>
                  <a:gd name="connsiteX27" fmla="*/ 220980 w 349567"/>
                  <a:gd name="connsiteY27" fmla="*/ 250508 h 269557"/>
                  <a:gd name="connsiteX28" fmla="*/ 220980 w 349567"/>
                  <a:gd name="connsiteY28" fmla="*/ 249555 h 269557"/>
                  <a:gd name="connsiteX29" fmla="*/ 221933 w 349567"/>
                  <a:gd name="connsiteY29" fmla="*/ 247650 h 269557"/>
                  <a:gd name="connsiteX30" fmla="*/ 223838 w 349567"/>
                  <a:gd name="connsiteY30" fmla="*/ 245745 h 269557"/>
                  <a:gd name="connsiteX31" fmla="*/ 225742 w 349567"/>
                  <a:gd name="connsiteY31" fmla="*/ 242888 h 269557"/>
                  <a:gd name="connsiteX32" fmla="*/ 225742 w 349567"/>
                  <a:gd name="connsiteY32" fmla="*/ 241935 h 269557"/>
                  <a:gd name="connsiteX33" fmla="*/ 224790 w 349567"/>
                  <a:gd name="connsiteY33" fmla="*/ 241935 h 269557"/>
                  <a:gd name="connsiteX34" fmla="*/ 233363 w 349567"/>
                  <a:gd name="connsiteY34" fmla="*/ 235267 h 269557"/>
                  <a:gd name="connsiteX35" fmla="*/ 233363 w 349567"/>
                  <a:gd name="connsiteY35" fmla="*/ 235267 h 269557"/>
                  <a:gd name="connsiteX36" fmla="*/ 232410 w 349567"/>
                  <a:gd name="connsiteY36" fmla="*/ 234315 h 269557"/>
                  <a:gd name="connsiteX37" fmla="*/ 233363 w 349567"/>
                  <a:gd name="connsiteY37" fmla="*/ 233363 h 269557"/>
                  <a:gd name="connsiteX38" fmla="*/ 233363 w 349567"/>
                  <a:gd name="connsiteY38" fmla="*/ 233363 h 269557"/>
                  <a:gd name="connsiteX39" fmla="*/ 233363 w 349567"/>
                  <a:gd name="connsiteY39" fmla="*/ 233363 h 269557"/>
                  <a:gd name="connsiteX40" fmla="*/ 233363 w 349567"/>
                  <a:gd name="connsiteY40" fmla="*/ 234315 h 269557"/>
                  <a:gd name="connsiteX41" fmla="*/ 229553 w 349567"/>
                  <a:gd name="connsiteY41" fmla="*/ 237173 h 269557"/>
                  <a:gd name="connsiteX42" fmla="*/ 228600 w 349567"/>
                  <a:gd name="connsiteY42" fmla="*/ 237173 h 269557"/>
                  <a:gd name="connsiteX43" fmla="*/ 227648 w 349567"/>
                  <a:gd name="connsiteY43" fmla="*/ 237173 h 269557"/>
                  <a:gd name="connsiteX44" fmla="*/ 227648 w 349567"/>
                  <a:gd name="connsiteY44" fmla="*/ 237173 h 269557"/>
                  <a:gd name="connsiteX45" fmla="*/ 227648 w 349567"/>
                  <a:gd name="connsiteY45" fmla="*/ 237173 h 269557"/>
                  <a:gd name="connsiteX46" fmla="*/ 227648 w 349567"/>
                  <a:gd name="connsiteY46" fmla="*/ 237173 h 269557"/>
                  <a:gd name="connsiteX47" fmla="*/ 227648 w 349567"/>
                  <a:gd name="connsiteY47" fmla="*/ 237173 h 269557"/>
                  <a:gd name="connsiteX48" fmla="*/ 227648 w 349567"/>
                  <a:gd name="connsiteY48" fmla="*/ 237173 h 269557"/>
                  <a:gd name="connsiteX49" fmla="*/ 227648 w 349567"/>
                  <a:gd name="connsiteY49" fmla="*/ 237173 h 269557"/>
                  <a:gd name="connsiteX50" fmla="*/ 227648 w 349567"/>
                  <a:gd name="connsiteY50" fmla="*/ 236220 h 269557"/>
                  <a:gd name="connsiteX51" fmla="*/ 227648 w 349567"/>
                  <a:gd name="connsiteY51" fmla="*/ 236220 h 269557"/>
                  <a:gd name="connsiteX52" fmla="*/ 228600 w 349567"/>
                  <a:gd name="connsiteY52" fmla="*/ 235267 h 269557"/>
                  <a:gd name="connsiteX53" fmla="*/ 228600 w 349567"/>
                  <a:gd name="connsiteY53" fmla="*/ 234315 h 269557"/>
                  <a:gd name="connsiteX54" fmla="*/ 229553 w 349567"/>
                  <a:gd name="connsiteY54" fmla="*/ 233363 h 269557"/>
                  <a:gd name="connsiteX55" fmla="*/ 229553 w 349567"/>
                  <a:gd name="connsiteY55" fmla="*/ 232410 h 269557"/>
                  <a:gd name="connsiteX56" fmla="*/ 233363 w 349567"/>
                  <a:gd name="connsiteY56" fmla="*/ 229553 h 269557"/>
                  <a:gd name="connsiteX57" fmla="*/ 233363 w 349567"/>
                  <a:gd name="connsiteY57" fmla="*/ 229553 h 269557"/>
                  <a:gd name="connsiteX58" fmla="*/ 239078 w 349567"/>
                  <a:gd name="connsiteY58" fmla="*/ 226695 h 269557"/>
                  <a:gd name="connsiteX59" fmla="*/ 240030 w 349567"/>
                  <a:gd name="connsiteY59" fmla="*/ 225742 h 269557"/>
                  <a:gd name="connsiteX60" fmla="*/ 231458 w 349567"/>
                  <a:gd name="connsiteY60" fmla="*/ 229553 h 269557"/>
                  <a:gd name="connsiteX61" fmla="*/ 230505 w 349567"/>
                  <a:gd name="connsiteY61" fmla="*/ 229553 h 269557"/>
                  <a:gd name="connsiteX62" fmla="*/ 229553 w 349567"/>
                  <a:gd name="connsiteY62" fmla="*/ 229553 h 269557"/>
                  <a:gd name="connsiteX63" fmla="*/ 229553 w 349567"/>
                  <a:gd name="connsiteY63" fmla="*/ 229553 h 269557"/>
                  <a:gd name="connsiteX64" fmla="*/ 232410 w 349567"/>
                  <a:gd name="connsiteY64" fmla="*/ 226695 h 269557"/>
                  <a:gd name="connsiteX65" fmla="*/ 233363 w 349567"/>
                  <a:gd name="connsiteY65" fmla="*/ 227648 h 269557"/>
                  <a:gd name="connsiteX66" fmla="*/ 291465 w 349567"/>
                  <a:gd name="connsiteY66" fmla="*/ 211455 h 269557"/>
                  <a:gd name="connsiteX67" fmla="*/ 296228 w 349567"/>
                  <a:gd name="connsiteY67" fmla="*/ 208598 h 269557"/>
                  <a:gd name="connsiteX68" fmla="*/ 303848 w 349567"/>
                  <a:gd name="connsiteY68" fmla="*/ 203835 h 269557"/>
                  <a:gd name="connsiteX69" fmla="*/ 312420 w 349567"/>
                  <a:gd name="connsiteY69" fmla="*/ 192405 h 269557"/>
                  <a:gd name="connsiteX70" fmla="*/ 311468 w 349567"/>
                  <a:gd name="connsiteY70" fmla="*/ 191453 h 269557"/>
                  <a:gd name="connsiteX71" fmla="*/ 288608 w 349567"/>
                  <a:gd name="connsiteY71" fmla="*/ 208598 h 269557"/>
                  <a:gd name="connsiteX72" fmla="*/ 255270 w 349567"/>
                  <a:gd name="connsiteY72" fmla="*/ 214313 h 269557"/>
                  <a:gd name="connsiteX73" fmla="*/ 258128 w 349567"/>
                  <a:gd name="connsiteY73" fmla="*/ 213360 h 269557"/>
                  <a:gd name="connsiteX74" fmla="*/ 260033 w 349567"/>
                  <a:gd name="connsiteY74" fmla="*/ 210503 h 269557"/>
                  <a:gd name="connsiteX75" fmla="*/ 261938 w 349567"/>
                  <a:gd name="connsiteY75" fmla="*/ 210503 h 269557"/>
                  <a:gd name="connsiteX76" fmla="*/ 262890 w 349567"/>
                  <a:gd name="connsiteY76" fmla="*/ 209550 h 269557"/>
                  <a:gd name="connsiteX77" fmla="*/ 264795 w 349567"/>
                  <a:gd name="connsiteY77" fmla="*/ 208598 h 269557"/>
                  <a:gd name="connsiteX78" fmla="*/ 257175 w 349567"/>
                  <a:gd name="connsiteY78" fmla="*/ 208598 h 269557"/>
                  <a:gd name="connsiteX79" fmla="*/ 259080 w 349567"/>
                  <a:gd name="connsiteY79" fmla="*/ 205740 h 269557"/>
                  <a:gd name="connsiteX80" fmla="*/ 260985 w 349567"/>
                  <a:gd name="connsiteY80" fmla="*/ 205740 h 269557"/>
                  <a:gd name="connsiteX81" fmla="*/ 261938 w 349567"/>
                  <a:gd name="connsiteY81" fmla="*/ 203835 h 269557"/>
                  <a:gd name="connsiteX82" fmla="*/ 283845 w 349567"/>
                  <a:gd name="connsiteY82" fmla="*/ 191453 h 269557"/>
                  <a:gd name="connsiteX83" fmla="*/ 280035 w 349567"/>
                  <a:gd name="connsiteY83" fmla="*/ 192405 h 269557"/>
                  <a:gd name="connsiteX84" fmla="*/ 280988 w 349567"/>
                  <a:gd name="connsiteY84" fmla="*/ 190500 h 269557"/>
                  <a:gd name="connsiteX85" fmla="*/ 297180 w 349567"/>
                  <a:gd name="connsiteY85" fmla="*/ 183833 h 269557"/>
                  <a:gd name="connsiteX86" fmla="*/ 291465 w 349567"/>
                  <a:gd name="connsiteY86" fmla="*/ 183833 h 269557"/>
                  <a:gd name="connsiteX87" fmla="*/ 294323 w 349567"/>
                  <a:gd name="connsiteY87" fmla="*/ 181928 h 269557"/>
                  <a:gd name="connsiteX88" fmla="*/ 294323 w 349567"/>
                  <a:gd name="connsiteY88" fmla="*/ 180023 h 269557"/>
                  <a:gd name="connsiteX89" fmla="*/ 295275 w 349567"/>
                  <a:gd name="connsiteY89" fmla="*/ 179070 h 269557"/>
                  <a:gd name="connsiteX90" fmla="*/ 294323 w 349567"/>
                  <a:gd name="connsiteY90" fmla="*/ 178117 h 269557"/>
                  <a:gd name="connsiteX91" fmla="*/ 297180 w 349567"/>
                  <a:gd name="connsiteY91" fmla="*/ 176213 h 269557"/>
                  <a:gd name="connsiteX92" fmla="*/ 295275 w 349567"/>
                  <a:gd name="connsiteY92" fmla="*/ 175260 h 269557"/>
                  <a:gd name="connsiteX93" fmla="*/ 301943 w 349567"/>
                  <a:gd name="connsiteY93" fmla="*/ 172403 h 269557"/>
                  <a:gd name="connsiteX94" fmla="*/ 300038 w 349567"/>
                  <a:gd name="connsiteY94" fmla="*/ 171450 h 269557"/>
                  <a:gd name="connsiteX95" fmla="*/ 300990 w 349567"/>
                  <a:gd name="connsiteY95" fmla="*/ 170498 h 269557"/>
                  <a:gd name="connsiteX96" fmla="*/ 300990 w 349567"/>
                  <a:gd name="connsiteY96" fmla="*/ 170498 h 269557"/>
                  <a:gd name="connsiteX97" fmla="*/ 300038 w 349567"/>
                  <a:gd name="connsiteY97" fmla="*/ 168592 h 269557"/>
                  <a:gd name="connsiteX98" fmla="*/ 304800 w 349567"/>
                  <a:gd name="connsiteY98" fmla="*/ 156210 h 269557"/>
                  <a:gd name="connsiteX99" fmla="*/ 303848 w 349567"/>
                  <a:gd name="connsiteY99" fmla="*/ 155258 h 269557"/>
                  <a:gd name="connsiteX100" fmla="*/ 282893 w 349567"/>
                  <a:gd name="connsiteY100" fmla="*/ 164783 h 269557"/>
                  <a:gd name="connsiteX101" fmla="*/ 280035 w 349567"/>
                  <a:gd name="connsiteY101" fmla="*/ 164783 h 269557"/>
                  <a:gd name="connsiteX102" fmla="*/ 271463 w 349567"/>
                  <a:gd name="connsiteY102" fmla="*/ 163830 h 269557"/>
                  <a:gd name="connsiteX103" fmla="*/ 266700 w 349567"/>
                  <a:gd name="connsiteY103" fmla="*/ 160020 h 269557"/>
                  <a:gd name="connsiteX104" fmla="*/ 254317 w 349567"/>
                  <a:gd name="connsiteY104" fmla="*/ 154305 h 269557"/>
                  <a:gd name="connsiteX105" fmla="*/ 215265 w 349567"/>
                  <a:gd name="connsiteY105" fmla="*/ 148590 h 269557"/>
                  <a:gd name="connsiteX106" fmla="*/ 233363 w 349567"/>
                  <a:gd name="connsiteY106" fmla="*/ 143828 h 269557"/>
                  <a:gd name="connsiteX107" fmla="*/ 259080 w 349567"/>
                  <a:gd name="connsiteY107" fmla="*/ 139065 h 269557"/>
                  <a:gd name="connsiteX108" fmla="*/ 254317 w 349567"/>
                  <a:gd name="connsiteY108" fmla="*/ 139065 h 269557"/>
                  <a:gd name="connsiteX109" fmla="*/ 232410 w 349567"/>
                  <a:gd name="connsiteY109" fmla="*/ 141923 h 269557"/>
                  <a:gd name="connsiteX110" fmla="*/ 217170 w 349567"/>
                  <a:gd name="connsiteY110" fmla="*/ 145733 h 269557"/>
                  <a:gd name="connsiteX111" fmla="*/ 208598 w 349567"/>
                  <a:gd name="connsiteY111" fmla="*/ 149542 h 269557"/>
                  <a:gd name="connsiteX112" fmla="*/ 208598 w 349567"/>
                  <a:gd name="connsiteY112" fmla="*/ 147638 h 269557"/>
                  <a:gd name="connsiteX113" fmla="*/ 227648 w 349567"/>
                  <a:gd name="connsiteY113" fmla="*/ 135255 h 269557"/>
                  <a:gd name="connsiteX114" fmla="*/ 254317 w 349567"/>
                  <a:gd name="connsiteY114" fmla="*/ 136208 h 269557"/>
                  <a:gd name="connsiteX115" fmla="*/ 273368 w 349567"/>
                  <a:gd name="connsiteY115" fmla="*/ 140017 h 269557"/>
                  <a:gd name="connsiteX116" fmla="*/ 278130 w 349567"/>
                  <a:gd name="connsiteY116" fmla="*/ 144780 h 269557"/>
                  <a:gd name="connsiteX117" fmla="*/ 287655 w 349567"/>
                  <a:gd name="connsiteY117" fmla="*/ 146685 h 269557"/>
                  <a:gd name="connsiteX118" fmla="*/ 287655 w 349567"/>
                  <a:gd name="connsiteY118" fmla="*/ 143828 h 269557"/>
                  <a:gd name="connsiteX119" fmla="*/ 294323 w 349567"/>
                  <a:gd name="connsiteY119" fmla="*/ 142875 h 269557"/>
                  <a:gd name="connsiteX120" fmla="*/ 288608 w 349567"/>
                  <a:gd name="connsiteY120" fmla="*/ 132398 h 269557"/>
                  <a:gd name="connsiteX121" fmla="*/ 289560 w 349567"/>
                  <a:gd name="connsiteY121" fmla="*/ 131445 h 269557"/>
                  <a:gd name="connsiteX122" fmla="*/ 301943 w 349567"/>
                  <a:gd name="connsiteY122" fmla="*/ 141923 h 269557"/>
                  <a:gd name="connsiteX123" fmla="*/ 309563 w 349567"/>
                  <a:gd name="connsiteY123" fmla="*/ 140970 h 269557"/>
                  <a:gd name="connsiteX124" fmla="*/ 298133 w 349567"/>
                  <a:gd name="connsiteY124" fmla="*/ 125730 h 269557"/>
                  <a:gd name="connsiteX125" fmla="*/ 298133 w 349567"/>
                  <a:gd name="connsiteY125" fmla="*/ 123825 h 269557"/>
                  <a:gd name="connsiteX126" fmla="*/ 296228 w 349567"/>
                  <a:gd name="connsiteY126" fmla="*/ 122873 h 269557"/>
                  <a:gd name="connsiteX127" fmla="*/ 296228 w 349567"/>
                  <a:gd name="connsiteY127" fmla="*/ 120015 h 269557"/>
                  <a:gd name="connsiteX128" fmla="*/ 293370 w 349567"/>
                  <a:gd name="connsiteY128" fmla="*/ 115253 h 269557"/>
                  <a:gd name="connsiteX129" fmla="*/ 291465 w 349567"/>
                  <a:gd name="connsiteY129" fmla="*/ 105728 h 269557"/>
                  <a:gd name="connsiteX130" fmla="*/ 290513 w 349567"/>
                  <a:gd name="connsiteY130" fmla="*/ 98108 h 269557"/>
                  <a:gd name="connsiteX131" fmla="*/ 285750 w 349567"/>
                  <a:gd name="connsiteY131" fmla="*/ 73342 h 269557"/>
                  <a:gd name="connsiteX132" fmla="*/ 296228 w 349567"/>
                  <a:gd name="connsiteY132" fmla="*/ 47625 h 269557"/>
                  <a:gd name="connsiteX133" fmla="*/ 310515 w 349567"/>
                  <a:gd name="connsiteY133" fmla="*/ 31433 h 269557"/>
                  <a:gd name="connsiteX134" fmla="*/ 320040 w 349567"/>
                  <a:gd name="connsiteY134" fmla="*/ 15240 h 269557"/>
                  <a:gd name="connsiteX135" fmla="*/ 336233 w 349567"/>
                  <a:gd name="connsiteY135" fmla="*/ 4763 h 269557"/>
                  <a:gd name="connsiteX136" fmla="*/ 349568 w 349567"/>
                  <a:gd name="connsiteY136" fmla="*/ 0 h 269557"/>
                  <a:gd name="connsiteX137" fmla="*/ 0 w 349567"/>
                  <a:gd name="connsiteY137" fmla="*/ 0 h 269557"/>
                  <a:gd name="connsiteX138" fmla="*/ 0 w 349567"/>
                  <a:gd name="connsiteY138" fmla="*/ 269558 h 269557"/>
                  <a:gd name="connsiteX139" fmla="*/ 247650 w 349567"/>
                  <a:gd name="connsiteY139" fmla="*/ 269558 h 269557"/>
                  <a:gd name="connsiteX140" fmla="*/ 280988 w 349567"/>
                  <a:gd name="connsiteY140" fmla="*/ 252413 h 269557"/>
                  <a:gd name="connsiteX141" fmla="*/ 306705 w 349567"/>
                  <a:gd name="connsiteY141" fmla="*/ 237173 h 269557"/>
                  <a:gd name="connsiteX142" fmla="*/ 227648 w 349567"/>
                  <a:gd name="connsiteY142" fmla="*/ 200978 h 269557"/>
                  <a:gd name="connsiteX143" fmla="*/ 224790 w 349567"/>
                  <a:gd name="connsiteY143" fmla="*/ 200025 h 269557"/>
                  <a:gd name="connsiteX144" fmla="*/ 230505 w 349567"/>
                  <a:gd name="connsiteY144" fmla="*/ 196215 h 269557"/>
                  <a:gd name="connsiteX145" fmla="*/ 234315 w 349567"/>
                  <a:gd name="connsiteY145" fmla="*/ 195263 h 269557"/>
                  <a:gd name="connsiteX146" fmla="*/ 238125 w 349567"/>
                  <a:gd name="connsiteY146" fmla="*/ 197167 h 269557"/>
                  <a:gd name="connsiteX147" fmla="*/ 227648 w 349567"/>
                  <a:gd name="connsiteY147" fmla="*/ 200978 h 269557"/>
                  <a:gd name="connsiteX148" fmla="*/ 149542 w 349567"/>
                  <a:gd name="connsiteY148" fmla="*/ 189548 h 269557"/>
                  <a:gd name="connsiteX149" fmla="*/ 148590 w 349567"/>
                  <a:gd name="connsiteY149" fmla="*/ 188595 h 269557"/>
                  <a:gd name="connsiteX150" fmla="*/ 164783 w 349567"/>
                  <a:gd name="connsiteY150" fmla="*/ 162878 h 269557"/>
                  <a:gd name="connsiteX151" fmla="*/ 181928 w 349567"/>
                  <a:gd name="connsiteY151" fmla="*/ 148590 h 269557"/>
                  <a:gd name="connsiteX152" fmla="*/ 210503 w 349567"/>
                  <a:gd name="connsiteY152" fmla="*/ 125730 h 269557"/>
                  <a:gd name="connsiteX153" fmla="*/ 223838 w 349567"/>
                  <a:gd name="connsiteY153" fmla="*/ 126683 h 269557"/>
                  <a:gd name="connsiteX154" fmla="*/ 218123 w 349567"/>
                  <a:gd name="connsiteY154" fmla="*/ 129540 h 269557"/>
                  <a:gd name="connsiteX155" fmla="*/ 216217 w 349567"/>
                  <a:gd name="connsiteY155" fmla="*/ 128588 h 269557"/>
                  <a:gd name="connsiteX156" fmla="*/ 217170 w 349567"/>
                  <a:gd name="connsiteY156" fmla="*/ 126683 h 269557"/>
                  <a:gd name="connsiteX157" fmla="*/ 200978 w 349567"/>
                  <a:gd name="connsiteY157" fmla="*/ 141923 h 269557"/>
                  <a:gd name="connsiteX158" fmla="*/ 189548 w 349567"/>
                  <a:gd name="connsiteY158" fmla="*/ 155258 h 269557"/>
                  <a:gd name="connsiteX159" fmla="*/ 188595 w 349567"/>
                  <a:gd name="connsiteY159" fmla="*/ 154305 h 269557"/>
                  <a:gd name="connsiteX160" fmla="*/ 149542 w 349567"/>
                  <a:gd name="connsiteY160" fmla="*/ 189548 h 269557"/>
                  <a:gd name="connsiteX161" fmla="*/ 192405 w 349567"/>
                  <a:gd name="connsiteY161" fmla="*/ 156210 h 269557"/>
                  <a:gd name="connsiteX162" fmla="*/ 190500 w 349567"/>
                  <a:gd name="connsiteY162" fmla="*/ 158115 h 269557"/>
                  <a:gd name="connsiteX163" fmla="*/ 188595 w 349567"/>
                  <a:gd name="connsiteY163" fmla="*/ 160020 h 269557"/>
                  <a:gd name="connsiteX164" fmla="*/ 187642 w 349567"/>
                  <a:gd name="connsiteY164" fmla="*/ 159067 h 269557"/>
                  <a:gd name="connsiteX165" fmla="*/ 191453 w 349567"/>
                  <a:gd name="connsiteY165" fmla="*/ 154305 h 269557"/>
                  <a:gd name="connsiteX166" fmla="*/ 192405 w 349567"/>
                  <a:gd name="connsiteY166" fmla="*/ 156210 h 269557"/>
                  <a:gd name="connsiteX167" fmla="*/ 216217 w 349567"/>
                  <a:gd name="connsiteY167" fmla="*/ 232410 h 269557"/>
                  <a:gd name="connsiteX168" fmla="*/ 215265 w 349567"/>
                  <a:gd name="connsiteY168" fmla="*/ 234315 h 269557"/>
                  <a:gd name="connsiteX169" fmla="*/ 216217 w 349567"/>
                  <a:gd name="connsiteY169" fmla="*/ 235267 h 269557"/>
                  <a:gd name="connsiteX170" fmla="*/ 212408 w 349567"/>
                  <a:gd name="connsiteY170" fmla="*/ 238125 h 269557"/>
                  <a:gd name="connsiteX171" fmla="*/ 211455 w 349567"/>
                  <a:gd name="connsiteY171" fmla="*/ 238125 h 269557"/>
                  <a:gd name="connsiteX172" fmla="*/ 209550 w 349567"/>
                  <a:gd name="connsiteY172" fmla="*/ 240030 h 269557"/>
                  <a:gd name="connsiteX173" fmla="*/ 206692 w 349567"/>
                  <a:gd name="connsiteY173" fmla="*/ 239078 h 269557"/>
                  <a:gd name="connsiteX174" fmla="*/ 210503 w 349567"/>
                  <a:gd name="connsiteY174" fmla="*/ 235267 h 269557"/>
                  <a:gd name="connsiteX175" fmla="*/ 212408 w 349567"/>
                  <a:gd name="connsiteY175" fmla="*/ 233363 h 269557"/>
                  <a:gd name="connsiteX176" fmla="*/ 213360 w 349567"/>
                  <a:gd name="connsiteY176" fmla="*/ 232410 h 269557"/>
                  <a:gd name="connsiteX177" fmla="*/ 216217 w 349567"/>
                  <a:gd name="connsiteY177" fmla="*/ 232410 h 269557"/>
                  <a:gd name="connsiteX178" fmla="*/ 206692 w 349567"/>
                  <a:gd name="connsiteY178" fmla="*/ 228600 h 269557"/>
                  <a:gd name="connsiteX179" fmla="*/ 206692 w 349567"/>
                  <a:gd name="connsiteY179" fmla="*/ 228600 h 269557"/>
                  <a:gd name="connsiteX180" fmla="*/ 200978 w 349567"/>
                  <a:gd name="connsiteY180" fmla="*/ 232410 h 269557"/>
                  <a:gd name="connsiteX181" fmla="*/ 194310 w 349567"/>
                  <a:gd name="connsiteY181" fmla="*/ 235267 h 269557"/>
                  <a:gd name="connsiteX182" fmla="*/ 194310 w 349567"/>
                  <a:gd name="connsiteY182" fmla="*/ 235267 h 269557"/>
                  <a:gd name="connsiteX183" fmla="*/ 193358 w 349567"/>
                  <a:gd name="connsiteY183" fmla="*/ 235267 h 269557"/>
                  <a:gd name="connsiteX184" fmla="*/ 188595 w 349567"/>
                  <a:gd name="connsiteY184" fmla="*/ 239078 h 269557"/>
                  <a:gd name="connsiteX185" fmla="*/ 187642 w 349567"/>
                  <a:gd name="connsiteY185" fmla="*/ 240030 h 269557"/>
                  <a:gd name="connsiteX186" fmla="*/ 187642 w 349567"/>
                  <a:gd name="connsiteY186" fmla="*/ 240030 h 269557"/>
                  <a:gd name="connsiteX187" fmla="*/ 187642 w 349567"/>
                  <a:gd name="connsiteY187" fmla="*/ 240030 h 269557"/>
                  <a:gd name="connsiteX188" fmla="*/ 186690 w 349567"/>
                  <a:gd name="connsiteY188" fmla="*/ 240983 h 269557"/>
                  <a:gd name="connsiteX189" fmla="*/ 186690 w 349567"/>
                  <a:gd name="connsiteY189" fmla="*/ 240983 h 269557"/>
                  <a:gd name="connsiteX190" fmla="*/ 186690 w 349567"/>
                  <a:gd name="connsiteY190" fmla="*/ 240983 h 269557"/>
                  <a:gd name="connsiteX191" fmla="*/ 185738 w 349567"/>
                  <a:gd name="connsiteY191" fmla="*/ 241935 h 269557"/>
                  <a:gd name="connsiteX192" fmla="*/ 184785 w 349567"/>
                  <a:gd name="connsiteY192" fmla="*/ 242888 h 269557"/>
                  <a:gd name="connsiteX193" fmla="*/ 183833 w 349567"/>
                  <a:gd name="connsiteY193" fmla="*/ 242888 h 269557"/>
                  <a:gd name="connsiteX194" fmla="*/ 183833 w 349567"/>
                  <a:gd name="connsiteY194" fmla="*/ 242888 h 269557"/>
                  <a:gd name="connsiteX195" fmla="*/ 182880 w 349567"/>
                  <a:gd name="connsiteY195" fmla="*/ 242888 h 269557"/>
                  <a:gd name="connsiteX196" fmla="*/ 181928 w 349567"/>
                  <a:gd name="connsiteY196" fmla="*/ 242888 h 269557"/>
                  <a:gd name="connsiteX197" fmla="*/ 181928 w 349567"/>
                  <a:gd name="connsiteY197" fmla="*/ 242888 h 269557"/>
                  <a:gd name="connsiteX198" fmla="*/ 181928 w 349567"/>
                  <a:gd name="connsiteY198" fmla="*/ 242888 h 269557"/>
                  <a:gd name="connsiteX199" fmla="*/ 180023 w 349567"/>
                  <a:gd name="connsiteY199" fmla="*/ 244792 h 269557"/>
                  <a:gd name="connsiteX200" fmla="*/ 177165 w 349567"/>
                  <a:gd name="connsiteY200" fmla="*/ 247650 h 269557"/>
                  <a:gd name="connsiteX201" fmla="*/ 177165 w 349567"/>
                  <a:gd name="connsiteY201" fmla="*/ 247650 h 269557"/>
                  <a:gd name="connsiteX202" fmla="*/ 177165 w 349567"/>
                  <a:gd name="connsiteY202" fmla="*/ 247650 h 269557"/>
                  <a:gd name="connsiteX203" fmla="*/ 177165 w 349567"/>
                  <a:gd name="connsiteY203" fmla="*/ 247650 h 269557"/>
                  <a:gd name="connsiteX204" fmla="*/ 177165 w 349567"/>
                  <a:gd name="connsiteY204" fmla="*/ 247650 h 269557"/>
                  <a:gd name="connsiteX205" fmla="*/ 177165 w 349567"/>
                  <a:gd name="connsiteY205" fmla="*/ 247650 h 269557"/>
                  <a:gd name="connsiteX206" fmla="*/ 177165 w 349567"/>
                  <a:gd name="connsiteY206" fmla="*/ 248603 h 269557"/>
                  <a:gd name="connsiteX207" fmla="*/ 177165 w 349567"/>
                  <a:gd name="connsiteY207" fmla="*/ 248603 h 269557"/>
                  <a:gd name="connsiteX208" fmla="*/ 177165 w 349567"/>
                  <a:gd name="connsiteY208" fmla="*/ 248603 h 269557"/>
                  <a:gd name="connsiteX209" fmla="*/ 177165 w 349567"/>
                  <a:gd name="connsiteY209" fmla="*/ 248603 h 269557"/>
                  <a:gd name="connsiteX210" fmla="*/ 177165 w 349567"/>
                  <a:gd name="connsiteY210" fmla="*/ 248603 h 269557"/>
                  <a:gd name="connsiteX211" fmla="*/ 177165 w 349567"/>
                  <a:gd name="connsiteY211" fmla="*/ 247650 h 269557"/>
                  <a:gd name="connsiteX212" fmla="*/ 177165 w 349567"/>
                  <a:gd name="connsiteY212" fmla="*/ 247650 h 269557"/>
                  <a:gd name="connsiteX213" fmla="*/ 177165 w 349567"/>
                  <a:gd name="connsiteY213" fmla="*/ 247650 h 269557"/>
                  <a:gd name="connsiteX214" fmla="*/ 179070 w 349567"/>
                  <a:gd name="connsiteY214" fmla="*/ 245745 h 269557"/>
                  <a:gd name="connsiteX215" fmla="*/ 179070 w 349567"/>
                  <a:gd name="connsiteY215" fmla="*/ 245745 h 269557"/>
                  <a:gd name="connsiteX216" fmla="*/ 180023 w 349567"/>
                  <a:gd name="connsiteY216" fmla="*/ 244792 h 269557"/>
                  <a:gd name="connsiteX217" fmla="*/ 180975 w 349567"/>
                  <a:gd name="connsiteY217" fmla="*/ 243840 h 269557"/>
                  <a:gd name="connsiteX218" fmla="*/ 180975 w 349567"/>
                  <a:gd name="connsiteY218" fmla="*/ 243840 h 269557"/>
                  <a:gd name="connsiteX219" fmla="*/ 182880 w 349567"/>
                  <a:gd name="connsiteY219" fmla="*/ 241935 h 269557"/>
                  <a:gd name="connsiteX220" fmla="*/ 182880 w 349567"/>
                  <a:gd name="connsiteY220" fmla="*/ 241935 h 269557"/>
                  <a:gd name="connsiteX221" fmla="*/ 182880 w 349567"/>
                  <a:gd name="connsiteY221" fmla="*/ 241935 h 269557"/>
                  <a:gd name="connsiteX222" fmla="*/ 183833 w 349567"/>
                  <a:gd name="connsiteY222" fmla="*/ 240983 h 269557"/>
                  <a:gd name="connsiteX223" fmla="*/ 184785 w 349567"/>
                  <a:gd name="connsiteY223" fmla="*/ 240030 h 269557"/>
                  <a:gd name="connsiteX224" fmla="*/ 184785 w 349567"/>
                  <a:gd name="connsiteY224" fmla="*/ 240030 h 269557"/>
                  <a:gd name="connsiteX225" fmla="*/ 184785 w 349567"/>
                  <a:gd name="connsiteY225" fmla="*/ 240030 h 269557"/>
                  <a:gd name="connsiteX226" fmla="*/ 184785 w 349567"/>
                  <a:gd name="connsiteY226" fmla="*/ 240030 h 269557"/>
                  <a:gd name="connsiteX227" fmla="*/ 185738 w 349567"/>
                  <a:gd name="connsiteY227" fmla="*/ 239078 h 269557"/>
                  <a:gd name="connsiteX228" fmla="*/ 185738 w 349567"/>
                  <a:gd name="connsiteY228" fmla="*/ 239078 h 269557"/>
                  <a:gd name="connsiteX229" fmla="*/ 185738 w 349567"/>
                  <a:gd name="connsiteY229" fmla="*/ 239078 h 269557"/>
                  <a:gd name="connsiteX230" fmla="*/ 185738 w 349567"/>
                  <a:gd name="connsiteY230" fmla="*/ 238125 h 269557"/>
                  <a:gd name="connsiteX231" fmla="*/ 185738 w 349567"/>
                  <a:gd name="connsiteY231" fmla="*/ 238125 h 269557"/>
                  <a:gd name="connsiteX232" fmla="*/ 185738 w 349567"/>
                  <a:gd name="connsiteY232" fmla="*/ 237173 h 269557"/>
                  <a:gd name="connsiteX233" fmla="*/ 185738 w 349567"/>
                  <a:gd name="connsiteY233" fmla="*/ 237173 h 269557"/>
                  <a:gd name="connsiteX234" fmla="*/ 187642 w 349567"/>
                  <a:gd name="connsiteY234" fmla="*/ 234315 h 269557"/>
                  <a:gd name="connsiteX235" fmla="*/ 187642 w 349567"/>
                  <a:gd name="connsiteY235" fmla="*/ 234315 h 269557"/>
                  <a:gd name="connsiteX236" fmla="*/ 185738 w 349567"/>
                  <a:gd name="connsiteY236" fmla="*/ 236220 h 269557"/>
                  <a:gd name="connsiteX237" fmla="*/ 184785 w 349567"/>
                  <a:gd name="connsiteY237" fmla="*/ 235267 h 269557"/>
                  <a:gd name="connsiteX238" fmla="*/ 185738 w 349567"/>
                  <a:gd name="connsiteY238" fmla="*/ 234315 h 269557"/>
                  <a:gd name="connsiteX239" fmla="*/ 185738 w 349567"/>
                  <a:gd name="connsiteY239" fmla="*/ 234315 h 269557"/>
                  <a:gd name="connsiteX240" fmla="*/ 188595 w 349567"/>
                  <a:gd name="connsiteY240" fmla="*/ 231458 h 269557"/>
                  <a:gd name="connsiteX241" fmla="*/ 190500 w 349567"/>
                  <a:gd name="connsiteY241" fmla="*/ 230505 h 269557"/>
                  <a:gd name="connsiteX242" fmla="*/ 190500 w 349567"/>
                  <a:gd name="connsiteY242" fmla="*/ 230505 h 269557"/>
                  <a:gd name="connsiteX243" fmla="*/ 191453 w 349567"/>
                  <a:gd name="connsiteY243" fmla="*/ 229553 h 269557"/>
                  <a:gd name="connsiteX244" fmla="*/ 191453 w 349567"/>
                  <a:gd name="connsiteY244" fmla="*/ 229553 h 269557"/>
                  <a:gd name="connsiteX245" fmla="*/ 211455 w 349567"/>
                  <a:gd name="connsiteY245" fmla="*/ 221933 h 269557"/>
                  <a:gd name="connsiteX246" fmla="*/ 220028 w 349567"/>
                  <a:gd name="connsiteY246" fmla="*/ 221933 h 269557"/>
                  <a:gd name="connsiteX247" fmla="*/ 224790 w 349567"/>
                  <a:gd name="connsiteY247" fmla="*/ 222885 h 269557"/>
                  <a:gd name="connsiteX248" fmla="*/ 206692 w 349567"/>
                  <a:gd name="connsiteY248" fmla="*/ 228600 h 269557"/>
                  <a:gd name="connsiteX249" fmla="*/ 217170 w 349567"/>
                  <a:gd name="connsiteY249" fmla="*/ 193358 h 269557"/>
                  <a:gd name="connsiteX250" fmla="*/ 219075 w 349567"/>
                  <a:gd name="connsiteY250" fmla="*/ 192405 h 269557"/>
                  <a:gd name="connsiteX251" fmla="*/ 215265 w 349567"/>
                  <a:gd name="connsiteY251" fmla="*/ 192405 h 269557"/>
                  <a:gd name="connsiteX252" fmla="*/ 214313 w 349567"/>
                  <a:gd name="connsiteY252" fmla="*/ 191453 h 269557"/>
                  <a:gd name="connsiteX253" fmla="*/ 205740 w 349567"/>
                  <a:gd name="connsiteY253" fmla="*/ 193358 h 269557"/>
                  <a:gd name="connsiteX254" fmla="*/ 195263 w 349567"/>
                  <a:gd name="connsiteY254" fmla="*/ 198120 h 269557"/>
                  <a:gd name="connsiteX255" fmla="*/ 179070 w 349567"/>
                  <a:gd name="connsiteY255" fmla="*/ 206692 h 269557"/>
                  <a:gd name="connsiteX256" fmla="*/ 178117 w 349567"/>
                  <a:gd name="connsiteY256" fmla="*/ 205740 h 269557"/>
                  <a:gd name="connsiteX257" fmla="*/ 181928 w 349567"/>
                  <a:gd name="connsiteY257" fmla="*/ 201930 h 269557"/>
                  <a:gd name="connsiteX258" fmla="*/ 180975 w 349567"/>
                  <a:gd name="connsiteY258" fmla="*/ 200978 h 269557"/>
                  <a:gd name="connsiteX259" fmla="*/ 196215 w 349567"/>
                  <a:gd name="connsiteY259" fmla="*/ 187642 h 269557"/>
                  <a:gd name="connsiteX260" fmla="*/ 196215 w 349567"/>
                  <a:gd name="connsiteY260" fmla="*/ 185738 h 269557"/>
                  <a:gd name="connsiteX261" fmla="*/ 200978 w 349567"/>
                  <a:gd name="connsiteY261" fmla="*/ 180023 h 269557"/>
                  <a:gd name="connsiteX262" fmla="*/ 205740 w 349567"/>
                  <a:gd name="connsiteY262" fmla="*/ 175260 h 269557"/>
                  <a:gd name="connsiteX263" fmla="*/ 203835 w 349567"/>
                  <a:gd name="connsiteY263" fmla="*/ 173355 h 269557"/>
                  <a:gd name="connsiteX264" fmla="*/ 198120 w 349567"/>
                  <a:gd name="connsiteY264" fmla="*/ 172403 h 269557"/>
                  <a:gd name="connsiteX265" fmla="*/ 200978 w 349567"/>
                  <a:gd name="connsiteY265" fmla="*/ 170498 h 269557"/>
                  <a:gd name="connsiteX266" fmla="*/ 200025 w 349567"/>
                  <a:gd name="connsiteY266" fmla="*/ 169545 h 269557"/>
                  <a:gd name="connsiteX267" fmla="*/ 202883 w 349567"/>
                  <a:gd name="connsiteY267" fmla="*/ 166688 h 269557"/>
                  <a:gd name="connsiteX268" fmla="*/ 208598 w 349567"/>
                  <a:gd name="connsiteY268" fmla="*/ 164783 h 269557"/>
                  <a:gd name="connsiteX269" fmla="*/ 197167 w 349567"/>
                  <a:gd name="connsiteY269" fmla="*/ 163830 h 269557"/>
                  <a:gd name="connsiteX270" fmla="*/ 209550 w 349567"/>
                  <a:gd name="connsiteY270" fmla="*/ 148590 h 269557"/>
                  <a:gd name="connsiteX271" fmla="*/ 211455 w 349567"/>
                  <a:gd name="connsiteY271" fmla="*/ 149542 h 269557"/>
                  <a:gd name="connsiteX272" fmla="*/ 207645 w 349567"/>
                  <a:gd name="connsiteY272" fmla="*/ 154305 h 269557"/>
                  <a:gd name="connsiteX273" fmla="*/ 220028 w 349567"/>
                  <a:gd name="connsiteY273" fmla="*/ 157163 h 269557"/>
                  <a:gd name="connsiteX274" fmla="*/ 218123 w 349567"/>
                  <a:gd name="connsiteY274" fmla="*/ 158115 h 269557"/>
                  <a:gd name="connsiteX275" fmla="*/ 226695 w 349567"/>
                  <a:gd name="connsiteY275" fmla="*/ 160973 h 269557"/>
                  <a:gd name="connsiteX276" fmla="*/ 221933 w 349567"/>
                  <a:gd name="connsiteY276" fmla="*/ 160973 h 269557"/>
                  <a:gd name="connsiteX277" fmla="*/ 267653 w 349567"/>
                  <a:gd name="connsiteY277" fmla="*/ 179070 h 269557"/>
                  <a:gd name="connsiteX278" fmla="*/ 232410 w 349567"/>
                  <a:gd name="connsiteY278" fmla="*/ 189548 h 269557"/>
                  <a:gd name="connsiteX279" fmla="*/ 228600 w 349567"/>
                  <a:gd name="connsiteY279" fmla="*/ 188595 h 269557"/>
                  <a:gd name="connsiteX280" fmla="*/ 227648 w 349567"/>
                  <a:gd name="connsiteY280" fmla="*/ 190500 h 269557"/>
                  <a:gd name="connsiteX281" fmla="*/ 222885 w 349567"/>
                  <a:gd name="connsiteY281" fmla="*/ 191453 h 269557"/>
                  <a:gd name="connsiteX282" fmla="*/ 217170 w 349567"/>
                  <a:gd name="connsiteY282" fmla="*/ 193358 h 26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349567" h="269557">
                    <a:moveTo>
                      <a:pt x="306705" y="237173"/>
                    </a:moveTo>
                    <a:cubicBezTo>
                      <a:pt x="309563" y="234315"/>
                      <a:pt x="312420" y="231458"/>
                      <a:pt x="315278" y="227648"/>
                    </a:cubicBezTo>
                    <a:lnTo>
                      <a:pt x="315278" y="227648"/>
                    </a:lnTo>
                    <a:cubicBezTo>
                      <a:pt x="320993" y="221933"/>
                      <a:pt x="325755" y="215265"/>
                      <a:pt x="332423" y="210503"/>
                    </a:cubicBezTo>
                    <a:cubicBezTo>
                      <a:pt x="334328" y="208598"/>
                      <a:pt x="336233" y="207645"/>
                      <a:pt x="338138" y="205740"/>
                    </a:cubicBezTo>
                    <a:cubicBezTo>
                      <a:pt x="339090" y="204788"/>
                      <a:pt x="339090" y="203835"/>
                      <a:pt x="339090" y="203835"/>
                    </a:cubicBezTo>
                    <a:cubicBezTo>
                      <a:pt x="336233" y="204788"/>
                      <a:pt x="335280" y="206692"/>
                      <a:pt x="332423" y="207645"/>
                    </a:cubicBezTo>
                    <a:cubicBezTo>
                      <a:pt x="331470" y="207645"/>
                      <a:pt x="331470" y="206692"/>
                      <a:pt x="331470" y="206692"/>
                    </a:cubicBezTo>
                    <a:cubicBezTo>
                      <a:pt x="333375" y="205740"/>
                      <a:pt x="335280" y="203835"/>
                      <a:pt x="337185" y="202883"/>
                    </a:cubicBezTo>
                    <a:cubicBezTo>
                      <a:pt x="337185" y="202883"/>
                      <a:pt x="337185" y="202883"/>
                      <a:pt x="337185" y="202883"/>
                    </a:cubicBezTo>
                    <a:cubicBezTo>
                      <a:pt x="336233" y="202883"/>
                      <a:pt x="336233" y="201930"/>
                      <a:pt x="336233" y="201930"/>
                    </a:cubicBezTo>
                    <a:cubicBezTo>
                      <a:pt x="329565" y="201930"/>
                      <a:pt x="324803" y="205740"/>
                      <a:pt x="320040" y="210503"/>
                    </a:cubicBezTo>
                    <a:cubicBezTo>
                      <a:pt x="319088" y="211455"/>
                      <a:pt x="318135" y="209550"/>
                      <a:pt x="317183" y="209550"/>
                    </a:cubicBezTo>
                    <a:cubicBezTo>
                      <a:pt x="309563" y="212408"/>
                      <a:pt x="303848" y="219075"/>
                      <a:pt x="296228" y="221933"/>
                    </a:cubicBezTo>
                    <a:lnTo>
                      <a:pt x="296228" y="220980"/>
                    </a:lnTo>
                    <a:cubicBezTo>
                      <a:pt x="293370" y="221933"/>
                      <a:pt x="290513" y="223838"/>
                      <a:pt x="286703" y="224790"/>
                    </a:cubicBezTo>
                    <a:cubicBezTo>
                      <a:pt x="281940" y="225742"/>
                      <a:pt x="278130" y="225742"/>
                      <a:pt x="274320" y="225742"/>
                    </a:cubicBezTo>
                    <a:cubicBezTo>
                      <a:pt x="268605" y="226695"/>
                      <a:pt x="261938" y="227648"/>
                      <a:pt x="256223" y="228600"/>
                    </a:cubicBezTo>
                    <a:cubicBezTo>
                      <a:pt x="256223" y="228600"/>
                      <a:pt x="256223" y="228600"/>
                      <a:pt x="255270" y="228600"/>
                    </a:cubicBezTo>
                    <a:cubicBezTo>
                      <a:pt x="252413" y="229553"/>
                      <a:pt x="248603" y="230505"/>
                      <a:pt x="245745" y="232410"/>
                    </a:cubicBezTo>
                    <a:cubicBezTo>
                      <a:pt x="245745" y="232410"/>
                      <a:pt x="245745" y="232410"/>
                      <a:pt x="245745" y="232410"/>
                    </a:cubicBezTo>
                    <a:cubicBezTo>
                      <a:pt x="245745" y="232410"/>
                      <a:pt x="244792" y="233363"/>
                      <a:pt x="244792" y="233363"/>
                    </a:cubicBezTo>
                    <a:cubicBezTo>
                      <a:pt x="243840" y="234315"/>
                      <a:pt x="242888" y="235267"/>
                      <a:pt x="240983" y="236220"/>
                    </a:cubicBezTo>
                    <a:cubicBezTo>
                      <a:pt x="238125" y="238125"/>
                      <a:pt x="235267" y="240983"/>
                      <a:pt x="232410" y="242888"/>
                    </a:cubicBezTo>
                    <a:cubicBezTo>
                      <a:pt x="232410" y="242888"/>
                      <a:pt x="231458" y="242888"/>
                      <a:pt x="231458" y="242888"/>
                    </a:cubicBezTo>
                    <a:cubicBezTo>
                      <a:pt x="228600" y="245745"/>
                      <a:pt x="225742" y="248603"/>
                      <a:pt x="222885" y="250508"/>
                    </a:cubicBezTo>
                    <a:cubicBezTo>
                      <a:pt x="222885" y="250508"/>
                      <a:pt x="221933" y="250508"/>
                      <a:pt x="220980" y="250508"/>
                    </a:cubicBezTo>
                    <a:cubicBezTo>
                      <a:pt x="220980" y="250508"/>
                      <a:pt x="220980" y="250508"/>
                      <a:pt x="220980" y="250508"/>
                    </a:cubicBezTo>
                    <a:cubicBezTo>
                      <a:pt x="220980" y="250508"/>
                      <a:pt x="220980" y="250508"/>
                      <a:pt x="220980" y="249555"/>
                    </a:cubicBezTo>
                    <a:cubicBezTo>
                      <a:pt x="220980" y="248603"/>
                      <a:pt x="221933" y="247650"/>
                      <a:pt x="221933" y="247650"/>
                    </a:cubicBezTo>
                    <a:cubicBezTo>
                      <a:pt x="222885" y="246698"/>
                      <a:pt x="222885" y="245745"/>
                      <a:pt x="223838" y="245745"/>
                    </a:cubicBezTo>
                    <a:cubicBezTo>
                      <a:pt x="224790" y="244792"/>
                      <a:pt x="224790" y="243840"/>
                      <a:pt x="225742" y="242888"/>
                    </a:cubicBezTo>
                    <a:cubicBezTo>
                      <a:pt x="225742" y="242888"/>
                      <a:pt x="225742" y="241935"/>
                      <a:pt x="225742" y="241935"/>
                    </a:cubicBezTo>
                    <a:cubicBezTo>
                      <a:pt x="225742" y="241935"/>
                      <a:pt x="225742" y="241935"/>
                      <a:pt x="224790" y="241935"/>
                    </a:cubicBezTo>
                    <a:cubicBezTo>
                      <a:pt x="227648" y="239078"/>
                      <a:pt x="230505" y="237173"/>
                      <a:pt x="233363" y="235267"/>
                    </a:cubicBezTo>
                    <a:lnTo>
                      <a:pt x="233363" y="235267"/>
                    </a:lnTo>
                    <a:cubicBezTo>
                      <a:pt x="233363" y="235267"/>
                      <a:pt x="232410" y="235267"/>
                      <a:pt x="232410" y="234315"/>
                    </a:cubicBezTo>
                    <a:cubicBezTo>
                      <a:pt x="232410" y="234315"/>
                      <a:pt x="233363" y="233363"/>
                      <a:pt x="233363" y="233363"/>
                    </a:cubicBezTo>
                    <a:cubicBezTo>
                      <a:pt x="233363" y="233363"/>
                      <a:pt x="233363" y="233363"/>
                      <a:pt x="233363" y="233363"/>
                    </a:cubicBezTo>
                    <a:cubicBezTo>
                      <a:pt x="233363" y="233363"/>
                      <a:pt x="233363" y="233363"/>
                      <a:pt x="233363" y="233363"/>
                    </a:cubicBezTo>
                    <a:cubicBezTo>
                      <a:pt x="234315" y="233363"/>
                      <a:pt x="233363" y="234315"/>
                      <a:pt x="233363" y="234315"/>
                    </a:cubicBezTo>
                    <a:cubicBezTo>
                      <a:pt x="232410" y="235267"/>
                      <a:pt x="231458" y="238125"/>
                      <a:pt x="229553" y="237173"/>
                    </a:cubicBezTo>
                    <a:cubicBezTo>
                      <a:pt x="229553" y="237173"/>
                      <a:pt x="228600" y="237173"/>
                      <a:pt x="228600" y="237173"/>
                    </a:cubicBezTo>
                    <a:cubicBezTo>
                      <a:pt x="228600" y="237173"/>
                      <a:pt x="228600" y="237173"/>
                      <a:pt x="227648" y="237173"/>
                    </a:cubicBezTo>
                    <a:cubicBezTo>
                      <a:pt x="227648" y="237173"/>
                      <a:pt x="227648" y="237173"/>
                      <a:pt x="227648" y="237173"/>
                    </a:cubicBezTo>
                    <a:cubicBezTo>
                      <a:pt x="227648" y="237173"/>
                      <a:pt x="227648" y="237173"/>
                      <a:pt x="227648" y="237173"/>
                    </a:cubicBezTo>
                    <a:cubicBezTo>
                      <a:pt x="227648" y="237173"/>
                      <a:pt x="227648" y="237173"/>
                      <a:pt x="227648" y="237173"/>
                    </a:cubicBezTo>
                    <a:cubicBezTo>
                      <a:pt x="227648" y="237173"/>
                      <a:pt x="227648" y="237173"/>
                      <a:pt x="227648" y="237173"/>
                    </a:cubicBezTo>
                    <a:cubicBezTo>
                      <a:pt x="227648" y="237173"/>
                      <a:pt x="227648" y="237173"/>
                      <a:pt x="227648" y="237173"/>
                    </a:cubicBezTo>
                    <a:cubicBezTo>
                      <a:pt x="227648" y="237173"/>
                      <a:pt x="227648" y="237173"/>
                      <a:pt x="227648" y="237173"/>
                    </a:cubicBezTo>
                    <a:cubicBezTo>
                      <a:pt x="227648" y="237173"/>
                      <a:pt x="227648" y="237173"/>
                      <a:pt x="227648" y="236220"/>
                    </a:cubicBezTo>
                    <a:cubicBezTo>
                      <a:pt x="227648" y="236220"/>
                      <a:pt x="227648" y="236220"/>
                      <a:pt x="227648" y="236220"/>
                    </a:cubicBezTo>
                    <a:cubicBezTo>
                      <a:pt x="227648" y="236220"/>
                      <a:pt x="227648" y="235267"/>
                      <a:pt x="228600" y="235267"/>
                    </a:cubicBezTo>
                    <a:cubicBezTo>
                      <a:pt x="228600" y="235267"/>
                      <a:pt x="228600" y="235267"/>
                      <a:pt x="228600" y="234315"/>
                    </a:cubicBezTo>
                    <a:cubicBezTo>
                      <a:pt x="228600" y="234315"/>
                      <a:pt x="228600" y="233363"/>
                      <a:pt x="229553" y="233363"/>
                    </a:cubicBezTo>
                    <a:cubicBezTo>
                      <a:pt x="229553" y="233363"/>
                      <a:pt x="229553" y="232410"/>
                      <a:pt x="229553" y="232410"/>
                    </a:cubicBezTo>
                    <a:cubicBezTo>
                      <a:pt x="230505" y="231458"/>
                      <a:pt x="231458" y="230505"/>
                      <a:pt x="233363" y="229553"/>
                    </a:cubicBezTo>
                    <a:lnTo>
                      <a:pt x="233363" y="229553"/>
                    </a:lnTo>
                    <a:cubicBezTo>
                      <a:pt x="235267" y="228600"/>
                      <a:pt x="237173" y="227648"/>
                      <a:pt x="239078" y="226695"/>
                    </a:cubicBezTo>
                    <a:cubicBezTo>
                      <a:pt x="239078" y="226695"/>
                      <a:pt x="240030" y="225742"/>
                      <a:pt x="240030" y="225742"/>
                    </a:cubicBezTo>
                    <a:cubicBezTo>
                      <a:pt x="237173" y="226695"/>
                      <a:pt x="234315" y="227648"/>
                      <a:pt x="231458" y="229553"/>
                    </a:cubicBezTo>
                    <a:cubicBezTo>
                      <a:pt x="231458" y="229553"/>
                      <a:pt x="230505" y="229553"/>
                      <a:pt x="230505" y="229553"/>
                    </a:cubicBezTo>
                    <a:cubicBezTo>
                      <a:pt x="230505" y="229553"/>
                      <a:pt x="229553" y="229553"/>
                      <a:pt x="229553" y="229553"/>
                    </a:cubicBezTo>
                    <a:cubicBezTo>
                      <a:pt x="229553" y="229553"/>
                      <a:pt x="229553" y="229553"/>
                      <a:pt x="229553" y="229553"/>
                    </a:cubicBezTo>
                    <a:cubicBezTo>
                      <a:pt x="230505" y="228600"/>
                      <a:pt x="231458" y="227648"/>
                      <a:pt x="232410" y="226695"/>
                    </a:cubicBezTo>
                    <a:cubicBezTo>
                      <a:pt x="233363" y="226695"/>
                      <a:pt x="233363" y="226695"/>
                      <a:pt x="233363" y="227648"/>
                    </a:cubicBezTo>
                    <a:cubicBezTo>
                      <a:pt x="249555" y="215265"/>
                      <a:pt x="272415" y="218123"/>
                      <a:pt x="291465" y="211455"/>
                    </a:cubicBezTo>
                    <a:cubicBezTo>
                      <a:pt x="293370" y="210503"/>
                      <a:pt x="294323" y="209550"/>
                      <a:pt x="296228" y="208598"/>
                    </a:cubicBezTo>
                    <a:cubicBezTo>
                      <a:pt x="299085" y="207645"/>
                      <a:pt x="300990" y="204788"/>
                      <a:pt x="303848" y="203835"/>
                    </a:cubicBezTo>
                    <a:cubicBezTo>
                      <a:pt x="307658" y="200978"/>
                      <a:pt x="310515" y="197167"/>
                      <a:pt x="312420" y="192405"/>
                    </a:cubicBezTo>
                    <a:cubicBezTo>
                      <a:pt x="312420" y="191453"/>
                      <a:pt x="311468" y="191453"/>
                      <a:pt x="311468" y="191453"/>
                    </a:cubicBezTo>
                    <a:cubicBezTo>
                      <a:pt x="304800" y="199073"/>
                      <a:pt x="297180" y="203835"/>
                      <a:pt x="288608" y="208598"/>
                    </a:cubicBezTo>
                    <a:cubicBezTo>
                      <a:pt x="278130" y="214313"/>
                      <a:pt x="265748" y="213360"/>
                      <a:pt x="255270" y="214313"/>
                    </a:cubicBezTo>
                    <a:cubicBezTo>
                      <a:pt x="256223" y="213360"/>
                      <a:pt x="257175" y="213360"/>
                      <a:pt x="258128" y="213360"/>
                    </a:cubicBezTo>
                    <a:cubicBezTo>
                      <a:pt x="258128" y="211455"/>
                      <a:pt x="259080" y="211455"/>
                      <a:pt x="260033" y="210503"/>
                    </a:cubicBezTo>
                    <a:lnTo>
                      <a:pt x="261938" y="210503"/>
                    </a:lnTo>
                    <a:cubicBezTo>
                      <a:pt x="262890" y="210503"/>
                      <a:pt x="262890" y="209550"/>
                      <a:pt x="262890" y="209550"/>
                    </a:cubicBezTo>
                    <a:cubicBezTo>
                      <a:pt x="263843" y="209550"/>
                      <a:pt x="265748" y="208598"/>
                      <a:pt x="264795" y="208598"/>
                    </a:cubicBezTo>
                    <a:cubicBezTo>
                      <a:pt x="262890" y="206692"/>
                      <a:pt x="260033" y="210503"/>
                      <a:pt x="257175" y="208598"/>
                    </a:cubicBezTo>
                    <a:cubicBezTo>
                      <a:pt x="258128" y="207645"/>
                      <a:pt x="258128" y="205740"/>
                      <a:pt x="259080" y="205740"/>
                    </a:cubicBezTo>
                    <a:lnTo>
                      <a:pt x="260985" y="205740"/>
                    </a:lnTo>
                    <a:cubicBezTo>
                      <a:pt x="260985" y="204788"/>
                      <a:pt x="261938" y="203835"/>
                      <a:pt x="261938" y="203835"/>
                    </a:cubicBezTo>
                    <a:cubicBezTo>
                      <a:pt x="269558" y="199073"/>
                      <a:pt x="277178" y="195263"/>
                      <a:pt x="283845" y="191453"/>
                    </a:cubicBezTo>
                    <a:cubicBezTo>
                      <a:pt x="281940" y="191453"/>
                      <a:pt x="280988" y="193358"/>
                      <a:pt x="280035" y="192405"/>
                    </a:cubicBezTo>
                    <a:cubicBezTo>
                      <a:pt x="280988" y="192405"/>
                      <a:pt x="280035" y="190500"/>
                      <a:pt x="280988" y="190500"/>
                    </a:cubicBezTo>
                    <a:cubicBezTo>
                      <a:pt x="286703" y="188595"/>
                      <a:pt x="291465" y="185738"/>
                      <a:pt x="297180" y="183833"/>
                    </a:cubicBezTo>
                    <a:cubicBezTo>
                      <a:pt x="295275" y="183833"/>
                      <a:pt x="293370" y="185738"/>
                      <a:pt x="291465" y="183833"/>
                    </a:cubicBezTo>
                    <a:cubicBezTo>
                      <a:pt x="292418" y="182880"/>
                      <a:pt x="293370" y="181928"/>
                      <a:pt x="294323" y="181928"/>
                    </a:cubicBezTo>
                    <a:lnTo>
                      <a:pt x="294323" y="180023"/>
                    </a:lnTo>
                    <a:cubicBezTo>
                      <a:pt x="294323" y="179070"/>
                      <a:pt x="295275" y="179070"/>
                      <a:pt x="295275" y="179070"/>
                    </a:cubicBezTo>
                    <a:cubicBezTo>
                      <a:pt x="294323" y="179070"/>
                      <a:pt x="294323" y="178117"/>
                      <a:pt x="294323" y="178117"/>
                    </a:cubicBezTo>
                    <a:cubicBezTo>
                      <a:pt x="295275" y="177165"/>
                      <a:pt x="296228" y="177165"/>
                      <a:pt x="297180" y="176213"/>
                    </a:cubicBezTo>
                    <a:cubicBezTo>
                      <a:pt x="296228" y="176213"/>
                      <a:pt x="295275" y="176213"/>
                      <a:pt x="295275" y="175260"/>
                    </a:cubicBezTo>
                    <a:cubicBezTo>
                      <a:pt x="297180" y="173355"/>
                      <a:pt x="299085" y="172403"/>
                      <a:pt x="301943" y="172403"/>
                    </a:cubicBezTo>
                    <a:cubicBezTo>
                      <a:pt x="300990" y="171450"/>
                      <a:pt x="300038" y="172403"/>
                      <a:pt x="300038" y="171450"/>
                    </a:cubicBezTo>
                    <a:cubicBezTo>
                      <a:pt x="300038" y="170498"/>
                      <a:pt x="300990" y="170498"/>
                      <a:pt x="300990" y="170498"/>
                    </a:cubicBezTo>
                    <a:lnTo>
                      <a:pt x="300990" y="170498"/>
                    </a:lnTo>
                    <a:cubicBezTo>
                      <a:pt x="300038" y="169545"/>
                      <a:pt x="300038" y="168592"/>
                      <a:pt x="300038" y="168592"/>
                    </a:cubicBezTo>
                    <a:cubicBezTo>
                      <a:pt x="302895" y="164783"/>
                      <a:pt x="302895" y="160020"/>
                      <a:pt x="304800" y="156210"/>
                    </a:cubicBezTo>
                    <a:cubicBezTo>
                      <a:pt x="303848" y="156210"/>
                      <a:pt x="303848" y="156210"/>
                      <a:pt x="303848" y="155258"/>
                    </a:cubicBezTo>
                    <a:cubicBezTo>
                      <a:pt x="299085" y="160973"/>
                      <a:pt x="290513" y="162878"/>
                      <a:pt x="282893" y="164783"/>
                    </a:cubicBezTo>
                    <a:lnTo>
                      <a:pt x="280035" y="164783"/>
                    </a:lnTo>
                    <a:cubicBezTo>
                      <a:pt x="277178" y="165735"/>
                      <a:pt x="274320" y="165735"/>
                      <a:pt x="271463" y="163830"/>
                    </a:cubicBezTo>
                    <a:cubicBezTo>
                      <a:pt x="269558" y="162878"/>
                      <a:pt x="268605" y="160973"/>
                      <a:pt x="266700" y="160020"/>
                    </a:cubicBezTo>
                    <a:cubicBezTo>
                      <a:pt x="262890" y="157163"/>
                      <a:pt x="258128" y="155258"/>
                      <a:pt x="254317" y="154305"/>
                    </a:cubicBezTo>
                    <a:cubicBezTo>
                      <a:pt x="240983" y="150495"/>
                      <a:pt x="227648" y="148590"/>
                      <a:pt x="215265" y="148590"/>
                    </a:cubicBezTo>
                    <a:cubicBezTo>
                      <a:pt x="220980" y="145733"/>
                      <a:pt x="226695" y="145733"/>
                      <a:pt x="233363" y="143828"/>
                    </a:cubicBezTo>
                    <a:cubicBezTo>
                      <a:pt x="241935" y="140970"/>
                      <a:pt x="250508" y="138113"/>
                      <a:pt x="259080" y="139065"/>
                    </a:cubicBezTo>
                    <a:cubicBezTo>
                      <a:pt x="257175" y="138113"/>
                      <a:pt x="255270" y="139065"/>
                      <a:pt x="254317" y="139065"/>
                    </a:cubicBezTo>
                    <a:cubicBezTo>
                      <a:pt x="246698" y="138113"/>
                      <a:pt x="240030" y="140970"/>
                      <a:pt x="232410" y="141923"/>
                    </a:cubicBezTo>
                    <a:cubicBezTo>
                      <a:pt x="227648" y="142875"/>
                      <a:pt x="222885" y="144780"/>
                      <a:pt x="217170" y="145733"/>
                    </a:cubicBezTo>
                    <a:cubicBezTo>
                      <a:pt x="214313" y="146685"/>
                      <a:pt x="212408" y="149542"/>
                      <a:pt x="208598" y="149542"/>
                    </a:cubicBezTo>
                    <a:lnTo>
                      <a:pt x="208598" y="147638"/>
                    </a:lnTo>
                    <a:cubicBezTo>
                      <a:pt x="213360" y="141923"/>
                      <a:pt x="220028" y="135255"/>
                      <a:pt x="227648" y="135255"/>
                    </a:cubicBezTo>
                    <a:cubicBezTo>
                      <a:pt x="237173" y="133350"/>
                      <a:pt x="245745" y="135255"/>
                      <a:pt x="254317" y="136208"/>
                    </a:cubicBezTo>
                    <a:cubicBezTo>
                      <a:pt x="260985" y="137160"/>
                      <a:pt x="266700" y="138113"/>
                      <a:pt x="273368" y="140017"/>
                    </a:cubicBezTo>
                    <a:cubicBezTo>
                      <a:pt x="276225" y="140017"/>
                      <a:pt x="276225" y="143828"/>
                      <a:pt x="278130" y="144780"/>
                    </a:cubicBezTo>
                    <a:cubicBezTo>
                      <a:pt x="280988" y="145733"/>
                      <a:pt x="283845" y="144780"/>
                      <a:pt x="287655" y="146685"/>
                    </a:cubicBezTo>
                    <a:cubicBezTo>
                      <a:pt x="287655" y="145733"/>
                      <a:pt x="286703" y="144780"/>
                      <a:pt x="287655" y="143828"/>
                    </a:cubicBezTo>
                    <a:cubicBezTo>
                      <a:pt x="289560" y="141923"/>
                      <a:pt x="292418" y="144780"/>
                      <a:pt x="294323" y="142875"/>
                    </a:cubicBezTo>
                    <a:cubicBezTo>
                      <a:pt x="298133" y="140017"/>
                      <a:pt x="290513" y="136208"/>
                      <a:pt x="288608" y="132398"/>
                    </a:cubicBezTo>
                    <a:cubicBezTo>
                      <a:pt x="288608" y="131445"/>
                      <a:pt x="289560" y="131445"/>
                      <a:pt x="289560" y="131445"/>
                    </a:cubicBezTo>
                    <a:cubicBezTo>
                      <a:pt x="293370" y="135255"/>
                      <a:pt x="296228" y="139065"/>
                      <a:pt x="301943" y="141923"/>
                    </a:cubicBezTo>
                    <a:cubicBezTo>
                      <a:pt x="304800" y="142875"/>
                      <a:pt x="310515" y="144780"/>
                      <a:pt x="309563" y="140970"/>
                    </a:cubicBezTo>
                    <a:cubicBezTo>
                      <a:pt x="306705" y="135255"/>
                      <a:pt x="301943" y="130492"/>
                      <a:pt x="298133" y="125730"/>
                    </a:cubicBezTo>
                    <a:lnTo>
                      <a:pt x="298133" y="123825"/>
                    </a:lnTo>
                    <a:cubicBezTo>
                      <a:pt x="297180" y="123825"/>
                      <a:pt x="297180" y="122873"/>
                      <a:pt x="296228" y="122873"/>
                    </a:cubicBezTo>
                    <a:lnTo>
                      <a:pt x="296228" y="120015"/>
                    </a:lnTo>
                    <a:cubicBezTo>
                      <a:pt x="294323" y="119063"/>
                      <a:pt x="294323" y="117158"/>
                      <a:pt x="293370" y="115253"/>
                    </a:cubicBezTo>
                    <a:cubicBezTo>
                      <a:pt x="291465" y="112395"/>
                      <a:pt x="292418" y="109538"/>
                      <a:pt x="291465" y="105728"/>
                    </a:cubicBezTo>
                    <a:cubicBezTo>
                      <a:pt x="291465" y="103823"/>
                      <a:pt x="291465" y="100965"/>
                      <a:pt x="290513" y="98108"/>
                    </a:cubicBezTo>
                    <a:cubicBezTo>
                      <a:pt x="288608" y="89535"/>
                      <a:pt x="286703" y="81915"/>
                      <a:pt x="285750" y="73342"/>
                    </a:cubicBezTo>
                    <a:cubicBezTo>
                      <a:pt x="284798" y="63817"/>
                      <a:pt x="291465" y="56197"/>
                      <a:pt x="296228" y="47625"/>
                    </a:cubicBezTo>
                    <a:cubicBezTo>
                      <a:pt x="300038" y="41910"/>
                      <a:pt x="303848" y="35242"/>
                      <a:pt x="310515" y="31433"/>
                    </a:cubicBezTo>
                    <a:cubicBezTo>
                      <a:pt x="312420" y="25718"/>
                      <a:pt x="316230" y="20003"/>
                      <a:pt x="320040" y="15240"/>
                    </a:cubicBezTo>
                    <a:cubicBezTo>
                      <a:pt x="323850" y="10478"/>
                      <a:pt x="330518" y="7620"/>
                      <a:pt x="336233" y="4763"/>
                    </a:cubicBezTo>
                    <a:cubicBezTo>
                      <a:pt x="342900" y="1905"/>
                      <a:pt x="349568" y="0"/>
                      <a:pt x="349568" y="0"/>
                    </a:cubicBezTo>
                    <a:lnTo>
                      <a:pt x="0" y="0"/>
                    </a:lnTo>
                    <a:lnTo>
                      <a:pt x="0" y="269558"/>
                    </a:lnTo>
                    <a:lnTo>
                      <a:pt x="247650" y="269558"/>
                    </a:lnTo>
                    <a:cubicBezTo>
                      <a:pt x="257175" y="262890"/>
                      <a:pt x="266700" y="259080"/>
                      <a:pt x="280988" y="252413"/>
                    </a:cubicBezTo>
                    <a:cubicBezTo>
                      <a:pt x="286703" y="249555"/>
                      <a:pt x="301943" y="242888"/>
                      <a:pt x="306705" y="237173"/>
                    </a:cubicBezTo>
                    <a:moveTo>
                      <a:pt x="227648" y="200978"/>
                    </a:moveTo>
                    <a:cubicBezTo>
                      <a:pt x="226695" y="200978"/>
                      <a:pt x="224790" y="201930"/>
                      <a:pt x="224790" y="200025"/>
                    </a:cubicBezTo>
                    <a:cubicBezTo>
                      <a:pt x="225742" y="197167"/>
                      <a:pt x="228600" y="197167"/>
                      <a:pt x="230505" y="196215"/>
                    </a:cubicBezTo>
                    <a:cubicBezTo>
                      <a:pt x="231458" y="195263"/>
                      <a:pt x="233363" y="194310"/>
                      <a:pt x="234315" y="195263"/>
                    </a:cubicBezTo>
                    <a:cubicBezTo>
                      <a:pt x="235267" y="197167"/>
                      <a:pt x="237173" y="196215"/>
                      <a:pt x="238125" y="197167"/>
                    </a:cubicBezTo>
                    <a:cubicBezTo>
                      <a:pt x="235267" y="200978"/>
                      <a:pt x="231458" y="200025"/>
                      <a:pt x="227648" y="200978"/>
                    </a:cubicBezTo>
                    <a:moveTo>
                      <a:pt x="149542" y="189548"/>
                    </a:moveTo>
                    <a:cubicBezTo>
                      <a:pt x="149542" y="189548"/>
                      <a:pt x="148590" y="188595"/>
                      <a:pt x="148590" y="188595"/>
                    </a:cubicBezTo>
                    <a:cubicBezTo>
                      <a:pt x="155258" y="180023"/>
                      <a:pt x="160020" y="171450"/>
                      <a:pt x="164783" y="162878"/>
                    </a:cubicBezTo>
                    <a:cubicBezTo>
                      <a:pt x="171450" y="159067"/>
                      <a:pt x="177165" y="154305"/>
                      <a:pt x="181928" y="148590"/>
                    </a:cubicBezTo>
                    <a:cubicBezTo>
                      <a:pt x="190500" y="139065"/>
                      <a:pt x="200025" y="131445"/>
                      <a:pt x="210503" y="125730"/>
                    </a:cubicBezTo>
                    <a:cubicBezTo>
                      <a:pt x="214313" y="123825"/>
                      <a:pt x="220028" y="124778"/>
                      <a:pt x="223838" y="126683"/>
                    </a:cubicBezTo>
                    <a:cubicBezTo>
                      <a:pt x="221933" y="128588"/>
                      <a:pt x="220028" y="128588"/>
                      <a:pt x="218123" y="129540"/>
                    </a:cubicBezTo>
                    <a:cubicBezTo>
                      <a:pt x="217170" y="129540"/>
                      <a:pt x="217170" y="129540"/>
                      <a:pt x="216217" y="128588"/>
                    </a:cubicBezTo>
                    <a:cubicBezTo>
                      <a:pt x="217170" y="127635"/>
                      <a:pt x="217170" y="127635"/>
                      <a:pt x="217170" y="126683"/>
                    </a:cubicBezTo>
                    <a:cubicBezTo>
                      <a:pt x="212408" y="132398"/>
                      <a:pt x="204788" y="135255"/>
                      <a:pt x="200978" y="141923"/>
                    </a:cubicBezTo>
                    <a:cubicBezTo>
                      <a:pt x="198120" y="146685"/>
                      <a:pt x="196215" y="153353"/>
                      <a:pt x="189548" y="155258"/>
                    </a:cubicBezTo>
                    <a:cubicBezTo>
                      <a:pt x="187642" y="156210"/>
                      <a:pt x="190500" y="153353"/>
                      <a:pt x="188595" y="154305"/>
                    </a:cubicBezTo>
                    <a:cubicBezTo>
                      <a:pt x="173355" y="164783"/>
                      <a:pt x="161925" y="176213"/>
                      <a:pt x="149542" y="189548"/>
                    </a:cubicBezTo>
                    <a:moveTo>
                      <a:pt x="192405" y="156210"/>
                    </a:moveTo>
                    <a:cubicBezTo>
                      <a:pt x="191453" y="157163"/>
                      <a:pt x="191453" y="157163"/>
                      <a:pt x="190500" y="158115"/>
                    </a:cubicBezTo>
                    <a:cubicBezTo>
                      <a:pt x="189548" y="159067"/>
                      <a:pt x="189548" y="160020"/>
                      <a:pt x="188595" y="160020"/>
                    </a:cubicBezTo>
                    <a:cubicBezTo>
                      <a:pt x="187642" y="160020"/>
                      <a:pt x="187642" y="160020"/>
                      <a:pt x="187642" y="159067"/>
                    </a:cubicBezTo>
                    <a:cubicBezTo>
                      <a:pt x="188595" y="157163"/>
                      <a:pt x="189548" y="155258"/>
                      <a:pt x="191453" y="154305"/>
                    </a:cubicBezTo>
                    <a:cubicBezTo>
                      <a:pt x="192405" y="155258"/>
                      <a:pt x="192405" y="155258"/>
                      <a:pt x="192405" y="156210"/>
                    </a:cubicBezTo>
                    <a:moveTo>
                      <a:pt x="216217" y="232410"/>
                    </a:moveTo>
                    <a:cubicBezTo>
                      <a:pt x="216217" y="233363"/>
                      <a:pt x="215265" y="233363"/>
                      <a:pt x="215265" y="234315"/>
                    </a:cubicBezTo>
                    <a:cubicBezTo>
                      <a:pt x="216217" y="234315"/>
                      <a:pt x="216217" y="234315"/>
                      <a:pt x="216217" y="235267"/>
                    </a:cubicBezTo>
                    <a:cubicBezTo>
                      <a:pt x="215265" y="236220"/>
                      <a:pt x="214313" y="237173"/>
                      <a:pt x="212408" y="238125"/>
                    </a:cubicBezTo>
                    <a:cubicBezTo>
                      <a:pt x="212408" y="238125"/>
                      <a:pt x="212408" y="238125"/>
                      <a:pt x="211455" y="238125"/>
                    </a:cubicBezTo>
                    <a:cubicBezTo>
                      <a:pt x="210503" y="239078"/>
                      <a:pt x="210503" y="239078"/>
                      <a:pt x="209550" y="240030"/>
                    </a:cubicBezTo>
                    <a:cubicBezTo>
                      <a:pt x="208598" y="240983"/>
                      <a:pt x="205740" y="240030"/>
                      <a:pt x="206692" y="239078"/>
                    </a:cubicBezTo>
                    <a:cubicBezTo>
                      <a:pt x="207645" y="238125"/>
                      <a:pt x="209550" y="236220"/>
                      <a:pt x="210503" y="235267"/>
                    </a:cubicBezTo>
                    <a:cubicBezTo>
                      <a:pt x="211455" y="234315"/>
                      <a:pt x="212408" y="234315"/>
                      <a:pt x="212408" y="233363"/>
                    </a:cubicBezTo>
                    <a:cubicBezTo>
                      <a:pt x="212408" y="233363"/>
                      <a:pt x="213360" y="232410"/>
                      <a:pt x="213360" y="232410"/>
                    </a:cubicBezTo>
                    <a:cubicBezTo>
                      <a:pt x="213360" y="231458"/>
                      <a:pt x="216217" y="231458"/>
                      <a:pt x="216217" y="232410"/>
                    </a:cubicBezTo>
                    <a:moveTo>
                      <a:pt x="206692" y="228600"/>
                    </a:moveTo>
                    <a:cubicBezTo>
                      <a:pt x="206692" y="228600"/>
                      <a:pt x="206692" y="228600"/>
                      <a:pt x="206692" y="228600"/>
                    </a:cubicBezTo>
                    <a:cubicBezTo>
                      <a:pt x="204788" y="230505"/>
                      <a:pt x="202883" y="231458"/>
                      <a:pt x="200978" y="232410"/>
                    </a:cubicBezTo>
                    <a:cubicBezTo>
                      <a:pt x="199073" y="233363"/>
                      <a:pt x="196215" y="234315"/>
                      <a:pt x="194310" y="235267"/>
                    </a:cubicBezTo>
                    <a:cubicBezTo>
                      <a:pt x="194310" y="235267"/>
                      <a:pt x="194310" y="235267"/>
                      <a:pt x="194310" y="235267"/>
                    </a:cubicBezTo>
                    <a:cubicBezTo>
                      <a:pt x="194310" y="235267"/>
                      <a:pt x="193358" y="235267"/>
                      <a:pt x="193358" y="235267"/>
                    </a:cubicBezTo>
                    <a:cubicBezTo>
                      <a:pt x="191453" y="236220"/>
                      <a:pt x="189548" y="238125"/>
                      <a:pt x="188595" y="239078"/>
                    </a:cubicBezTo>
                    <a:cubicBezTo>
                      <a:pt x="188595" y="239078"/>
                      <a:pt x="188595" y="239078"/>
                      <a:pt x="187642" y="240030"/>
                    </a:cubicBezTo>
                    <a:cubicBezTo>
                      <a:pt x="187642" y="240030"/>
                      <a:pt x="187642" y="240030"/>
                      <a:pt x="187642" y="240030"/>
                    </a:cubicBezTo>
                    <a:cubicBezTo>
                      <a:pt x="187642" y="240030"/>
                      <a:pt x="187642" y="240030"/>
                      <a:pt x="187642" y="240030"/>
                    </a:cubicBezTo>
                    <a:cubicBezTo>
                      <a:pt x="187642" y="240030"/>
                      <a:pt x="186690" y="240983"/>
                      <a:pt x="186690" y="240983"/>
                    </a:cubicBezTo>
                    <a:cubicBezTo>
                      <a:pt x="186690" y="240983"/>
                      <a:pt x="186690" y="240983"/>
                      <a:pt x="186690" y="240983"/>
                    </a:cubicBezTo>
                    <a:cubicBezTo>
                      <a:pt x="186690" y="240983"/>
                      <a:pt x="186690" y="240983"/>
                      <a:pt x="186690" y="240983"/>
                    </a:cubicBezTo>
                    <a:cubicBezTo>
                      <a:pt x="186690" y="240983"/>
                      <a:pt x="185738" y="241935"/>
                      <a:pt x="185738" y="241935"/>
                    </a:cubicBezTo>
                    <a:cubicBezTo>
                      <a:pt x="185738" y="241935"/>
                      <a:pt x="185738" y="242888"/>
                      <a:pt x="184785" y="242888"/>
                    </a:cubicBezTo>
                    <a:cubicBezTo>
                      <a:pt x="184785" y="242888"/>
                      <a:pt x="183833" y="242888"/>
                      <a:pt x="183833" y="242888"/>
                    </a:cubicBezTo>
                    <a:cubicBezTo>
                      <a:pt x="183833" y="242888"/>
                      <a:pt x="183833" y="242888"/>
                      <a:pt x="183833" y="242888"/>
                    </a:cubicBezTo>
                    <a:cubicBezTo>
                      <a:pt x="183833" y="242888"/>
                      <a:pt x="182880" y="242888"/>
                      <a:pt x="182880" y="242888"/>
                    </a:cubicBezTo>
                    <a:cubicBezTo>
                      <a:pt x="182880" y="242888"/>
                      <a:pt x="181928" y="242888"/>
                      <a:pt x="181928" y="242888"/>
                    </a:cubicBezTo>
                    <a:cubicBezTo>
                      <a:pt x="181928" y="242888"/>
                      <a:pt x="181928" y="242888"/>
                      <a:pt x="181928" y="242888"/>
                    </a:cubicBezTo>
                    <a:cubicBezTo>
                      <a:pt x="181928" y="242888"/>
                      <a:pt x="181928" y="242888"/>
                      <a:pt x="181928" y="242888"/>
                    </a:cubicBezTo>
                    <a:cubicBezTo>
                      <a:pt x="180975" y="243840"/>
                      <a:pt x="180975" y="243840"/>
                      <a:pt x="180023" y="244792"/>
                    </a:cubicBezTo>
                    <a:cubicBezTo>
                      <a:pt x="179070" y="245745"/>
                      <a:pt x="178117" y="246698"/>
                      <a:pt x="177165" y="247650"/>
                    </a:cubicBezTo>
                    <a:cubicBezTo>
                      <a:pt x="177165" y="247650"/>
                      <a:pt x="177165" y="247650"/>
                      <a:pt x="177165" y="247650"/>
                    </a:cubicBezTo>
                    <a:cubicBezTo>
                      <a:pt x="177165" y="247650"/>
                      <a:pt x="177165" y="247650"/>
                      <a:pt x="177165" y="247650"/>
                    </a:cubicBezTo>
                    <a:cubicBezTo>
                      <a:pt x="177165" y="247650"/>
                      <a:pt x="177165" y="247650"/>
                      <a:pt x="177165" y="247650"/>
                    </a:cubicBezTo>
                    <a:cubicBezTo>
                      <a:pt x="177165" y="247650"/>
                      <a:pt x="177165" y="247650"/>
                      <a:pt x="177165" y="247650"/>
                    </a:cubicBezTo>
                    <a:cubicBezTo>
                      <a:pt x="177165" y="247650"/>
                      <a:pt x="177165" y="247650"/>
                      <a:pt x="177165" y="247650"/>
                    </a:cubicBezTo>
                    <a:cubicBezTo>
                      <a:pt x="177165" y="247650"/>
                      <a:pt x="177165" y="247650"/>
                      <a:pt x="177165" y="248603"/>
                    </a:cubicBezTo>
                    <a:lnTo>
                      <a:pt x="177165" y="248603"/>
                    </a:lnTo>
                    <a:cubicBezTo>
                      <a:pt x="177165" y="248603"/>
                      <a:pt x="177165" y="248603"/>
                      <a:pt x="177165" y="248603"/>
                    </a:cubicBezTo>
                    <a:cubicBezTo>
                      <a:pt x="177165" y="248603"/>
                      <a:pt x="177165" y="248603"/>
                      <a:pt x="177165" y="248603"/>
                    </a:cubicBezTo>
                    <a:cubicBezTo>
                      <a:pt x="177165" y="248603"/>
                      <a:pt x="177165" y="248603"/>
                      <a:pt x="177165" y="248603"/>
                    </a:cubicBezTo>
                    <a:cubicBezTo>
                      <a:pt x="177165" y="248603"/>
                      <a:pt x="177165" y="247650"/>
                      <a:pt x="177165" y="247650"/>
                    </a:cubicBezTo>
                    <a:lnTo>
                      <a:pt x="177165" y="247650"/>
                    </a:lnTo>
                    <a:cubicBezTo>
                      <a:pt x="177165" y="247650"/>
                      <a:pt x="177165" y="247650"/>
                      <a:pt x="177165" y="247650"/>
                    </a:cubicBezTo>
                    <a:cubicBezTo>
                      <a:pt x="178117" y="246698"/>
                      <a:pt x="178117" y="246698"/>
                      <a:pt x="179070" y="245745"/>
                    </a:cubicBezTo>
                    <a:cubicBezTo>
                      <a:pt x="179070" y="245745"/>
                      <a:pt x="179070" y="245745"/>
                      <a:pt x="179070" y="245745"/>
                    </a:cubicBezTo>
                    <a:cubicBezTo>
                      <a:pt x="179070" y="245745"/>
                      <a:pt x="179070" y="245745"/>
                      <a:pt x="180023" y="244792"/>
                    </a:cubicBezTo>
                    <a:cubicBezTo>
                      <a:pt x="180023" y="244792"/>
                      <a:pt x="180975" y="243840"/>
                      <a:pt x="180975" y="243840"/>
                    </a:cubicBezTo>
                    <a:cubicBezTo>
                      <a:pt x="180975" y="243840"/>
                      <a:pt x="180975" y="243840"/>
                      <a:pt x="180975" y="243840"/>
                    </a:cubicBezTo>
                    <a:cubicBezTo>
                      <a:pt x="181928" y="242888"/>
                      <a:pt x="181928" y="241935"/>
                      <a:pt x="182880" y="241935"/>
                    </a:cubicBezTo>
                    <a:cubicBezTo>
                      <a:pt x="182880" y="241935"/>
                      <a:pt x="182880" y="241935"/>
                      <a:pt x="182880" y="241935"/>
                    </a:cubicBezTo>
                    <a:cubicBezTo>
                      <a:pt x="182880" y="241935"/>
                      <a:pt x="182880" y="241935"/>
                      <a:pt x="182880" y="241935"/>
                    </a:cubicBezTo>
                    <a:cubicBezTo>
                      <a:pt x="182880" y="241935"/>
                      <a:pt x="183833" y="240983"/>
                      <a:pt x="183833" y="240983"/>
                    </a:cubicBezTo>
                    <a:cubicBezTo>
                      <a:pt x="183833" y="240983"/>
                      <a:pt x="183833" y="240030"/>
                      <a:pt x="184785" y="240030"/>
                    </a:cubicBezTo>
                    <a:cubicBezTo>
                      <a:pt x="184785" y="240030"/>
                      <a:pt x="184785" y="240030"/>
                      <a:pt x="184785" y="240030"/>
                    </a:cubicBezTo>
                    <a:cubicBezTo>
                      <a:pt x="184785" y="240030"/>
                      <a:pt x="184785" y="240030"/>
                      <a:pt x="184785" y="240030"/>
                    </a:cubicBezTo>
                    <a:cubicBezTo>
                      <a:pt x="184785" y="240030"/>
                      <a:pt x="184785" y="240030"/>
                      <a:pt x="184785" y="240030"/>
                    </a:cubicBezTo>
                    <a:cubicBezTo>
                      <a:pt x="184785" y="240030"/>
                      <a:pt x="184785" y="239078"/>
                      <a:pt x="185738" y="239078"/>
                    </a:cubicBezTo>
                    <a:cubicBezTo>
                      <a:pt x="185738" y="239078"/>
                      <a:pt x="185738" y="239078"/>
                      <a:pt x="185738" y="239078"/>
                    </a:cubicBezTo>
                    <a:cubicBezTo>
                      <a:pt x="185738" y="239078"/>
                      <a:pt x="185738" y="239078"/>
                      <a:pt x="185738" y="239078"/>
                    </a:cubicBezTo>
                    <a:cubicBezTo>
                      <a:pt x="185738" y="239078"/>
                      <a:pt x="185738" y="239078"/>
                      <a:pt x="185738" y="238125"/>
                    </a:cubicBezTo>
                    <a:cubicBezTo>
                      <a:pt x="185738" y="238125"/>
                      <a:pt x="185738" y="238125"/>
                      <a:pt x="185738" y="238125"/>
                    </a:cubicBezTo>
                    <a:cubicBezTo>
                      <a:pt x="185738" y="238125"/>
                      <a:pt x="185738" y="237173"/>
                      <a:pt x="185738" y="237173"/>
                    </a:cubicBezTo>
                    <a:cubicBezTo>
                      <a:pt x="185738" y="237173"/>
                      <a:pt x="185738" y="237173"/>
                      <a:pt x="185738" y="237173"/>
                    </a:cubicBezTo>
                    <a:cubicBezTo>
                      <a:pt x="186690" y="236220"/>
                      <a:pt x="186690" y="235267"/>
                      <a:pt x="187642" y="234315"/>
                    </a:cubicBezTo>
                    <a:cubicBezTo>
                      <a:pt x="187642" y="234315"/>
                      <a:pt x="187642" y="234315"/>
                      <a:pt x="187642" y="234315"/>
                    </a:cubicBezTo>
                    <a:cubicBezTo>
                      <a:pt x="186690" y="234315"/>
                      <a:pt x="186690" y="235267"/>
                      <a:pt x="185738" y="236220"/>
                    </a:cubicBezTo>
                    <a:cubicBezTo>
                      <a:pt x="184785" y="236220"/>
                      <a:pt x="183833" y="236220"/>
                      <a:pt x="184785" y="235267"/>
                    </a:cubicBezTo>
                    <a:cubicBezTo>
                      <a:pt x="184785" y="235267"/>
                      <a:pt x="185738" y="234315"/>
                      <a:pt x="185738" y="234315"/>
                    </a:cubicBezTo>
                    <a:cubicBezTo>
                      <a:pt x="185738" y="234315"/>
                      <a:pt x="185738" y="234315"/>
                      <a:pt x="185738" y="234315"/>
                    </a:cubicBezTo>
                    <a:cubicBezTo>
                      <a:pt x="186690" y="233363"/>
                      <a:pt x="187642" y="232410"/>
                      <a:pt x="188595" y="231458"/>
                    </a:cubicBezTo>
                    <a:cubicBezTo>
                      <a:pt x="189548" y="231458"/>
                      <a:pt x="189548" y="230505"/>
                      <a:pt x="190500" y="230505"/>
                    </a:cubicBezTo>
                    <a:cubicBezTo>
                      <a:pt x="190500" y="230505"/>
                      <a:pt x="190500" y="230505"/>
                      <a:pt x="190500" y="230505"/>
                    </a:cubicBezTo>
                    <a:cubicBezTo>
                      <a:pt x="190500" y="230505"/>
                      <a:pt x="191453" y="229553"/>
                      <a:pt x="191453" y="229553"/>
                    </a:cubicBezTo>
                    <a:cubicBezTo>
                      <a:pt x="191453" y="229553"/>
                      <a:pt x="191453" y="229553"/>
                      <a:pt x="191453" y="229553"/>
                    </a:cubicBezTo>
                    <a:cubicBezTo>
                      <a:pt x="196215" y="224790"/>
                      <a:pt x="204788" y="224790"/>
                      <a:pt x="211455" y="221933"/>
                    </a:cubicBezTo>
                    <a:cubicBezTo>
                      <a:pt x="214313" y="220980"/>
                      <a:pt x="217170" y="222885"/>
                      <a:pt x="220028" y="221933"/>
                    </a:cubicBezTo>
                    <a:cubicBezTo>
                      <a:pt x="221933" y="221933"/>
                      <a:pt x="222885" y="221933"/>
                      <a:pt x="224790" y="222885"/>
                    </a:cubicBezTo>
                    <a:cubicBezTo>
                      <a:pt x="215265" y="222885"/>
                      <a:pt x="211455" y="225742"/>
                      <a:pt x="206692" y="228600"/>
                    </a:cubicBezTo>
                    <a:moveTo>
                      <a:pt x="217170" y="193358"/>
                    </a:moveTo>
                    <a:cubicBezTo>
                      <a:pt x="216217" y="192405"/>
                      <a:pt x="219075" y="193358"/>
                      <a:pt x="219075" y="192405"/>
                    </a:cubicBezTo>
                    <a:lnTo>
                      <a:pt x="215265" y="192405"/>
                    </a:lnTo>
                    <a:cubicBezTo>
                      <a:pt x="214313" y="192405"/>
                      <a:pt x="214313" y="191453"/>
                      <a:pt x="214313" y="191453"/>
                    </a:cubicBezTo>
                    <a:cubicBezTo>
                      <a:pt x="211455" y="192405"/>
                      <a:pt x="208598" y="193358"/>
                      <a:pt x="205740" y="193358"/>
                    </a:cubicBezTo>
                    <a:cubicBezTo>
                      <a:pt x="201930" y="194310"/>
                      <a:pt x="199073" y="197167"/>
                      <a:pt x="195263" y="198120"/>
                    </a:cubicBezTo>
                    <a:cubicBezTo>
                      <a:pt x="189548" y="200025"/>
                      <a:pt x="184785" y="204788"/>
                      <a:pt x="179070" y="206692"/>
                    </a:cubicBezTo>
                    <a:cubicBezTo>
                      <a:pt x="178117" y="206692"/>
                      <a:pt x="178117" y="205740"/>
                      <a:pt x="178117" y="205740"/>
                    </a:cubicBezTo>
                    <a:cubicBezTo>
                      <a:pt x="179070" y="203835"/>
                      <a:pt x="180975" y="203835"/>
                      <a:pt x="181928" y="201930"/>
                    </a:cubicBezTo>
                    <a:cubicBezTo>
                      <a:pt x="181928" y="200978"/>
                      <a:pt x="181928" y="200978"/>
                      <a:pt x="180975" y="200978"/>
                    </a:cubicBezTo>
                    <a:cubicBezTo>
                      <a:pt x="184785" y="195263"/>
                      <a:pt x="190500" y="192405"/>
                      <a:pt x="196215" y="187642"/>
                    </a:cubicBezTo>
                    <a:lnTo>
                      <a:pt x="196215" y="185738"/>
                    </a:lnTo>
                    <a:cubicBezTo>
                      <a:pt x="198120" y="183833"/>
                      <a:pt x="200025" y="182880"/>
                      <a:pt x="200978" y="180023"/>
                    </a:cubicBezTo>
                    <a:cubicBezTo>
                      <a:pt x="201930" y="178117"/>
                      <a:pt x="203835" y="176213"/>
                      <a:pt x="205740" y="175260"/>
                    </a:cubicBezTo>
                    <a:cubicBezTo>
                      <a:pt x="204788" y="174308"/>
                      <a:pt x="203835" y="174308"/>
                      <a:pt x="203835" y="173355"/>
                    </a:cubicBezTo>
                    <a:cubicBezTo>
                      <a:pt x="201930" y="173355"/>
                      <a:pt x="200025" y="174308"/>
                      <a:pt x="198120" y="172403"/>
                    </a:cubicBezTo>
                    <a:cubicBezTo>
                      <a:pt x="199073" y="171450"/>
                      <a:pt x="200025" y="170498"/>
                      <a:pt x="200978" y="170498"/>
                    </a:cubicBezTo>
                    <a:cubicBezTo>
                      <a:pt x="200978" y="170498"/>
                      <a:pt x="200025" y="170498"/>
                      <a:pt x="200025" y="169545"/>
                    </a:cubicBezTo>
                    <a:cubicBezTo>
                      <a:pt x="199073" y="168592"/>
                      <a:pt x="200978" y="167640"/>
                      <a:pt x="202883" y="166688"/>
                    </a:cubicBezTo>
                    <a:cubicBezTo>
                      <a:pt x="204788" y="165735"/>
                      <a:pt x="207645" y="165735"/>
                      <a:pt x="208598" y="164783"/>
                    </a:cubicBezTo>
                    <a:cubicBezTo>
                      <a:pt x="204788" y="163830"/>
                      <a:pt x="200978" y="165735"/>
                      <a:pt x="197167" y="163830"/>
                    </a:cubicBezTo>
                    <a:cubicBezTo>
                      <a:pt x="200025" y="157163"/>
                      <a:pt x="203835" y="151448"/>
                      <a:pt x="209550" y="148590"/>
                    </a:cubicBezTo>
                    <a:cubicBezTo>
                      <a:pt x="210503" y="148590"/>
                      <a:pt x="211455" y="148590"/>
                      <a:pt x="211455" y="149542"/>
                    </a:cubicBezTo>
                    <a:cubicBezTo>
                      <a:pt x="211455" y="152400"/>
                      <a:pt x="209550" y="154305"/>
                      <a:pt x="207645" y="154305"/>
                    </a:cubicBezTo>
                    <a:cubicBezTo>
                      <a:pt x="211455" y="155258"/>
                      <a:pt x="216217" y="155258"/>
                      <a:pt x="220028" y="157163"/>
                    </a:cubicBezTo>
                    <a:cubicBezTo>
                      <a:pt x="219075" y="158115"/>
                      <a:pt x="218123" y="158115"/>
                      <a:pt x="218123" y="158115"/>
                    </a:cubicBezTo>
                    <a:cubicBezTo>
                      <a:pt x="220980" y="160020"/>
                      <a:pt x="223838" y="159067"/>
                      <a:pt x="226695" y="160973"/>
                    </a:cubicBezTo>
                    <a:cubicBezTo>
                      <a:pt x="224790" y="162878"/>
                      <a:pt x="223838" y="160973"/>
                      <a:pt x="221933" y="160973"/>
                    </a:cubicBezTo>
                    <a:cubicBezTo>
                      <a:pt x="238125" y="165735"/>
                      <a:pt x="254317" y="169545"/>
                      <a:pt x="267653" y="179070"/>
                    </a:cubicBezTo>
                    <a:cubicBezTo>
                      <a:pt x="256223" y="184785"/>
                      <a:pt x="244792" y="187642"/>
                      <a:pt x="232410" y="189548"/>
                    </a:cubicBezTo>
                    <a:cubicBezTo>
                      <a:pt x="230505" y="189548"/>
                      <a:pt x="229553" y="189548"/>
                      <a:pt x="228600" y="188595"/>
                    </a:cubicBezTo>
                    <a:cubicBezTo>
                      <a:pt x="228600" y="189548"/>
                      <a:pt x="228600" y="190500"/>
                      <a:pt x="227648" y="190500"/>
                    </a:cubicBezTo>
                    <a:cubicBezTo>
                      <a:pt x="225742" y="190500"/>
                      <a:pt x="223838" y="190500"/>
                      <a:pt x="222885" y="191453"/>
                    </a:cubicBezTo>
                    <a:cubicBezTo>
                      <a:pt x="221933" y="194310"/>
                      <a:pt x="219075" y="194310"/>
                      <a:pt x="217170" y="193358"/>
                    </a:cubicBezTo>
                  </a:path>
                </a:pathLst>
              </a:custGeom>
              <a:solidFill>
                <a:srgbClr val="000091"/>
              </a:solidFill>
              <a:ln w="9525" cap="flat">
                <a:noFill/>
                <a:prstDash val="solid"/>
                <a:miter/>
              </a:ln>
            </p:spPr>
            <p:txBody>
              <a:bodyPr rtlCol="0" anchor="ctr"/>
              <a:lstStyle/>
              <a:p>
                <a:endParaRPr lang="fr-FR"/>
              </a:p>
            </p:txBody>
          </p:sp>
          <p:sp>
            <p:nvSpPr>
              <p:cNvPr id="17" name="Forme libre : forme 16">
                <a:extLst>
                  <a:ext uri="{FF2B5EF4-FFF2-40B4-BE49-F238E27FC236}">
                    <a16:creationId xmlns:a16="http://schemas.microsoft.com/office/drawing/2014/main" xmlns="" id="{41FC6F51-0348-4282-861C-87E9A6355D24}"/>
                  </a:ext>
                </a:extLst>
              </p:cNvPr>
              <p:cNvSpPr/>
              <p:nvPr/>
            </p:nvSpPr>
            <p:spPr>
              <a:xfrm>
                <a:off x="687476" y="269557"/>
                <a:ext cx="327888" cy="269557"/>
              </a:xfrm>
              <a:custGeom>
                <a:avLst/>
                <a:gdLst>
                  <a:gd name="connsiteX0" fmla="*/ 325031 w 327888"/>
                  <a:gd name="connsiteY0" fmla="*/ 0 h 269557"/>
                  <a:gd name="connsiteX1" fmla="*/ 34519 w 327888"/>
                  <a:gd name="connsiteY1" fmla="*/ 0 h 269557"/>
                  <a:gd name="connsiteX2" fmla="*/ 37376 w 327888"/>
                  <a:gd name="connsiteY2" fmla="*/ 953 h 269557"/>
                  <a:gd name="connsiteX3" fmla="*/ 44996 w 327888"/>
                  <a:gd name="connsiteY3" fmla="*/ 4763 h 269557"/>
                  <a:gd name="connsiteX4" fmla="*/ 54521 w 327888"/>
                  <a:gd name="connsiteY4" fmla="*/ 13335 h 269557"/>
                  <a:gd name="connsiteX5" fmla="*/ 56426 w 327888"/>
                  <a:gd name="connsiteY5" fmla="*/ 20003 h 269557"/>
                  <a:gd name="connsiteX6" fmla="*/ 52616 w 327888"/>
                  <a:gd name="connsiteY6" fmla="*/ 27623 h 269557"/>
                  <a:gd name="connsiteX7" fmla="*/ 42139 w 327888"/>
                  <a:gd name="connsiteY7" fmla="*/ 28575 h 269557"/>
                  <a:gd name="connsiteX8" fmla="*/ 36424 w 327888"/>
                  <a:gd name="connsiteY8" fmla="*/ 27623 h 269557"/>
                  <a:gd name="connsiteX9" fmla="*/ 56426 w 327888"/>
                  <a:gd name="connsiteY9" fmla="*/ 40957 h 269557"/>
                  <a:gd name="connsiteX10" fmla="*/ 61189 w 327888"/>
                  <a:gd name="connsiteY10" fmla="*/ 42863 h 269557"/>
                  <a:gd name="connsiteX11" fmla="*/ 62141 w 327888"/>
                  <a:gd name="connsiteY11" fmla="*/ 44768 h 269557"/>
                  <a:gd name="connsiteX12" fmla="*/ 60236 w 327888"/>
                  <a:gd name="connsiteY12" fmla="*/ 47625 h 269557"/>
                  <a:gd name="connsiteX13" fmla="*/ 62141 w 327888"/>
                  <a:gd name="connsiteY13" fmla="*/ 47625 h 269557"/>
                  <a:gd name="connsiteX14" fmla="*/ 67856 w 327888"/>
                  <a:gd name="connsiteY14" fmla="*/ 42863 h 269557"/>
                  <a:gd name="connsiteX15" fmla="*/ 69761 w 327888"/>
                  <a:gd name="connsiteY15" fmla="*/ 50482 h 269557"/>
                  <a:gd name="connsiteX16" fmla="*/ 64046 w 327888"/>
                  <a:gd name="connsiteY16" fmla="*/ 55245 h 269557"/>
                  <a:gd name="connsiteX17" fmla="*/ 64046 w 327888"/>
                  <a:gd name="connsiteY17" fmla="*/ 59055 h 269557"/>
                  <a:gd name="connsiteX18" fmla="*/ 66904 w 327888"/>
                  <a:gd name="connsiteY18" fmla="*/ 64770 h 269557"/>
                  <a:gd name="connsiteX19" fmla="*/ 70714 w 327888"/>
                  <a:gd name="connsiteY19" fmla="*/ 76200 h 269557"/>
                  <a:gd name="connsiteX20" fmla="*/ 74524 w 327888"/>
                  <a:gd name="connsiteY20" fmla="*/ 99060 h 269557"/>
                  <a:gd name="connsiteX21" fmla="*/ 73571 w 327888"/>
                  <a:gd name="connsiteY21" fmla="*/ 110490 h 269557"/>
                  <a:gd name="connsiteX22" fmla="*/ 79286 w 327888"/>
                  <a:gd name="connsiteY22" fmla="*/ 120968 h 269557"/>
                  <a:gd name="connsiteX23" fmla="*/ 85001 w 327888"/>
                  <a:gd name="connsiteY23" fmla="*/ 129540 h 269557"/>
                  <a:gd name="connsiteX24" fmla="*/ 90716 w 327888"/>
                  <a:gd name="connsiteY24" fmla="*/ 145733 h 269557"/>
                  <a:gd name="connsiteX25" fmla="*/ 80239 w 327888"/>
                  <a:gd name="connsiteY25" fmla="*/ 150495 h 269557"/>
                  <a:gd name="connsiteX26" fmla="*/ 81191 w 327888"/>
                  <a:gd name="connsiteY26" fmla="*/ 160020 h 269557"/>
                  <a:gd name="connsiteX27" fmla="*/ 74524 w 327888"/>
                  <a:gd name="connsiteY27" fmla="*/ 169545 h 269557"/>
                  <a:gd name="connsiteX28" fmla="*/ 78334 w 327888"/>
                  <a:gd name="connsiteY28" fmla="*/ 171450 h 269557"/>
                  <a:gd name="connsiteX29" fmla="*/ 80239 w 327888"/>
                  <a:gd name="connsiteY29" fmla="*/ 178118 h 269557"/>
                  <a:gd name="connsiteX30" fmla="*/ 75476 w 327888"/>
                  <a:gd name="connsiteY30" fmla="*/ 187643 h 269557"/>
                  <a:gd name="connsiteX31" fmla="*/ 74524 w 327888"/>
                  <a:gd name="connsiteY31" fmla="*/ 199073 h 269557"/>
                  <a:gd name="connsiteX32" fmla="*/ 64999 w 327888"/>
                  <a:gd name="connsiteY32" fmla="*/ 206693 h 269557"/>
                  <a:gd name="connsiteX33" fmla="*/ 55474 w 327888"/>
                  <a:gd name="connsiteY33" fmla="*/ 207645 h 269557"/>
                  <a:gd name="connsiteX34" fmla="*/ 49759 w 327888"/>
                  <a:gd name="connsiteY34" fmla="*/ 206693 h 269557"/>
                  <a:gd name="connsiteX35" fmla="*/ 24041 w 327888"/>
                  <a:gd name="connsiteY35" fmla="*/ 202883 h 269557"/>
                  <a:gd name="connsiteX36" fmla="*/ 17374 w 327888"/>
                  <a:gd name="connsiteY36" fmla="*/ 204788 h 269557"/>
                  <a:gd name="connsiteX37" fmla="*/ 11659 w 327888"/>
                  <a:gd name="connsiteY37" fmla="*/ 210503 h 269557"/>
                  <a:gd name="connsiteX38" fmla="*/ 11659 w 327888"/>
                  <a:gd name="connsiteY38" fmla="*/ 210503 h 269557"/>
                  <a:gd name="connsiteX39" fmla="*/ 10706 w 327888"/>
                  <a:gd name="connsiteY39" fmla="*/ 211455 h 269557"/>
                  <a:gd name="connsiteX40" fmla="*/ 9754 w 327888"/>
                  <a:gd name="connsiteY40" fmla="*/ 212408 h 269557"/>
                  <a:gd name="connsiteX41" fmla="*/ 9754 w 327888"/>
                  <a:gd name="connsiteY41" fmla="*/ 213360 h 269557"/>
                  <a:gd name="connsiteX42" fmla="*/ 5944 w 327888"/>
                  <a:gd name="connsiteY42" fmla="*/ 219075 h 269557"/>
                  <a:gd name="connsiteX43" fmla="*/ 5944 w 327888"/>
                  <a:gd name="connsiteY43" fmla="*/ 219075 h 269557"/>
                  <a:gd name="connsiteX44" fmla="*/ 5944 w 327888"/>
                  <a:gd name="connsiteY44" fmla="*/ 220028 h 269557"/>
                  <a:gd name="connsiteX45" fmla="*/ 2134 w 327888"/>
                  <a:gd name="connsiteY45" fmla="*/ 229553 h 269557"/>
                  <a:gd name="connsiteX46" fmla="*/ 3086 w 327888"/>
                  <a:gd name="connsiteY46" fmla="*/ 253365 h 269557"/>
                  <a:gd name="connsiteX47" fmla="*/ 30709 w 327888"/>
                  <a:gd name="connsiteY47" fmla="*/ 263843 h 269557"/>
                  <a:gd name="connsiteX48" fmla="*/ 43091 w 327888"/>
                  <a:gd name="connsiteY48" fmla="*/ 269558 h 269557"/>
                  <a:gd name="connsiteX49" fmla="*/ 327889 w 327888"/>
                  <a:gd name="connsiteY49" fmla="*/ 269558 h 269557"/>
                  <a:gd name="connsiteX50" fmla="*/ 327889 w 327888"/>
                  <a:gd name="connsiteY50" fmla="*/ 0 h 26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27888" h="269557">
                    <a:moveTo>
                      <a:pt x="325031" y="0"/>
                    </a:moveTo>
                    <a:lnTo>
                      <a:pt x="34519" y="0"/>
                    </a:lnTo>
                    <a:cubicBezTo>
                      <a:pt x="34519" y="0"/>
                      <a:pt x="35471" y="0"/>
                      <a:pt x="37376" y="953"/>
                    </a:cubicBezTo>
                    <a:cubicBezTo>
                      <a:pt x="39281" y="1905"/>
                      <a:pt x="43091" y="3810"/>
                      <a:pt x="44996" y="4763"/>
                    </a:cubicBezTo>
                    <a:cubicBezTo>
                      <a:pt x="48806" y="6668"/>
                      <a:pt x="52616" y="9525"/>
                      <a:pt x="54521" y="13335"/>
                    </a:cubicBezTo>
                    <a:cubicBezTo>
                      <a:pt x="55474" y="15240"/>
                      <a:pt x="57379" y="18098"/>
                      <a:pt x="56426" y="20003"/>
                    </a:cubicBezTo>
                    <a:cubicBezTo>
                      <a:pt x="55474" y="22860"/>
                      <a:pt x="54521" y="26670"/>
                      <a:pt x="52616" y="27623"/>
                    </a:cubicBezTo>
                    <a:cubicBezTo>
                      <a:pt x="49759" y="29528"/>
                      <a:pt x="45949" y="29528"/>
                      <a:pt x="42139" y="28575"/>
                    </a:cubicBezTo>
                    <a:cubicBezTo>
                      <a:pt x="40234" y="28575"/>
                      <a:pt x="38329" y="27623"/>
                      <a:pt x="36424" y="27623"/>
                    </a:cubicBezTo>
                    <a:cubicBezTo>
                      <a:pt x="44044" y="30480"/>
                      <a:pt x="51664" y="34290"/>
                      <a:pt x="56426" y="40957"/>
                    </a:cubicBezTo>
                    <a:cubicBezTo>
                      <a:pt x="57379" y="41910"/>
                      <a:pt x="59284" y="42863"/>
                      <a:pt x="61189" y="42863"/>
                    </a:cubicBezTo>
                    <a:cubicBezTo>
                      <a:pt x="62141" y="42863"/>
                      <a:pt x="62141" y="43815"/>
                      <a:pt x="62141" y="44768"/>
                    </a:cubicBezTo>
                    <a:cubicBezTo>
                      <a:pt x="61189" y="45720"/>
                      <a:pt x="60236" y="46673"/>
                      <a:pt x="60236" y="47625"/>
                    </a:cubicBezTo>
                    <a:lnTo>
                      <a:pt x="62141" y="47625"/>
                    </a:lnTo>
                    <a:cubicBezTo>
                      <a:pt x="64999" y="46673"/>
                      <a:pt x="64046" y="41910"/>
                      <a:pt x="67856" y="42863"/>
                    </a:cubicBezTo>
                    <a:cubicBezTo>
                      <a:pt x="70714" y="44768"/>
                      <a:pt x="71666" y="47625"/>
                      <a:pt x="69761" y="50482"/>
                    </a:cubicBezTo>
                    <a:cubicBezTo>
                      <a:pt x="67856" y="52388"/>
                      <a:pt x="65951" y="54293"/>
                      <a:pt x="64046" y="55245"/>
                    </a:cubicBezTo>
                    <a:cubicBezTo>
                      <a:pt x="63094" y="56198"/>
                      <a:pt x="63094" y="58103"/>
                      <a:pt x="64046" y="59055"/>
                    </a:cubicBezTo>
                    <a:cubicBezTo>
                      <a:pt x="65951" y="60960"/>
                      <a:pt x="65951" y="62865"/>
                      <a:pt x="66904" y="64770"/>
                    </a:cubicBezTo>
                    <a:cubicBezTo>
                      <a:pt x="68809" y="68580"/>
                      <a:pt x="68809" y="72390"/>
                      <a:pt x="70714" y="76200"/>
                    </a:cubicBezTo>
                    <a:cubicBezTo>
                      <a:pt x="72619" y="83820"/>
                      <a:pt x="74524" y="91440"/>
                      <a:pt x="74524" y="99060"/>
                    </a:cubicBezTo>
                    <a:cubicBezTo>
                      <a:pt x="74524" y="102870"/>
                      <a:pt x="72619" y="106680"/>
                      <a:pt x="73571" y="110490"/>
                    </a:cubicBezTo>
                    <a:cubicBezTo>
                      <a:pt x="74524" y="114300"/>
                      <a:pt x="77381" y="118110"/>
                      <a:pt x="79286" y="120968"/>
                    </a:cubicBezTo>
                    <a:cubicBezTo>
                      <a:pt x="81191" y="123825"/>
                      <a:pt x="83096" y="125730"/>
                      <a:pt x="85001" y="129540"/>
                    </a:cubicBezTo>
                    <a:cubicBezTo>
                      <a:pt x="87859" y="134303"/>
                      <a:pt x="93574" y="140018"/>
                      <a:pt x="90716" y="145733"/>
                    </a:cubicBezTo>
                    <a:cubicBezTo>
                      <a:pt x="88811" y="149543"/>
                      <a:pt x="83096" y="148590"/>
                      <a:pt x="80239" y="150495"/>
                    </a:cubicBezTo>
                    <a:cubicBezTo>
                      <a:pt x="77381" y="153353"/>
                      <a:pt x="79286" y="157163"/>
                      <a:pt x="81191" y="160020"/>
                    </a:cubicBezTo>
                    <a:cubicBezTo>
                      <a:pt x="84049" y="164783"/>
                      <a:pt x="78334" y="167640"/>
                      <a:pt x="74524" y="169545"/>
                    </a:cubicBezTo>
                    <a:cubicBezTo>
                      <a:pt x="75476" y="171450"/>
                      <a:pt x="77381" y="170498"/>
                      <a:pt x="78334" y="171450"/>
                    </a:cubicBezTo>
                    <a:cubicBezTo>
                      <a:pt x="79286" y="174308"/>
                      <a:pt x="81191" y="175260"/>
                      <a:pt x="80239" y="178118"/>
                    </a:cubicBezTo>
                    <a:cubicBezTo>
                      <a:pt x="78334" y="180975"/>
                      <a:pt x="71666" y="182880"/>
                      <a:pt x="75476" y="187643"/>
                    </a:cubicBezTo>
                    <a:cubicBezTo>
                      <a:pt x="77381" y="191453"/>
                      <a:pt x="76429" y="195263"/>
                      <a:pt x="74524" y="199073"/>
                    </a:cubicBezTo>
                    <a:cubicBezTo>
                      <a:pt x="72619" y="203835"/>
                      <a:pt x="68809" y="205740"/>
                      <a:pt x="64999" y="206693"/>
                    </a:cubicBezTo>
                    <a:cubicBezTo>
                      <a:pt x="62141" y="207645"/>
                      <a:pt x="58331" y="207645"/>
                      <a:pt x="55474" y="207645"/>
                    </a:cubicBezTo>
                    <a:cubicBezTo>
                      <a:pt x="51664" y="206693"/>
                      <a:pt x="50711" y="206693"/>
                      <a:pt x="49759" y="206693"/>
                    </a:cubicBezTo>
                    <a:cubicBezTo>
                      <a:pt x="41186" y="205740"/>
                      <a:pt x="32614" y="202883"/>
                      <a:pt x="24041" y="202883"/>
                    </a:cubicBezTo>
                    <a:cubicBezTo>
                      <a:pt x="21184" y="203835"/>
                      <a:pt x="19279" y="203835"/>
                      <a:pt x="17374" y="204788"/>
                    </a:cubicBezTo>
                    <a:cubicBezTo>
                      <a:pt x="15469" y="206693"/>
                      <a:pt x="12611" y="208598"/>
                      <a:pt x="11659" y="210503"/>
                    </a:cubicBezTo>
                    <a:cubicBezTo>
                      <a:pt x="11659" y="210503"/>
                      <a:pt x="11659" y="210503"/>
                      <a:pt x="11659" y="210503"/>
                    </a:cubicBezTo>
                    <a:cubicBezTo>
                      <a:pt x="11659" y="210503"/>
                      <a:pt x="10706" y="211455"/>
                      <a:pt x="10706" y="211455"/>
                    </a:cubicBezTo>
                    <a:cubicBezTo>
                      <a:pt x="10706" y="211455"/>
                      <a:pt x="10706" y="212408"/>
                      <a:pt x="9754" y="212408"/>
                    </a:cubicBezTo>
                    <a:cubicBezTo>
                      <a:pt x="9754" y="212408"/>
                      <a:pt x="9754" y="212408"/>
                      <a:pt x="9754" y="213360"/>
                    </a:cubicBezTo>
                    <a:cubicBezTo>
                      <a:pt x="7849" y="215265"/>
                      <a:pt x="6896" y="217170"/>
                      <a:pt x="5944" y="219075"/>
                    </a:cubicBezTo>
                    <a:cubicBezTo>
                      <a:pt x="5944" y="219075"/>
                      <a:pt x="5944" y="219075"/>
                      <a:pt x="5944" y="219075"/>
                    </a:cubicBezTo>
                    <a:cubicBezTo>
                      <a:pt x="5944" y="219075"/>
                      <a:pt x="5944" y="220028"/>
                      <a:pt x="5944" y="220028"/>
                    </a:cubicBezTo>
                    <a:cubicBezTo>
                      <a:pt x="4039" y="222885"/>
                      <a:pt x="3086" y="226695"/>
                      <a:pt x="2134" y="229553"/>
                    </a:cubicBezTo>
                    <a:cubicBezTo>
                      <a:pt x="-1676" y="240983"/>
                      <a:pt x="229" y="251460"/>
                      <a:pt x="3086" y="253365"/>
                    </a:cubicBezTo>
                    <a:cubicBezTo>
                      <a:pt x="4039" y="254318"/>
                      <a:pt x="20231" y="259080"/>
                      <a:pt x="30709" y="263843"/>
                    </a:cubicBezTo>
                    <a:cubicBezTo>
                      <a:pt x="36424" y="265748"/>
                      <a:pt x="39281" y="267653"/>
                      <a:pt x="43091" y="269558"/>
                    </a:cubicBezTo>
                    <a:lnTo>
                      <a:pt x="327889" y="269558"/>
                    </a:lnTo>
                    <a:lnTo>
                      <a:pt x="327889" y="0"/>
                    </a:lnTo>
                    <a:close/>
                  </a:path>
                </a:pathLst>
              </a:custGeom>
              <a:solidFill>
                <a:srgbClr val="E1000F"/>
              </a:solidFill>
              <a:ln w="9525" cap="flat">
                <a:noFill/>
                <a:prstDash val="solid"/>
                <a:miter/>
              </a:ln>
            </p:spPr>
            <p:txBody>
              <a:bodyPr rtlCol="0" anchor="ctr"/>
              <a:lstStyle/>
              <a:p>
                <a:endParaRPr lang="fr-FR"/>
              </a:p>
            </p:txBody>
          </p:sp>
          <p:sp>
            <p:nvSpPr>
              <p:cNvPr id="18" name="Forme libre : forme 17">
                <a:extLst>
                  <a:ext uri="{FF2B5EF4-FFF2-40B4-BE49-F238E27FC236}">
                    <a16:creationId xmlns:a16="http://schemas.microsoft.com/office/drawing/2014/main" xmlns="" id="{C721A0DA-2CD2-4A93-9D0C-C1DEBB82B2D7}"/>
                  </a:ext>
                </a:extLst>
              </p:cNvPr>
              <p:cNvSpPr/>
              <p:nvPr/>
            </p:nvSpPr>
            <p:spPr>
              <a:xfrm>
                <a:off x="717232" y="362507"/>
                <a:ext cx="33524" cy="30636"/>
              </a:xfrm>
              <a:custGeom>
                <a:avLst/>
                <a:gdLst>
                  <a:gd name="connsiteX0" fmla="*/ 21907 w 33524"/>
                  <a:gd name="connsiteY0" fmla="*/ 6110 h 30636"/>
                  <a:gd name="connsiteX1" fmla="*/ 26670 w 33524"/>
                  <a:gd name="connsiteY1" fmla="*/ 8015 h 30636"/>
                  <a:gd name="connsiteX2" fmla="*/ 16192 w 33524"/>
                  <a:gd name="connsiteY2" fmla="*/ 17540 h 30636"/>
                  <a:gd name="connsiteX3" fmla="*/ 14288 w 33524"/>
                  <a:gd name="connsiteY3" fmla="*/ 17540 h 30636"/>
                  <a:gd name="connsiteX4" fmla="*/ 11430 w 33524"/>
                  <a:gd name="connsiteY4" fmla="*/ 21350 h 30636"/>
                  <a:gd name="connsiteX5" fmla="*/ 6667 w 33524"/>
                  <a:gd name="connsiteY5" fmla="*/ 22302 h 30636"/>
                  <a:gd name="connsiteX6" fmla="*/ 14288 w 33524"/>
                  <a:gd name="connsiteY6" fmla="*/ 25160 h 30636"/>
                  <a:gd name="connsiteX7" fmla="*/ 16192 w 33524"/>
                  <a:gd name="connsiteY7" fmla="*/ 27065 h 30636"/>
                  <a:gd name="connsiteX8" fmla="*/ 17145 w 33524"/>
                  <a:gd name="connsiteY8" fmla="*/ 26112 h 30636"/>
                  <a:gd name="connsiteX9" fmla="*/ 18097 w 33524"/>
                  <a:gd name="connsiteY9" fmla="*/ 27065 h 30636"/>
                  <a:gd name="connsiteX10" fmla="*/ 18097 w 33524"/>
                  <a:gd name="connsiteY10" fmla="*/ 28017 h 30636"/>
                  <a:gd name="connsiteX11" fmla="*/ 12382 w 33524"/>
                  <a:gd name="connsiteY11" fmla="*/ 29922 h 30636"/>
                  <a:gd name="connsiteX12" fmla="*/ 23813 w 33524"/>
                  <a:gd name="connsiteY12" fmla="*/ 29922 h 30636"/>
                  <a:gd name="connsiteX13" fmla="*/ 25717 w 33524"/>
                  <a:gd name="connsiteY13" fmla="*/ 21350 h 30636"/>
                  <a:gd name="connsiteX14" fmla="*/ 24765 w 33524"/>
                  <a:gd name="connsiteY14" fmla="*/ 19445 h 30636"/>
                  <a:gd name="connsiteX15" fmla="*/ 27622 w 33524"/>
                  <a:gd name="connsiteY15" fmla="*/ 16587 h 30636"/>
                  <a:gd name="connsiteX16" fmla="*/ 30480 w 33524"/>
                  <a:gd name="connsiteY16" fmla="*/ 14682 h 30636"/>
                  <a:gd name="connsiteX17" fmla="*/ 28575 w 33524"/>
                  <a:gd name="connsiteY17" fmla="*/ 11825 h 30636"/>
                  <a:gd name="connsiteX18" fmla="*/ 33338 w 33524"/>
                  <a:gd name="connsiteY18" fmla="*/ 3252 h 30636"/>
                  <a:gd name="connsiteX19" fmla="*/ 25717 w 33524"/>
                  <a:gd name="connsiteY19" fmla="*/ 395 h 30636"/>
                  <a:gd name="connsiteX20" fmla="*/ 17145 w 33524"/>
                  <a:gd name="connsiteY20" fmla="*/ 1347 h 30636"/>
                  <a:gd name="connsiteX21" fmla="*/ 9525 w 33524"/>
                  <a:gd name="connsiteY21" fmla="*/ 3252 h 30636"/>
                  <a:gd name="connsiteX22" fmla="*/ 0 w 33524"/>
                  <a:gd name="connsiteY22" fmla="*/ 8015 h 30636"/>
                  <a:gd name="connsiteX23" fmla="*/ 11430 w 33524"/>
                  <a:gd name="connsiteY23" fmla="*/ 5157 h 30636"/>
                  <a:gd name="connsiteX24" fmla="*/ 21907 w 33524"/>
                  <a:gd name="connsiteY24" fmla="*/ 6110 h 3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524" h="30636">
                    <a:moveTo>
                      <a:pt x="21907" y="6110"/>
                    </a:moveTo>
                    <a:cubicBezTo>
                      <a:pt x="23813" y="7062"/>
                      <a:pt x="26670" y="7062"/>
                      <a:pt x="26670" y="8015"/>
                    </a:cubicBezTo>
                    <a:cubicBezTo>
                      <a:pt x="25717" y="11825"/>
                      <a:pt x="20002" y="12777"/>
                      <a:pt x="16192" y="17540"/>
                    </a:cubicBezTo>
                    <a:lnTo>
                      <a:pt x="14288" y="17540"/>
                    </a:lnTo>
                    <a:cubicBezTo>
                      <a:pt x="12382" y="18492"/>
                      <a:pt x="13335" y="21350"/>
                      <a:pt x="11430" y="21350"/>
                    </a:cubicBezTo>
                    <a:cubicBezTo>
                      <a:pt x="9525" y="20397"/>
                      <a:pt x="8572" y="21350"/>
                      <a:pt x="6667" y="22302"/>
                    </a:cubicBezTo>
                    <a:cubicBezTo>
                      <a:pt x="8572" y="24207"/>
                      <a:pt x="11430" y="26112"/>
                      <a:pt x="14288" y="25160"/>
                    </a:cubicBezTo>
                    <a:cubicBezTo>
                      <a:pt x="15240" y="25160"/>
                      <a:pt x="16192" y="26112"/>
                      <a:pt x="16192" y="27065"/>
                    </a:cubicBezTo>
                    <a:cubicBezTo>
                      <a:pt x="16192" y="27065"/>
                      <a:pt x="17145" y="27065"/>
                      <a:pt x="17145" y="26112"/>
                    </a:cubicBezTo>
                    <a:cubicBezTo>
                      <a:pt x="18097" y="26112"/>
                      <a:pt x="18097" y="26112"/>
                      <a:pt x="18097" y="27065"/>
                    </a:cubicBezTo>
                    <a:lnTo>
                      <a:pt x="18097" y="28017"/>
                    </a:lnTo>
                    <a:cubicBezTo>
                      <a:pt x="16192" y="29922"/>
                      <a:pt x="14288" y="28970"/>
                      <a:pt x="12382" y="29922"/>
                    </a:cubicBezTo>
                    <a:cubicBezTo>
                      <a:pt x="16192" y="30875"/>
                      <a:pt x="20955" y="30875"/>
                      <a:pt x="23813" y="29922"/>
                    </a:cubicBezTo>
                    <a:cubicBezTo>
                      <a:pt x="26670" y="28970"/>
                      <a:pt x="23813" y="24207"/>
                      <a:pt x="25717" y="21350"/>
                    </a:cubicBezTo>
                    <a:cubicBezTo>
                      <a:pt x="24765" y="21350"/>
                      <a:pt x="25717" y="19445"/>
                      <a:pt x="24765" y="19445"/>
                    </a:cubicBezTo>
                    <a:cubicBezTo>
                      <a:pt x="25717" y="18492"/>
                      <a:pt x="26670" y="16587"/>
                      <a:pt x="27622" y="16587"/>
                    </a:cubicBezTo>
                    <a:cubicBezTo>
                      <a:pt x="28575" y="16587"/>
                      <a:pt x="30480" y="15635"/>
                      <a:pt x="30480" y="14682"/>
                    </a:cubicBezTo>
                    <a:cubicBezTo>
                      <a:pt x="30480" y="13730"/>
                      <a:pt x="28575" y="12777"/>
                      <a:pt x="28575" y="11825"/>
                    </a:cubicBezTo>
                    <a:cubicBezTo>
                      <a:pt x="31432" y="9920"/>
                      <a:pt x="34290" y="7062"/>
                      <a:pt x="33338" y="3252"/>
                    </a:cubicBezTo>
                    <a:cubicBezTo>
                      <a:pt x="32385" y="1347"/>
                      <a:pt x="28575" y="1347"/>
                      <a:pt x="25717" y="395"/>
                    </a:cubicBezTo>
                    <a:cubicBezTo>
                      <a:pt x="22860" y="-558"/>
                      <a:pt x="20002" y="395"/>
                      <a:pt x="17145" y="1347"/>
                    </a:cubicBezTo>
                    <a:cubicBezTo>
                      <a:pt x="14288" y="1347"/>
                      <a:pt x="12382" y="3252"/>
                      <a:pt x="9525" y="3252"/>
                    </a:cubicBezTo>
                    <a:cubicBezTo>
                      <a:pt x="5715" y="4205"/>
                      <a:pt x="2857" y="6110"/>
                      <a:pt x="0" y="8015"/>
                    </a:cubicBezTo>
                    <a:cubicBezTo>
                      <a:pt x="3810" y="6110"/>
                      <a:pt x="7620" y="6110"/>
                      <a:pt x="11430" y="5157"/>
                    </a:cubicBezTo>
                    <a:cubicBezTo>
                      <a:pt x="16192" y="6110"/>
                      <a:pt x="19050" y="5157"/>
                      <a:pt x="21907" y="6110"/>
                    </a:cubicBezTo>
                  </a:path>
                </a:pathLst>
              </a:custGeom>
              <a:solidFill>
                <a:srgbClr val="9C9B9B"/>
              </a:solidFill>
              <a:ln w="9525" cap="flat">
                <a:noFill/>
                <a:prstDash val="solid"/>
                <a:miter/>
              </a:ln>
            </p:spPr>
            <p:txBody>
              <a:bodyPr rtlCol="0" anchor="ctr"/>
              <a:lstStyle/>
              <a:p>
                <a:endParaRPr lang="fr-FR"/>
              </a:p>
            </p:txBody>
          </p:sp>
        </p:grpSp>
      </p:grpSp>
      <p:sp>
        <p:nvSpPr>
          <p:cNvPr id="31" name="Titre 1">
            <a:extLst>
              <a:ext uri="{FF2B5EF4-FFF2-40B4-BE49-F238E27FC236}">
                <a16:creationId xmlns:a16="http://schemas.microsoft.com/office/drawing/2014/main" xmlns="" id="{B798DD63-88D7-4D98-8CBC-A6C469B4772F}"/>
              </a:ext>
            </a:extLst>
          </p:cNvPr>
          <p:cNvSpPr>
            <a:spLocks noGrp="1"/>
          </p:cNvSpPr>
          <p:nvPr>
            <p:ph type="title" hasCustomPrompt="1"/>
          </p:nvPr>
        </p:nvSpPr>
        <p:spPr bwMode="gray">
          <a:xfrm>
            <a:off x="538163" y="1043684"/>
            <a:ext cx="11115675" cy="527431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0" indent="0">
              <a:buFont typeface="+mj-lt"/>
              <a:buNone/>
              <a:defRPr sz="4400">
                <a:solidFill>
                  <a:schemeClr val="bg1"/>
                </a:solidFill>
              </a:defRPr>
            </a:lvl1pPr>
          </a:lstStyle>
          <a:p>
            <a:r>
              <a:rPr lang="fr-FR" dirty="0"/>
              <a:t>N°. Titre</a:t>
            </a:r>
          </a:p>
        </p:txBody>
      </p:sp>
      <p:grpSp>
        <p:nvGrpSpPr>
          <p:cNvPr id="19" name="Groupe 18">
            <a:extLst>
              <a:ext uri="{FF2B5EF4-FFF2-40B4-BE49-F238E27FC236}">
                <a16:creationId xmlns:a16="http://schemas.microsoft.com/office/drawing/2014/main" xmlns="" id="{16F09BCC-0950-40DF-A0B0-370132F99F8C}"/>
              </a:ext>
            </a:extLst>
          </p:cNvPr>
          <p:cNvGrpSpPr/>
          <p:nvPr userDrawn="1"/>
        </p:nvGrpSpPr>
        <p:grpSpPr>
          <a:xfrm>
            <a:off x="10061357" y="512156"/>
            <a:ext cx="1592481" cy="198907"/>
            <a:chOff x="10061357" y="512156"/>
            <a:chExt cx="1592481" cy="198907"/>
          </a:xfrm>
        </p:grpSpPr>
        <p:sp>
          <p:nvSpPr>
            <p:cNvPr id="20" name="Forme libre : forme 19">
              <a:extLst>
                <a:ext uri="{FF2B5EF4-FFF2-40B4-BE49-F238E27FC236}">
                  <a16:creationId xmlns:a16="http://schemas.microsoft.com/office/drawing/2014/main" xmlns="" id="{11BD2823-5869-4500-B061-41647F003457}"/>
                </a:ext>
              </a:extLst>
            </p:cNvPr>
            <p:cNvSpPr>
              <a:spLocks noChangeAspect="1"/>
            </p:cNvSpPr>
            <p:nvPr userDrawn="1"/>
          </p:nvSpPr>
          <p:spPr>
            <a:xfrm>
              <a:off x="11189201" y="540544"/>
              <a:ext cx="464637" cy="170519"/>
            </a:xfrm>
            <a:custGeom>
              <a:avLst/>
              <a:gdLst>
                <a:gd name="connsiteX0" fmla="*/ 0 w 464637"/>
                <a:gd name="connsiteY0" fmla="*/ 0 h 170519"/>
                <a:gd name="connsiteX1" fmla="*/ 0 w 464637"/>
                <a:gd name="connsiteY1" fmla="*/ 82673 h 170519"/>
                <a:gd name="connsiteX2" fmla="*/ 381965 w 464637"/>
                <a:gd name="connsiteY2" fmla="*/ 82673 h 170519"/>
                <a:gd name="connsiteX3" fmla="*/ 381965 w 464637"/>
                <a:gd name="connsiteY3" fmla="*/ 170520 h 170519"/>
                <a:gd name="connsiteX4" fmla="*/ 464638 w 464637"/>
                <a:gd name="connsiteY4" fmla="*/ 170520 h 170519"/>
                <a:gd name="connsiteX5" fmla="*/ 464638 w 464637"/>
                <a:gd name="connsiteY5" fmla="*/ 0 h 170519"/>
                <a:gd name="connsiteX6" fmla="*/ 0 w 464637"/>
                <a:gd name="connsiteY6" fmla="*/ 0 h 17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637" h="170519">
                  <a:moveTo>
                    <a:pt x="0" y="0"/>
                  </a:moveTo>
                  <a:lnTo>
                    <a:pt x="0" y="82673"/>
                  </a:lnTo>
                  <a:lnTo>
                    <a:pt x="381965" y="82673"/>
                  </a:lnTo>
                  <a:lnTo>
                    <a:pt x="381965" y="170520"/>
                  </a:lnTo>
                  <a:lnTo>
                    <a:pt x="464638" y="170520"/>
                  </a:lnTo>
                  <a:lnTo>
                    <a:pt x="464638" y="0"/>
                  </a:lnTo>
                  <a:lnTo>
                    <a:pt x="0" y="0"/>
                  </a:lnTo>
                  <a:close/>
                </a:path>
              </a:pathLst>
            </a:custGeom>
            <a:solidFill>
              <a:schemeClr val="accent1"/>
            </a:solidFill>
            <a:ln w="12700" cap="flat">
              <a:noFill/>
              <a:prstDash val="solid"/>
              <a:miter/>
            </a:ln>
          </p:spPr>
          <p:txBody>
            <a:bodyPr rtlCol="0" anchor="ctr"/>
            <a:lstStyle/>
            <a:p>
              <a:endParaRPr lang="fr-FR"/>
            </a:p>
          </p:txBody>
        </p:sp>
        <p:sp>
          <p:nvSpPr>
            <p:cNvPr id="21" name="ZoneTexte 20">
              <a:extLst>
                <a:ext uri="{FF2B5EF4-FFF2-40B4-BE49-F238E27FC236}">
                  <a16:creationId xmlns:a16="http://schemas.microsoft.com/office/drawing/2014/main" xmlns="" id="{6308A32B-51D3-447E-873C-1179DD55C572}"/>
                </a:ext>
              </a:extLst>
            </p:cNvPr>
            <p:cNvSpPr txBox="1"/>
            <p:nvPr userDrawn="1"/>
          </p:nvSpPr>
          <p:spPr>
            <a:xfrm>
              <a:off x="10061357" y="512156"/>
              <a:ext cx="1102866" cy="138499"/>
            </a:xfrm>
            <a:prstGeom prst="rect">
              <a:avLst/>
            </a:prstGeom>
            <a:noFill/>
          </p:spPr>
          <p:txBody>
            <a:bodyPr wrap="none" lIns="0" tIns="0" rIns="0" bIns="0" rtlCol="0">
              <a:spAutoFit/>
            </a:bodyPr>
            <a:lstStyle/>
            <a:p>
              <a:pPr algn="r"/>
              <a:r>
                <a:rPr lang="fr-FR" sz="900" b="1" cap="all" baseline="0" dirty="0">
                  <a:solidFill>
                    <a:schemeClr val="accent1"/>
                  </a:solidFill>
                </a:rPr>
                <a:t>Investir l’avenir</a:t>
              </a:r>
            </a:p>
          </p:txBody>
        </p:sp>
      </p:grpSp>
    </p:spTree>
    <p:extLst>
      <p:ext uri="{BB962C8B-B14F-4D97-AF65-F5344CB8AC3E}">
        <p14:creationId xmlns:p14="http://schemas.microsoft.com/office/powerpoint/2010/main" val="1466174966"/>
      </p:ext>
    </p:extLst>
  </p:cSld>
  <p:clrMapOvr>
    <a:masterClrMapping/>
  </p:clrMapOvr>
  <p:hf sldNum="0" hdr="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ntercalaire - Fond Light">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D96F4B6-B01F-4AB3-ABC6-8527D7A2733A}"/>
              </a:ext>
            </a:extLst>
          </p:cNvPr>
          <p:cNvSpPr/>
          <p:nvPr userDrawn="1"/>
        </p:nvSpPr>
        <p:spPr>
          <a:xfrm>
            <a:off x="0" y="0"/>
            <a:ext cx="12192000" cy="10436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FR"/>
          </a:p>
        </p:txBody>
      </p:sp>
      <p:sp>
        <p:nvSpPr>
          <p:cNvPr id="4" name="Espace réservé de la date 3">
            <a:extLst>
              <a:ext uri="{FF2B5EF4-FFF2-40B4-BE49-F238E27FC236}">
                <a16:creationId xmlns:a16="http://schemas.microsoft.com/office/drawing/2014/main" xmlns="" id="{2A52FDD7-76B5-4B8E-A008-DBC75B8F463D}"/>
              </a:ext>
            </a:extLst>
          </p:cNvPr>
          <p:cNvSpPr>
            <a:spLocks noGrp="1"/>
          </p:cNvSpPr>
          <p:nvPr>
            <p:ph type="dt" sz="half" idx="10"/>
          </p:nvPr>
        </p:nvSpPr>
        <p:spPr/>
        <p:txBody>
          <a:bodyPr/>
          <a:lstStyle>
            <a:lvl1pPr>
              <a:defRPr>
                <a:solidFill>
                  <a:schemeClr val="tx1"/>
                </a:solidFill>
              </a:defRPr>
            </a:lvl1pPr>
          </a:lstStyle>
          <a:p>
            <a:fld id="{5C36E062-C66D-4DE1-8989-0F1072D3025D}" type="datetime1">
              <a:rPr lang="fr-FR" smtClean="0"/>
              <a:t>21/01/2022</a:t>
            </a:fld>
            <a:endParaRPr lang="fr-FR"/>
          </a:p>
        </p:txBody>
      </p:sp>
      <p:sp>
        <p:nvSpPr>
          <p:cNvPr id="5" name="Espace réservé du pied de page 4">
            <a:extLst>
              <a:ext uri="{FF2B5EF4-FFF2-40B4-BE49-F238E27FC236}">
                <a16:creationId xmlns:a16="http://schemas.microsoft.com/office/drawing/2014/main" xmlns="" id="{702BE54F-4953-4F0A-AA2E-99A3D6292FFC}"/>
              </a:ext>
            </a:extLst>
          </p:cNvPr>
          <p:cNvSpPr>
            <a:spLocks noGrp="1"/>
          </p:cNvSpPr>
          <p:nvPr>
            <p:ph type="ftr" sz="quarter" idx="11"/>
          </p:nvPr>
        </p:nvSpPr>
        <p:spPr/>
        <p:txBody>
          <a:bodyPr/>
          <a:lstStyle>
            <a:lvl1pPr>
              <a:defRPr>
                <a:solidFill>
                  <a:schemeClr val="tx1"/>
                </a:solidFill>
              </a:defRPr>
            </a:lvl1pPr>
          </a:lstStyle>
          <a:p>
            <a:r>
              <a:rPr lang="fr-FR"/>
              <a:t>Secrétariat général pour l'investissement - Présentation</a:t>
            </a:r>
            <a:endParaRPr lang="fr-FR">
              <a:solidFill>
                <a:schemeClr val="tx1"/>
              </a:solidFill>
            </a:endParaRPr>
          </a:p>
        </p:txBody>
      </p:sp>
      <p:sp>
        <p:nvSpPr>
          <p:cNvPr id="6" name="Espace réservé du numéro de diapositive 5">
            <a:extLst>
              <a:ext uri="{FF2B5EF4-FFF2-40B4-BE49-F238E27FC236}">
                <a16:creationId xmlns:a16="http://schemas.microsoft.com/office/drawing/2014/main" xmlns="" id="{035E73AA-FFC7-4E68-A1E5-2653FA5B579D}"/>
              </a:ext>
            </a:extLst>
          </p:cNvPr>
          <p:cNvSpPr>
            <a:spLocks noGrp="1"/>
          </p:cNvSpPr>
          <p:nvPr>
            <p:ph type="sldNum" sz="quarter" idx="12"/>
          </p:nvPr>
        </p:nvSpPr>
        <p:spPr>
          <a:xfrm>
            <a:off x="11003598" y="6511056"/>
            <a:ext cx="650240" cy="153888"/>
          </a:xfrm>
        </p:spPr>
        <p:txBody>
          <a:bodyPr/>
          <a:lstStyle>
            <a:lvl1pPr>
              <a:defRPr>
                <a:solidFill>
                  <a:schemeClr val="tx1"/>
                </a:solidFill>
              </a:defRPr>
            </a:lvl1pPr>
          </a:lstStyle>
          <a:p>
            <a:fld id="{6C02D038-4989-45BB-AD16-38E0E231338A}" type="slidenum">
              <a:rPr lang="fr-FR" smtClean="0"/>
              <a:pPr/>
              <a:t>‹N°›</a:t>
            </a:fld>
            <a:endParaRPr lang="fr-FR" dirty="0"/>
          </a:p>
        </p:txBody>
      </p:sp>
      <p:grpSp>
        <p:nvGrpSpPr>
          <p:cNvPr id="11" name="Graphique 2">
            <a:extLst>
              <a:ext uri="{FF2B5EF4-FFF2-40B4-BE49-F238E27FC236}">
                <a16:creationId xmlns:a16="http://schemas.microsoft.com/office/drawing/2014/main" xmlns="" id="{889398C8-CCDA-460C-8D6D-66F796CDB517}"/>
              </a:ext>
            </a:extLst>
          </p:cNvPr>
          <p:cNvGrpSpPr>
            <a:grpSpLocks noChangeAspect="1"/>
          </p:cNvGrpSpPr>
          <p:nvPr userDrawn="1"/>
        </p:nvGrpSpPr>
        <p:grpSpPr>
          <a:xfrm>
            <a:off x="540000" y="270000"/>
            <a:ext cx="432404" cy="504000"/>
            <a:chOff x="269557" y="269557"/>
            <a:chExt cx="1311592" cy="1528762"/>
          </a:xfrm>
        </p:grpSpPr>
        <p:sp>
          <p:nvSpPr>
            <p:cNvPr id="12" name="Forme libre : forme 11">
              <a:extLst>
                <a:ext uri="{FF2B5EF4-FFF2-40B4-BE49-F238E27FC236}">
                  <a16:creationId xmlns:a16="http://schemas.microsoft.com/office/drawing/2014/main" xmlns="" id="{B68CE830-96CE-42DC-A43C-3F0242DFFD10}"/>
                </a:ext>
              </a:extLst>
            </p:cNvPr>
            <p:cNvSpPr/>
            <p:nvPr/>
          </p:nvSpPr>
          <p:spPr>
            <a:xfrm>
              <a:off x="269557" y="1304925"/>
              <a:ext cx="693419" cy="493395"/>
            </a:xfrm>
            <a:custGeom>
              <a:avLst/>
              <a:gdLst>
                <a:gd name="connsiteX0" fmla="*/ 659130 w 693419"/>
                <a:gd name="connsiteY0" fmla="*/ 422910 h 493395"/>
                <a:gd name="connsiteX1" fmla="*/ 666750 w 693419"/>
                <a:gd name="connsiteY1" fmla="*/ 437197 h 493395"/>
                <a:gd name="connsiteX2" fmla="*/ 641033 w 693419"/>
                <a:gd name="connsiteY2" fmla="*/ 442913 h 493395"/>
                <a:gd name="connsiteX3" fmla="*/ 659130 w 693419"/>
                <a:gd name="connsiteY3" fmla="*/ 422910 h 493395"/>
                <a:gd name="connsiteX4" fmla="*/ 673418 w 693419"/>
                <a:gd name="connsiteY4" fmla="*/ 464820 h 493395"/>
                <a:gd name="connsiteX5" fmla="*/ 668655 w 693419"/>
                <a:gd name="connsiteY5" fmla="*/ 464820 h 493395"/>
                <a:gd name="connsiteX6" fmla="*/ 648653 w 693419"/>
                <a:gd name="connsiteY6" fmla="*/ 478155 h 493395"/>
                <a:gd name="connsiteX7" fmla="*/ 638175 w 693419"/>
                <a:gd name="connsiteY7" fmla="*/ 464820 h 493395"/>
                <a:gd name="connsiteX8" fmla="*/ 639128 w 693419"/>
                <a:gd name="connsiteY8" fmla="*/ 453390 h 493395"/>
                <a:gd name="connsiteX9" fmla="*/ 680085 w 693419"/>
                <a:gd name="connsiteY9" fmla="*/ 440055 h 493395"/>
                <a:gd name="connsiteX10" fmla="*/ 666750 w 693419"/>
                <a:gd name="connsiteY10" fmla="*/ 412433 h 493395"/>
                <a:gd name="connsiteX11" fmla="*/ 624840 w 693419"/>
                <a:gd name="connsiteY11" fmla="*/ 473392 h 493395"/>
                <a:gd name="connsiteX12" fmla="*/ 640080 w 693419"/>
                <a:gd name="connsiteY12" fmla="*/ 493395 h 493395"/>
                <a:gd name="connsiteX13" fmla="*/ 673418 w 693419"/>
                <a:gd name="connsiteY13" fmla="*/ 464820 h 493395"/>
                <a:gd name="connsiteX14" fmla="*/ 664845 w 693419"/>
                <a:gd name="connsiteY14" fmla="*/ 404813 h 493395"/>
                <a:gd name="connsiteX15" fmla="*/ 693420 w 693419"/>
                <a:gd name="connsiteY15" fmla="*/ 378142 h 493395"/>
                <a:gd name="connsiteX16" fmla="*/ 693420 w 693419"/>
                <a:gd name="connsiteY16" fmla="*/ 375285 h 493395"/>
                <a:gd name="connsiteX17" fmla="*/ 678180 w 693419"/>
                <a:gd name="connsiteY17" fmla="*/ 375285 h 493395"/>
                <a:gd name="connsiteX18" fmla="*/ 660083 w 693419"/>
                <a:gd name="connsiteY18" fmla="*/ 405765 h 493395"/>
                <a:gd name="connsiteX19" fmla="*/ 664845 w 693419"/>
                <a:gd name="connsiteY19" fmla="*/ 405765 h 493395"/>
                <a:gd name="connsiteX20" fmla="*/ 576263 w 693419"/>
                <a:gd name="connsiteY20" fmla="*/ 423863 h 493395"/>
                <a:gd name="connsiteX21" fmla="*/ 589598 w 693419"/>
                <a:gd name="connsiteY21" fmla="*/ 423863 h 493395"/>
                <a:gd name="connsiteX22" fmla="*/ 567690 w 693419"/>
                <a:gd name="connsiteY22" fmla="*/ 482917 h 493395"/>
                <a:gd name="connsiteX23" fmla="*/ 573405 w 693419"/>
                <a:gd name="connsiteY23" fmla="*/ 493395 h 493395"/>
                <a:gd name="connsiteX24" fmla="*/ 612458 w 693419"/>
                <a:gd name="connsiteY24" fmla="*/ 464820 h 493395"/>
                <a:gd name="connsiteX25" fmla="*/ 608648 w 693419"/>
                <a:gd name="connsiteY25" fmla="*/ 464820 h 493395"/>
                <a:gd name="connsiteX26" fmla="*/ 583883 w 693419"/>
                <a:gd name="connsiteY26" fmla="*/ 480060 h 493395"/>
                <a:gd name="connsiteX27" fmla="*/ 603885 w 693419"/>
                <a:gd name="connsiteY27" fmla="*/ 424815 h 493395"/>
                <a:gd name="connsiteX28" fmla="*/ 623888 w 693419"/>
                <a:gd name="connsiteY28" fmla="*/ 424815 h 493395"/>
                <a:gd name="connsiteX29" fmla="*/ 626745 w 693419"/>
                <a:gd name="connsiteY29" fmla="*/ 416242 h 493395"/>
                <a:gd name="connsiteX30" fmla="*/ 606743 w 693419"/>
                <a:gd name="connsiteY30" fmla="*/ 416242 h 493395"/>
                <a:gd name="connsiteX31" fmla="*/ 614363 w 693419"/>
                <a:gd name="connsiteY31" fmla="*/ 395288 h 493395"/>
                <a:gd name="connsiteX32" fmla="*/ 606743 w 693419"/>
                <a:gd name="connsiteY32" fmla="*/ 395288 h 493395"/>
                <a:gd name="connsiteX33" fmla="*/ 592455 w 693419"/>
                <a:gd name="connsiteY33" fmla="*/ 416242 h 493395"/>
                <a:gd name="connsiteX34" fmla="*/ 575310 w 693419"/>
                <a:gd name="connsiteY34" fmla="*/ 418147 h 493395"/>
                <a:gd name="connsiteX35" fmla="*/ 575310 w 693419"/>
                <a:gd name="connsiteY35" fmla="*/ 423863 h 493395"/>
                <a:gd name="connsiteX36" fmla="*/ 558165 w 693419"/>
                <a:gd name="connsiteY36" fmla="*/ 421005 h 493395"/>
                <a:gd name="connsiteX37" fmla="*/ 553403 w 693419"/>
                <a:gd name="connsiteY37" fmla="*/ 412433 h 493395"/>
                <a:gd name="connsiteX38" fmla="*/ 521970 w 693419"/>
                <a:gd name="connsiteY38" fmla="*/ 438150 h 493395"/>
                <a:gd name="connsiteX39" fmla="*/ 525780 w 693419"/>
                <a:gd name="connsiteY39" fmla="*/ 438150 h 493395"/>
                <a:gd name="connsiteX40" fmla="*/ 541973 w 693419"/>
                <a:gd name="connsiteY40" fmla="*/ 425767 h 493395"/>
                <a:gd name="connsiteX41" fmla="*/ 519113 w 693419"/>
                <a:gd name="connsiteY41" fmla="*/ 484822 h 493395"/>
                <a:gd name="connsiteX42" fmla="*/ 523875 w 693419"/>
                <a:gd name="connsiteY42" fmla="*/ 493395 h 493395"/>
                <a:gd name="connsiteX43" fmla="*/ 554355 w 693419"/>
                <a:gd name="connsiteY43" fmla="*/ 467678 h 493395"/>
                <a:gd name="connsiteX44" fmla="*/ 550545 w 693419"/>
                <a:gd name="connsiteY44" fmla="*/ 467678 h 493395"/>
                <a:gd name="connsiteX45" fmla="*/ 534353 w 693419"/>
                <a:gd name="connsiteY45" fmla="*/ 480060 h 493395"/>
                <a:gd name="connsiteX46" fmla="*/ 558165 w 693419"/>
                <a:gd name="connsiteY46" fmla="*/ 421005 h 493395"/>
                <a:gd name="connsiteX47" fmla="*/ 561975 w 693419"/>
                <a:gd name="connsiteY47" fmla="*/ 391478 h 493395"/>
                <a:gd name="connsiteX48" fmla="*/ 571500 w 693419"/>
                <a:gd name="connsiteY48" fmla="*/ 381953 h 493395"/>
                <a:gd name="connsiteX49" fmla="*/ 561975 w 693419"/>
                <a:gd name="connsiteY49" fmla="*/ 372428 h 493395"/>
                <a:gd name="connsiteX50" fmla="*/ 552450 w 693419"/>
                <a:gd name="connsiteY50" fmla="*/ 381953 h 493395"/>
                <a:gd name="connsiteX51" fmla="*/ 561975 w 693419"/>
                <a:gd name="connsiteY51" fmla="*/ 391478 h 493395"/>
                <a:gd name="connsiteX52" fmla="*/ 431483 w 693419"/>
                <a:gd name="connsiteY52" fmla="*/ 481965 h 493395"/>
                <a:gd name="connsiteX53" fmla="*/ 438150 w 693419"/>
                <a:gd name="connsiteY53" fmla="*/ 493395 h 493395"/>
                <a:gd name="connsiteX54" fmla="*/ 445770 w 693419"/>
                <a:gd name="connsiteY54" fmla="*/ 487680 h 493395"/>
                <a:gd name="connsiteX55" fmla="*/ 461963 w 693419"/>
                <a:gd name="connsiteY55" fmla="*/ 445770 h 493395"/>
                <a:gd name="connsiteX56" fmla="*/ 490538 w 693419"/>
                <a:gd name="connsiteY56" fmla="*/ 427672 h 493395"/>
                <a:gd name="connsiteX57" fmla="*/ 491490 w 693419"/>
                <a:gd name="connsiteY57" fmla="*/ 436245 h 493395"/>
                <a:gd name="connsiteX58" fmla="*/ 467678 w 693419"/>
                <a:gd name="connsiteY58" fmla="*/ 482917 h 493395"/>
                <a:gd name="connsiteX59" fmla="*/ 473393 w 693419"/>
                <a:gd name="connsiteY59" fmla="*/ 493395 h 493395"/>
                <a:gd name="connsiteX60" fmla="*/ 504825 w 693419"/>
                <a:gd name="connsiteY60" fmla="*/ 467678 h 493395"/>
                <a:gd name="connsiteX61" fmla="*/ 501015 w 693419"/>
                <a:gd name="connsiteY61" fmla="*/ 467678 h 493395"/>
                <a:gd name="connsiteX62" fmla="*/ 484822 w 693419"/>
                <a:gd name="connsiteY62" fmla="*/ 480060 h 493395"/>
                <a:gd name="connsiteX63" fmla="*/ 505778 w 693419"/>
                <a:gd name="connsiteY63" fmla="*/ 438150 h 493395"/>
                <a:gd name="connsiteX64" fmla="*/ 509588 w 693419"/>
                <a:gd name="connsiteY64" fmla="*/ 423863 h 493395"/>
                <a:gd name="connsiteX65" fmla="*/ 498158 w 693419"/>
                <a:gd name="connsiteY65" fmla="*/ 412433 h 493395"/>
                <a:gd name="connsiteX66" fmla="*/ 464820 w 693419"/>
                <a:gd name="connsiteY66" fmla="*/ 438150 h 493395"/>
                <a:gd name="connsiteX67" fmla="*/ 464820 w 693419"/>
                <a:gd name="connsiteY67" fmla="*/ 426720 h 493395"/>
                <a:gd name="connsiteX68" fmla="*/ 455295 w 693419"/>
                <a:gd name="connsiteY68" fmla="*/ 411480 h 493395"/>
                <a:gd name="connsiteX69" fmla="*/ 442913 w 693419"/>
                <a:gd name="connsiteY69" fmla="*/ 421005 h 493395"/>
                <a:gd name="connsiteX70" fmla="*/ 442913 w 693419"/>
                <a:gd name="connsiteY70" fmla="*/ 422910 h 493395"/>
                <a:gd name="connsiteX71" fmla="*/ 448628 w 693419"/>
                <a:gd name="connsiteY71" fmla="*/ 445770 h 493395"/>
                <a:gd name="connsiteX72" fmla="*/ 431483 w 693419"/>
                <a:gd name="connsiteY72" fmla="*/ 481965 h 493395"/>
                <a:gd name="connsiteX73" fmla="*/ 431483 w 693419"/>
                <a:gd name="connsiteY73" fmla="*/ 430530 h 493395"/>
                <a:gd name="connsiteX74" fmla="*/ 425768 w 693419"/>
                <a:gd name="connsiteY74" fmla="*/ 412433 h 493395"/>
                <a:gd name="connsiteX75" fmla="*/ 405765 w 693419"/>
                <a:gd name="connsiteY75" fmla="*/ 438150 h 493395"/>
                <a:gd name="connsiteX76" fmla="*/ 405765 w 693419"/>
                <a:gd name="connsiteY76" fmla="*/ 426720 h 493395"/>
                <a:gd name="connsiteX77" fmla="*/ 396240 w 693419"/>
                <a:gd name="connsiteY77" fmla="*/ 411480 h 493395"/>
                <a:gd name="connsiteX78" fmla="*/ 374333 w 693419"/>
                <a:gd name="connsiteY78" fmla="*/ 437197 h 493395"/>
                <a:gd name="connsiteX79" fmla="*/ 378143 w 693419"/>
                <a:gd name="connsiteY79" fmla="*/ 437197 h 493395"/>
                <a:gd name="connsiteX80" fmla="*/ 388620 w 693419"/>
                <a:gd name="connsiteY80" fmla="*/ 427672 h 493395"/>
                <a:gd name="connsiteX81" fmla="*/ 388620 w 693419"/>
                <a:gd name="connsiteY81" fmla="*/ 445770 h 493395"/>
                <a:gd name="connsiteX82" fmla="*/ 372428 w 693419"/>
                <a:gd name="connsiteY82" fmla="*/ 481013 h 493395"/>
                <a:gd name="connsiteX83" fmla="*/ 379095 w 693419"/>
                <a:gd name="connsiteY83" fmla="*/ 492442 h 493395"/>
                <a:gd name="connsiteX84" fmla="*/ 386715 w 693419"/>
                <a:gd name="connsiteY84" fmla="*/ 486728 h 493395"/>
                <a:gd name="connsiteX85" fmla="*/ 402908 w 693419"/>
                <a:gd name="connsiteY85" fmla="*/ 444817 h 493395"/>
                <a:gd name="connsiteX86" fmla="*/ 416243 w 693419"/>
                <a:gd name="connsiteY86" fmla="*/ 429578 h 493395"/>
                <a:gd name="connsiteX87" fmla="*/ 431483 w 693419"/>
                <a:gd name="connsiteY87" fmla="*/ 429578 h 493395"/>
                <a:gd name="connsiteX88" fmla="*/ 340043 w 693419"/>
                <a:gd name="connsiteY88" fmla="*/ 422910 h 493395"/>
                <a:gd name="connsiteX89" fmla="*/ 347663 w 693419"/>
                <a:gd name="connsiteY89" fmla="*/ 437197 h 493395"/>
                <a:gd name="connsiteX90" fmla="*/ 321945 w 693419"/>
                <a:gd name="connsiteY90" fmla="*/ 442913 h 493395"/>
                <a:gd name="connsiteX91" fmla="*/ 340043 w 693419"/>
                <a:gd name="connsiteY91" fmla="*/ 422910 h 493395"/>
                <a:gd name="connsiteX92" fmla="*/ 354330 w 693419"/>
                <a:gd name="connsiteY92" fmla="*/ 464820 h 493395"/>
                <a:gd name="connsiteX93" fmla="*/ 349568 w 693419"/>
                <a:gd name="connsiteY93" fmla="*/ 464820 h 493395"/>
                <a:gd name="connsiteX94" fmla="*/ 329565 w 693419"/>
                <a:gd name="connsiteY94" fmla="*/ 478155 h 493395"/>
                <a:gd name="connsiteX95" fmla="*/ 319088 w 693419"/>
                <a:gd name="connsiteY95" fmla="*/ 464820 h 493395"/>
                <a:gd name="connsiteX96" fmla="*/ 320040 w 693419"/>
                <a:gd name="connsiteY96" fmla="*/ 453390 h 493395"/>
                <a:gd name="connsiteX97" fmla="*/ 360997 w 693419"/>
                <a:gd name="connsiteY97" fmla="*/ 440055 h 493395"/>
                <a:gd name="connsiteX98" fmla="*/ 347663 w 693419"/>
                <a:gd name="connsiteY98" fmla="*/ 412433 h 493395"/>
                <a:gd name="connsiteX99" fmla="*/ 305753 w 693419"/>
                <a:gd name="connsiteY99" fmla="*/ 473392 h 493395"/>
                <a:gd name="connsiteX100" fmla="*/ 320993 w 693419"/>
                <a:gd name="connsiteY100" fmla="*/ 493395 h 493395"/>
                <a:gd name="connsiteX101" fmla="*/ 354330 w 693419"/>
                <a:gd name="connsiteY101" fmla="*/ 464820 h 493395"/>
                <a:gd name="connsiteX102" fmla="*/ 257175 w 693419"/>
                <a:gd name="connsiteY102" fmla="*/ 423863 h 493395"/>
                <a:gd name="connsiteX103" fmla="*/ 270510 w 693419"/>
                <a:gd name="connsiteY103" fmla="*/ 423863 h 493395"/>
                <a:gd name="connsiteX104" fmla="*/ 248603 w 693419"/>
                <a:gd name="connsiteY104" fmla="*/ 482917 h 493395"/>
                <a:gd name="connsiteX105" fmla="*/ 254318 w 693419"/>
                <a:gd name="connsiteY105" fmla="*/ 493395 h 493395"/>
                <a:gd name="connsiteX106" fmla="*/ 293370 w 693419"/>
                <a:gd name="connsiteY106" fmla="*/ 464820 h 493395"/>
                <a:gd name="connsiteX107" fmla="*/ 289560 w 693419"/>
                <a:gd name="connsiteY107" fmla="*/ 464820 h 493395"/>
                <a:gd name="connsiteX108" fmla="*/ 264795 w 693419"/>
                <a:gd name="connsiteY108" fmla="*/ 480060 h 493395"/>
                <a:gd name="connsiteX109" fmla="*/ 284798 w 693419"/>
                <a:gd name="connsiteY109" fmla="*/ 424815 h 493395"/>
                <a:gd name="connsiteX110" fmla="*/ 304800 w 693419"/>
                <a:gd name="connsiteY110" fmla="*/ 424815 h 493395"/>
                <a:gd name="connsiteX111" fmla="*/ 307658 w 693419"/>
                <a:gd name="connsiteY111" fmla="*/ 416242 h 493395"/>
                <a:gd name="connsiteX112" fmla="*/ 287655 w 693419"/>
                <a:gd name="connsiteY112" fmla="*/ 416242 h 493395"/>
                <a:gd name="connsiteX113" fmla="*/ 295275 w 693419"/>
                <a:gd name="connsiteY113" fmla="*/ 395288 h 493395"/>
                <a:gd name="connsiteX114" fmla="*/ 287655 w 693419"/>
                <a:gd name="connsiteY114" fmla="*/ 395288 h 493395"/>
                <a:gd name="connsiteX115" fmla="*/ 273368 w 693419"/>
                <a:gd name="connsiteY115" fmla="*/ 416242 h 493395"/>
                <a:gd name="connsiteX116" fmla="*/ 256223 w 693419"/>
                <a:gd name="connsiteY116" fmla="*/ 418147 h 493395"/>
                <a:gd name="connsiteX117" fmla="*/ 256223 w 693419"/>
                <a:gd name="connsiteY117" fmla="*/ 423863 h 493395"/>
                <a:gd name="connsiteX118" fmla="*/ 181928 w 693419"/>
                <a:gd name="connsiteY118" fmla="*/ 469583 h 493395"/>
                <a:gd name="connsiteX119" fmla="*/ 213360 w 693419"/>
                <a:gd name="connsiteY119" fmla="*/ 426720 h 493395"/>
                <a:gd name="connsiteX120" fmla="*/ 220028 w 693419"/>
                <a:gd name="connsiteY120" fmla="*/ 427672 h 493395"/>
                <a:gd name="connsiteX121" fmla="*/ 208598 w 693419"/>
                <a:gd name="connsiteY121" fmla="*/ 459105 h 493395"/>
                <a:gd name="connsiteX122" fmla="*/ 186690 w 693419"/>
                <a:gd name="connsiteY122" fmla="*/ 477203 h 493395"/>
                <a:gd name="connsiteX123" fmla="*/ 181928 w 693419"/>
                <a:gd name="connsiteY123" fmla="*/ 469583 h 493395"/>
                <a:gd name="connsiteX124" fmla="*/ 244793 w 693419"/>
                <a:gd name="connsiteY124" fmla="*/ 408622 h 493395"/>
                <a:gd name="connsiteX125" fmla="*/ 238125 w 693419"/>
                <a:gd name="connsiteY125" fmla="*/ 408622 h 493395"/>
                <a:gd name="connsiteX126" fmla="*/ 231458 w 693419"/>
                <a:gd name="connsiteY126" fmla="*/ 415290 h 493395"/>
                <a:gd name="connsiteX127" fmla="*/ 229553 w 693419"/>
                <a:gd name="connsiteY127" fmla="*/ 415290 h 493395"/>
                <a:gd name="connsiteX128" fmla="*/ 166688 w 693419"/>
                <a:gd name="connsiteY128" fmla="*/ 481013 h 493395"/>
                <a:gd name="connsiteX129" fmla="*/ 179070 w 693419"/>
                <a:gd name="connsiteY129" fmla="*/ 493395 h 493395"/>
                <a:gd name="connsiteX130" fmla="*/ 205740 w 693419"/>
                <a:gd name="connsiteY130" fmla="*/ 467678 h 493395"/>
                <a:gd name="connsiteX131" fmla="*/ 205740 w 693419"/>
                <a:gd name="connsiteY131" fmla="*/ 472440 h 493395"/>
                <a:gd name="connsiteX132" fmla="*/ 216218 w 693419"/>
                <a:gd name="connsiteY132" fmla="*/ 493395 h 493395"/>
                <a:gd name="connsiteX133" fmla="*/ 238125 w 693419"/>
                <a:gd name="connsiteY133" fmla="*/ 467678 h 493395"/>
                <a:gd name="connsiteX134" fmla="*/ 234315 w 693419"/>
                <a:gd name="connsiteY134" fmla="*/ 467678 h 493395"/>
                <a:gd name="connsiteX135" fmla="*/ 223838 w 693419"/>
                <a:gd name="connsiteY135" fmla="*/ 477203 h 493395"/>
                <a:gd name="connsiteX136" fmla="*/ 223838 w 693419"/>
                <a:gd name="connsiteY136" fmla="*/ 459105 h 493395"/>
                <a:gd name="connsiteX137" fmla="*/ 244793 w 693419"/>
                <a:gd name="connsiteY137" fmla="*/ 408622 h 493395"/>
                <a:gd name="connsiteX138" fmla="*/ 172403 w 693419"/>
                <a:gd name="connsiteY138" fmla="*/ 430530 h 493395"/>
                <a:gd name="connsiteX139" fmla="*/ 166688 w 693419"/>
                <a:gd name="connsiteY139" fmla="*/ 412433 h 493395"/>
                <a:gd name="connsiteX140" fmla="*/ 146685 w 693419"/>
                <a:gd name="connsiteY140" fmla="*/ 438150 h 493395"/>
                <a:gd name="connsiteX141" fmla="*/ 146685 w 693419"/>
                <a:gd name="connsiteY141" fmla="*/ 426720 h 493395"/>
                <a:gd name="connsiteX142" fmla="*/ 137160 w 693419"/>
                <a:gd name="connsiteY142" fmla="*/ 411480 h 493395"/>
                <a:gd name="connsiteX143" fmla="*/ 115253 w 693419"/>
                <a:gd name="connsiteY143" fmla="*/ 437197 h 493395"/>
                <a:gd name="connsiteX144" fmla="*/ 119063 w 693419"/>
                <a:gd name="connsiteY144" fmla="*/ 437197 h 493395"/>
                <a:gd name="connsiteX145" fmla="*/ 129540 w 693419"/>
                <a:gd name="connsiteY145" fmla="*/ 427672 h 493395"/>
                <a:gd name="connsiteX146" fmla="*/ 129540 w 693419"/>
                <a:gd name="connsiteY146" fmla="*/ 445770 h 493395"/>
                <a:gd name="connsiteX147" fmla="*/ 113348 w 693419"/>
                <a:gd name="connsiteY147" fmla="*/ 481013 h 493395"/>
                <a:gd name="connsiteX148" fmla="*/ 120015 w 693419"/>
                <a:gd name="connsiteY148" fmla="*/ 492442 h 493395"/>
                <a:gd name="connsiteX149" fmla="*/ 127635 w 693419"/>
                <a:gd name="connsiteY149" fmla="*/ 486728 h 493395"/>
                <a:gd name="connsiteX150" fmla="*/ 143828 w 693419"/>
                <a:gd name="connsiteY150" fmla="*/ 444817 h 493395"/>
                <a:gd name="connsiteX151" fmla="*/ 157163 w 693419"/>
                <a:gd name="connsiteY151" fmla="*/ 429578 h 493395"/>
                <a:gd name="connsiteX152" fmla="*/ 172403 w 693419"/>
                <a:gd name="connsiteY152" fmla="*/ 429578 h 493395"/>
                <a:gd name="connsiteX153" fmla="*/ 59055 w 693419"/>
                <a:gd name="connsiteY153" fmla="*/ 489585 h 493395"/>
                <a:gd name="connsiteX154" fmla="*/ 60960 w 693419"/>
                <a:gd name="connsiteY154" fmla="*/ 484822 h 493395"/>
                <a:gd name="connsiteX155" fmla="*/ 46673 w 693419"/>
                <a:gd name="connsiteY155" fmla="*/ 460058 h 493395"/>
                <a:gd name="connsiteX156" fmla="*/ 54293 w 693419"/>
                <a:gd name="connsiteY156" fmla="*/ 438150 h 493395"/>
                <a:gd name="connsiteX157" fmla="*/ 76200 w 693419"/>
                <a:gd name="connsiteY157" fmla="*/ 438150 h 493395"/>
                <a:gd name="connsiteX158" fmla="*/ 84773 w 693419"/>
                <a:gd name="connsiteY158" fmla="*/ 452438 h 493395"/>
                <a:gd name="connsiteX159" fmla="*/ 90488 w 693419"/>
                <a:gd name="connsiteY159" fmla="*/ 452438 h 493395"/>
                <a:gd name="connsiteX160" fmla="*/ 103823 w 693419"/>
                <a:gd name="connsiteY160" fmla="*/ 416242 h 493395"/>
                <a:gd name="connsiteX161" fmla="*/ 98107 w 693419"/>
                <a:gd name="connsiteY161" fmla="*/ 416242 h 493395"/>
                <a:gd name="connsiteX162" fmla="*/ 79057 w 693419"/>
                <a:gd name="connsiteY162" fmla="*/ 430530 h 493395"/>
                <a:gd name="connsiteX163" fmla="*/ 57150 w 693419"/>
                <a:gd name="connsiteY163" fmla="*/ 430530 h 493395"/>
                <a:gd name="connsiteX164" fmla="*/ 68580 w 693419"/>
                <a:gd name="connsiteY164" fmla="*/ 399097 h 493395"/>
                <a:gd name="connsiteX165" fmla="*/ 87630 w 693419"/>
                <a:gd name="connsiteY165" fmla="*/ 386715 h 493395"/>
                <a:gd name="connsiteX166" fmla="*/ 97155 w 693419"/>
                <a:gd name="connsiteY166" fmla="*/ 386715 h 493395"/>
                <a:gd name="connsiteX167" fmla="*/ 112395 w 693419"/>
                <a:gd name="connsiteY167" fmla="*/ 404813 h 493395"/>
                <a:gd name="connsiteX168" fmla="*/ 118110 w 693419"/>
                <a:gd name="connsiteY168" fmla="*/ 404813 h 493395"/>
                <a:gd name="connsiteX169" fmla="*/ 122873 w 693419"/>
                <a:gd name="connsiteY169" fmla="*/ 380047 h 493395"/>
                <a:gd name="connsiteX170" fmla="*/ 40957 w 693419"/>
                <a:gd name="connsiteY170" fmla="*/ 380047 h 493395"/>
                <a:gd name="connsiteX171" fmla="*/ 39053 w 693419"/>
                <a:gd name="connsiteY171" fmla="*/ 384810 h 493395"/>
                <a:gd name="connsiteX172" fmla="*/ 48578 w 693419"/>
                <a:gd name="connsiteY172" fmla="*/ 409575 h 493395"/>
                <a:gd name="connsiteX173" fmla="*/ 30480 w 693419"/>
                <a:gd name="connsiteY173" fmla="*/ 458153 h 493395"/>
                <a:gd name="connsiteX174" fmla="*/ 1905 w 693419"/>
                <a:gd name="connsiteY174" fmla="*/ 482917 h 493395"/>
                <a:gd name="connsiteX175" fmla="*/ 953 w 693419"/>
                <a:gd name="connsiteY175" fmla="*/ 487680 h 493395"/>
                <a:gd name="connsiteX176" fmla="*/ 59055 w 693419"/>
                <a:gd name="connsiteY176" fmla="*/ 487680 h 493395"/>
                <a:gd name="connsiteX177" fmla="*/ 460058 w 693419"/>
                <a:gd name="connsiteY177" fmla="*/ 238125 h 493395"/>
                <a:gd name="connsiteX178" fmla="*/ 467678 w 693419"/>
                <a:gd name="connsiteY178" fmla="*/ 252413 h 493395"/>
                <a:gd name="connsiteX179" fmla="*/ 441960 w 693419"/>
                <a:gd name="connsiteY179" fmla="*/ 258128 h 493395"/>
                <a:gd name="connsiteX180" fmla="*/ 460058 w 693419"/>
                <a:gd name="connsiteY180" fmla="*/ 238125 h 493395"/>
                <a:gd name="connsiteX181" fmla="*/ 474345 w 693419"/>
                <a:gd name="connsiteY181" fmla="*/ 279083 h 493395"/>
                <a:gd name="connsiteX182" fmla="*/ 469583 w 693419"/>
                <a:gd name="connsiteY182" fmla="*/ 279083 h 493395"/>
                <a:gd name="connsiteX183" fmla="*/ 449580 w 693419"/>
                <a:gd name="connsiteY183" fmla="*/ 292417 h 493395"/>
                <a:gd name="connsiteX184" fmla="*/ 439103 w 693419"/>
                <a:gd name="connsiteY184" fmla="*/ 279083 h 493395"/>
                <a:gd name="connsiteX185" fmla="*/ 440055 w 693419"/>
                <a:gd name="connsiteY185" fmla="*/ 267653 h 493395"/>
                <a:gd name="connsiteX186" fmla="*/ 481013 w 693419"/>
                <a:gd name="connsiteY186" fmla="*/ 254317 h 493395"/>
                <a:gd name="connsiteX187" fmla="*/ 467678 w 693419"/>
                <a:gd name="connsiteY187" fmla="*/ 226695 h 493395"/>
                <a:gd name="connsiteX188" fmla="*/ 425768 w 693419"/>
                <a:gd name="connsiteY188" fmla="*/ 287655 h 493395"/>
                <a:gd name="connsiteX189" fmla="*/ 441008 w 693419"/>
                <a:gd name="connsiteY189" fmla="*/ 307658 h 493395"/>
                <a:gd name="connsiteX190" fmla="*/ 474345 w 693419"/>
                <a:gd name="connsiteY190" fmla="*/ 279083 h 493395"/>
                <a:gd name="connsiteX191" fmla="*/ 466725 w 693419"/>
                <a:gd name="connsiteY191" fmla="*/ 219075 h 493395"/>
                <a:gd name="connsiteX192" fmla="*/ 495300 w 693419"/>
                <a:gd name="connsiteY192" fmla="*/ 192405 h 493395"/>
                <a:gd name="connsiteX193" fmla="*/ 495300 w 693419"/>
                <a:gd name="connsiteY193" fmla="*/ 189547 h 493395"/>
                <a:gd name="connsiteX194" fmla="*/ 480060 w 693419"/>
                <a:gd name="connsiteY194" fmla="*/ 189547 h 493395"/>
                <a:gd name="connsiteX195" fmla="*/ 461963 w 693419"/>
                <a:gd name="connsiteY195" fmla="*/ 220028 h 493395"/>
                <a:gd name="connsiteX196" fmla="*/ 466725 w 693419"/>
                <a:gd name="connsiteY196" fmla="*/ 220028 h 493395"/>
                <a:gd name="connsiteX197" fmla="*/ 378143 w 693419"/>
                <a:gd name="connsiteY197" fmla="*/ 238125 h 493395"/>
                <a:gd name="connsiteX198" fmla="*/ 391478 w 693419"/>
                <a:gd name="connsiteY198" fmla="*/ 238125 h 493395"/>
                <a:gd name="connsiteX199" fmla="*/ 369570 w 693419"/>
                <a:gd name="connsiteY199" fmla="*/ 297180 h 493395"/>
                <a:gd name="connsiteX200" fmla="*/ 375285 w 693419"/>
                <a:gd name="connsiteY200" fmla="*/ 307658 h 493395"/>
                <a:gd name="connsiteX201" fmla="*/ 414338 w 693419"/>
                <a:gd name="connsiteY201" fmla="*/ 279083 h 493395"/>
                <a:gd name="connsiteX202" fmla="*/ 410528 w 693419"/>
                <a:gd name="connsiteY202" fmla="*/ 279083 h 493395"/>
                <a:gd name="connsiteX203" fmla="*/ 385763 w 693419"/>
                <a:gd name="connsiteY203" fmla="*/ 294322 h 493395"/>
                <a:gd name="connsiteX204" fmla="*/ 405765 w 693419"/>
                <a:gd name="connsiteY204" fmla="*/ 239078 h 493395"/>
                <a:gd name="connsiteX205" fmla="*/ 425768 w 693419"/>
                <a:gd name="connsiteY205" fmla="*/ 239078 h 493395"/>
                <a:gd name="connsiteX206" fmla="*/ 428625 w 693419"/>
                <a:gd name="connsiteY206" fmla="*/ 230505 h 493395"/>
                <a:gd name="connsiteX207" fmla="*/ 408622 w 693419"/>
                <a:gd name="connsiteY207" fmla="*/ 230505 h 493395"/>
                <a:gd name="connsiteX208" fmla="*/ 416243 w 693419"/>
                <a:gd name="connsiteY208" fmla="*/ 209550 h 493395"/>
                <a:gd name="connsiteX209" fmla="*/ 408622 w 693419"/>
                <a:gd name="connsiteY209" fmla="*/ 209550 h 493395"/>
                <a:gd name="connsiteX210" fmla="*/ 394335 w 693419"/>
                <a:gd name="connsiteY210" fmla="*/ 230505 h 493395"/>
                <a:gd name="connsiteX211" fmla="*/ 377190 w 693419"/>
                <a:gd name="connsiteY211" fmla="*/ 232410 h 493395"/>
                <a:gd name="connsiteX212" fmla="*/ 377190 w 693419"/>
                <a:gd name="connsiteY212" fmla="*/ 238125 h 493395"/>
                <a:gd name="connsiteX213" fmla="*/ 359093 w 693419"/>
                <a:gd name="connsiteY213" fmla="*/ 235267 h 493395"/>
                <a:gd name="connsiteX214" fmla="*/ 354330 w 693419"/>
                <a:gd name="connsiteY214" fmla="*/ 226695 h 493395"/>
                <a:gd name="connsiteX215" fmla="*/ 322898 w 693419"/>
                <a:gd name="connsiteY215" fmla="*/ 252413 h 493395"/>
                <a:gd name="connsiteX216" fmla="*/ 326708 w 693419"/>
                <a:gd name="connsiteY216" fmla="*/ 252413 h 493395"/>
                <a:gd name="connsiteX217" fmla="*/ 342900 w 693419"/>
                <a:gd name="connsiteY217" fmla="*/ 240030 h 493395"/>
                <a:gd name="connsiteX218" fmla="*/ 320040 w 693419"/>
                <a:gd name="connsiteY218" fmla="*/ 299085 h 493395"/>
                <a:gd name="connsiteX219" fmla="*/ 324803 w 693419"/>
                <a:gd name="connsiteY219" fmla="*/ 307658 h 493395"/>
                <a:gd name="connsiteX220" fmla="*/ 355283 w 693419"/>
                <a:gd name="connsiteY220" fmla="*/ 281940 h 493395"/>
                <a:gd name="connsiteX221" fmla="*/ 351472 w 693419"/>
                <a:gd name="connsiteY221" fmla="*/ 281940 h 493395"/>
                <a:gd name="connsiteX222" fmla="*/ 335280 w 693419"/>
                <a:gd name="connsiteY222" fmla="*/ 294322 h 493395"/>
                <a:gd name="connsiteX223" fmla="*/ 359093 w 693419"/>
                <a:gd name="connsiteY223" fmla="*/ 235267 h 493395"/>
                <a:gd name="connsiteX224" fmla="*/ 363855 w 693419"/>
                <a:gd name="connsiteY224" fmla="*/ 205740 h 493395"/>
                <a:gd name="connsiteX225" fmla="*/ 373380 w 693419"/>
                <a:gd name="connsiteY225" fmla="*/ 196215 h 493395"/>
                <a:gd name="connsiteX226" fmla="*/ 363855 w 693419"/>
                <a:gd name="connsiteY226" fmla="*/ 186690 h 493395"/>
                <a:gd name="connsiteX227" fmla="*/ 354330 w 693419"/>
                <a:gd name="connsiteY227" fmla="*/ 196215 h 493395"/>
                <a:gd name="connsiteX228" fmla="*/ 363855 w 693419"/>
                <a:gd name="connsiteY228" fmla="*/ 205740 h 493395"/>
                <a:gd name="connsiteX229" fmla="*/ 284798 w 693419"/>
                <a:gd name="connsiteY229" fmla="*/ 294322 h 493395"/>
                <a:gd name="connsiteX230" fmla="*/ 325755 w 693419"/>
                <a:gd name="connsiteY230" fmla="*/ 185738 h 493395"/>
                <a:gd name="connsiteX231" fmla="*/ 324803 w 693419"/>
                <a:gd name="connsiteY231" fmla="*/ 183833 h 493395"/>
                <a:gd name="connsiteX232" fmla="*/ 299085 w 693419"/>
                <a:gd name="connsiteY232" fmla="*/ 186690 h 493395"/>
                <a:gd name="connsiteX233" fmla="*/ 299085 w 693419"/>
                <a:gd name="connsiteY233" fmla="*/ 189547 h 493395"/>
                <a:gd name="connsiteX234" fmla="*/ 303848 w 693419"/>
                <a:gd name="connsiteY234" fmla="*/ 193358 h 493395"/>
                <a:gd name="connsiteX235" fmla="*/ 302895 w 693419"/>
                <a:gd name="connsiteY235" fmla="*/ 211455 h 493395"/>
                <a:gd name="connsiteX236" fmla="*/ 270510 w 693419"/>
                <a:gd name="connsiteY236" fmla="*/ 296228 h 493395"/>
                <a:gd name="connsiteX237" fmla="*/ 276225 w 693419"/>
                <a:gd name="connsiteY237" fmla="*/ 306705 h 493395"/>
                <a:gd name="connsiteX238" fmla="*/ 306705 w 693419"/>
                <a:gd name="connsiteY238" fmla="*/ 280988 h 493395"/>
                <a:gd name="connsiteX239" fmla="*/ 302895 w 693419"/>
                <a:gd name="connsiteY239" fmla="*/ 280988 h 493395"/>
                <a:gd name="connsiteX240" fmla="*/ 284798 w 693419"/>
                <a:gd name="connsiteY240" fmla="*/ 294322 h 493395"/>
                <a:gd name="connsiteX241" fmla="*/ 205740 w 693419"/>
                <a:gd name="connsiteY241" fmla="*/ 284797 h 493395"/>
                <a:gd name="connsiteX242" fmla="*/ 237173 w 693419"/>
                <a:gd name="connsiteY242" fmla="*/ 241935 h 493395"/>
                <a:gd name="connsiteX243" fmla="*/ 243840 w 693419"/>
                <a:gd name="connsiteY243" fmla="*/ 242888 h 493395"/>
                <a:gd name="connsiteX244" fmla="*/ 232410 w 693419"/>
                <a:gd name="connsiteY244" fmla="*/ 274320 h 493395"/>
                <a:gd name="connsiteX245" fmla="*/ 210503 w 693419"/>
                <a:gd name="connsiteY245" fmla="*/ 292417 h 493395"/>
                <a:gd name="connsiteX246" fmla="*/ 205740 w 693419"/>
                <a:gd name="connsiteY246" fmla="*/ 284797 h 493395"/>
                <a:gd name="connsiteX247" fmla="*/ 268605 w 693419"/>
                <a:gd name="connsiteY247" fmla="*/ 223838 h 493395"/>
                <a:gd name="connsiteX248" fmla="*/ 261938 w 693419"/>
                <a:gd name="connsiteY248" fmla="*/ 223838 h 493395"/>
                <a:gd name="connsiteX249" fmla="*/ 255270 w 693419"/>
                <a:gd name="connsiteY249" fmla="*/ 230505 h 493395"/>
                <a:gd name="connsiteX250" fmla="*/ 253365 w 693419"/>
                <a:gd name="connsiteY250" fmla="*/ 230505 h 493395"/>
                <a:gd name="connsiteX251" fmla="*/ 190500 w 693419"/>
                <a:gd name="connsiteY251" fmla="*/ 296228 h 493395"/>
                <a:gd name="connsiteX252" fmla="*/ 202883 w 693419"/>
                <a:gd name="connsiteY252" fmla="*/ 308610 h 493395"/>
                <a:gd name="connsiteX253" fmla="*/ 229553 w 693419"/>
                <a:gd name="connsiteY253" fmla="*/ 282892 h 493395"/>
                <a:gd name="connsiteX254" fmla="*/ 229553 w 693419"/>
                <a:gd name="connsiteY254" fmla="*/ 287655 h 493395"/>
                <a:gd name="connsiteX255" fmla="*/ 240030 w 693419"/>
                <a:gd name="connsiteY255" fmla="*/ 308610 h 493395"/>
                <a:gd name="connsiteX256" fmla="*/ 261938 w 693419"/>
                <a:gd name="connsiteY256" fmla="*/ 282892 h 493395"/>
                <a:gd name="connsiteX257" fmla="*/ 258128 w 693419"/>
                <a:gd name="connsiteY257" fmla="*/ 282892 h 493395"/>
                <a:gd name="connsiteX258" fmla="*/ 247650 w 693419"/>
                <a:gd name="connsiteY258" fmla="*/ 292417 h 493395"/>
                <a:gd name="connsiteX259" fmla="*/ 247650 w 693419"/>
                <a:gd name="connsiteY259" fmla="*/ 274320 h 493395"/>
                <a:gd name="connsiteX260" fmla="*/ 268605 w 693419"/>
                <a:gd name="connsiteY260" fmla="*/ 223838 h 493395"/>
                <a:gd name="connsiteX261" fmla="*/ 117157 w 693419"/>
                <a:gd name="connsiteY261" fmla="*/ 321945 h 493395"/>
                <a:gd name="connsiteX262" fmla="*/ 135255 w 693419"/>
                <a:gd name="connsiteY262" fmla="*/ 304800 h 493395"/>
                <a:gd name="connsiteX263" fmla="*/ 151448 w 693419"/>
                <a:gd name="connsiteY263" fmla="*/ 310515 h 493395"/>
                <a:gd name="connsiteX264" fmla="*/ 166688 w 693419"/>
                <a:gd name="connsiteY264" fmla="*/ 319088 h 493395"/>
                <a:gd name="connsiteX265" fmla="*/ 137160 w 693419"/>
                <a:gd name="connsiteY265" fmla="*/ 331470 h 493395"/>
                <a:gd name="connsiteX266" fmla="*/ 117157 w 693419"/>
                <a:gd name="connsiteY266" fmla="*/ 321945 h 493395"/>
                <a:gd name="connsiteX267" fmla="*/ 147638 w 693419"/>
                <a:gd name="connsiteY267" fmla="*/ 274320 h 493395"/>
                <a:gd name="connsiteX268" fmla="*/ 140970 w 693419"/>
                <a:gd name="connsiteY268" fmla="*/ 265747 h 493395"/>
                <a:gd name="connsiteX269" fmla="*/ 159068 w 693419"/>
                <a:gd name="connsiteY269" fmla="*/ 233363 h 493395"/>
                <a:gd name="connsiteX270" fmla="*/ 165735 w 693419"/>
                <a:gd name="connsiteY270" fmla="*/ 241935 h 493395"/>
                <a:gd name="connsiteX271" fmla="*/ 147638 w 693419"/>
                <a:gd name="connsiteY271" fmla="*/ 274320 h 493395"/>
                <a:gd name="connsiteX272" fmla="*/ 180023 w 693419"/>
                <a:gd name="connsiteY272" fmla="*/ 314325 h 493395"/>
                <a:gd name="connsiteX273" fmla="*/ 158115 w 693419"/>
                <a:gd name="connsiteY273" fmla="*/ 297180 h 493395"/>
                <a:gd name="connsiteX274" fmla="*/ 140970 w 693419"/>
                <a:gd name="connsiteY274" fmla="*/ 288608 h 493395"/>
                <a:gd name="connsiteX275" fmla="*/ 148590 w 693419"/>
                <a:gd name="connsiteY275" fmla="*/ 279083 h 493395"/>
                <a:gd name="connsiteX276" fmla="*/ 180975 w 693419"/>
                <a:gd name="connsiteY276" fmla="*/ 245745 h 493395"/>
                <a:gd name="connsiteX277" fmla="*/ 179070 w 693419"/>
                <a:gd name="connsiteY277" fmla="*/ 237172 h 493395"/>
                <a:gd name="connsiteX278" fmla="*/ 195263 w 693419"/>
                <a:gd name="connsiteY278" fmla="*/ 237172 h 493395"/>
                <a:gd name="connsiteX279" fmla="*/ 198120 w 693419"/>
                <a:gd name="connsiteY279" fmla="*/ 228600 h 493395"/>
                <a:gd name="connsiteX280" fmla="*/ 172403 w 693419"/>
                <a:gd name="connsiteY280" fmla="*/ 228600 h 493395"/>
                <a:gd name="connsiteX281" fmla="*/ 161925 w 693419"/>
                <a:gd name="connsiteY281" fmla="*/ 225742 h 493395"/>
                <a:gd name="connsiteX282" fmla="*/ 127635 w 693419"/>
                <a:gd name="connsiteY282" fmla="*/ 258128 h 493395"/>
                <a:gd name="connsiteX283" fmla="*/ 143828 w 693419"/>
                <a:gd name="connsiteY283" fmla="*/ 278130 h 493395"/>
                <a:gd name="connsiteX284" fmla="*/ 128588 w 693419"/>
                <a:gd name="connsiteY284" fmla="*/ 293370 h 493395"/>
                <a:gd name="connsiteX285" fmla="*/ 132398 w 693419"/>
                <a:gd name="connsiteY285" fmla="*/ 300990 h 493395"/>
                <a:gd name="connsiteX286" fmla="*/ 100965 w 693419"/>
                <a:gd name="connsiteY286" fmla="*/ 325755 h 493395"/>
                <a:gd name="connsiteX287" fmla="*/ 130493 w 693419"/>
                <a:gd name="connsiteY287" fmla="*/ 340042 h 493395"/>
                <a:gd name="connsiteX288" fmla="*/ 180023 w 693419"/>
                <a:gd name="connsiteY288" fmla="*/ 314325 h 493395"/>
                <a:gd name="connsiteX289" fmla="*/ 76200 w 693419"/>
                <a:gd name="connsiteY289" fmla="*/ 251460 h 493395"/>
                <a:gd name="connsiteX290" fmla="*/ 84773 w 693419"/>
                <a:gd name="connsiteY290" fmla="*/ 265747 h 493395"/>
                <a:gd name="connsiteX291" fmla="*/ 90488 w 693419"/>
                <a:gd name="connsiteY291" fmla="*/ 265747 h 493395"/>
                <a:gd name="connsiteX292" fmla="*/ 103823 w 693419"/>
                <a:gd name="connsiteY292" fmla="*/ 229553 h 493395"/>
                <a:gd name="connsiteX293" fmla="*/ 98107 w 693419"/>
                <a:gd name="connsiteY293" fmla="*/ 229553 h 493395"/>
                <a:gd name="connsiteX294" fmla="*/ 79057 w 693419"/>
                <a:gd name="connsiteY294" fmla="*/ 243840 h 493395"/>
                <a:gd name="connsiteX295" fmla="*/ 57150 w 693419"/>
                <a:gd name="connsiteY295" fmla="*/ 243840 h 493395"/>
                <a:gd name="connsiteX296" fmla="*/ 67628 w 693419"/>
                <a:gd name="connsiteY296" fmla="*/ 214313 h 493395"/>
                <a:gd name="connsiteX297" fmla="*/ 86678 w 693419"/>
                <a:gd name="connsiteY297" fmla="*/ 202883 h 493395"/>
                <a:gd name="connsiteX298" fmla="*/ 96203 w 693419"/>
                <a:gd name="connsiteY298" fmla="*/ 202883 h 493395"/>
                <a:gd name="connsiteX299" fmla="*/ 111443 w 693419"/>
                <a:gd name="connsiteY299" fmla="*/ 220028 h 493395"/>
                <a:gd name="connsiteX300" fmla="*/ 117157 w 693419"/>
                <a:gd name="connsiteY300" fmla="*/ 220028 h 493395"/>
                <a:gd name="connsiteX301" fmla="*/ 121920 w 693419"/>
                <a:gd name="connsiteY301" fmla="*/ 195263 h 493395"/>
                <a:gd name="connsiteX302" fmla="*/ 40005 w 693419"/>
                <a:gd name="connsiteY302" fmla="*/ 195263 h 493395"/>
                <a:gd name="connsiteX303" fmla="*/ 38100 w 693419"/>
                <a:gd name="connsiteY303" fmla="*/ 200025 h 493395"/>
                <a:gd name="connsiteX304" fmla="*/ 47625 w 693419"/>
                <a:gd name="connsiteY304" fmla="*/ 224790 h 493395"/>
                <a:gd name="connsiteX305" fmla="*/ 29528 w 693419"/>
                <a:gd name="connsiteY305" fmla="*/ 273367 h 493395"/>
                <a:gd name="connsiteX306" fmla="*/ 953 w 693419"/>
                <a:gd name="connsiteY306" fmla="*/ 298133 h 493395"/>
                <a:gd name="connsiteX307" fmla="*/ 0 w 693419"/>
                <a:gd name="connsiteY307" fmla="*/ 302895 h 493395"/>
                <a:gd name="connsiteX308" fmla="*/ 91440 w 693419"/>
                <a:gd name="connsiteY308" fmla="*/ 302895 h 493395"/>
                <a:gd name="connsiteX309" fmla="*/ 107632 w 693419"/>
                <a:gd name="connsiteY309" fmla="*/ 277178 h 493395"/>
                <a:gd name="connsiteX310" fmla="*/ 101918 w 693419"/>
                <a:gd name="connsiteY310" fmla="*/ 277178 h 493395"/>
                <a:gd name="connsiteX311" fmla="*/ 60007 w 693419"/>
                <a:gd name="connsiteY311" fmla="*/ 296228 h 493395"/>
                <a:gd name="connsiteX312" fmla="*/ 45720 w 693419"/>
                <a:gd name="connsiteY312" fmla="*/ 273367 h 493395"/>
                <a:gd name="connsiteX313" fmla="*/ 54293 w 693419"/>
                <a:gd name="connsiteY313" fmla="*/ 249555 h 493395"/>
                <a:gd name="connsiteX314" fmla="*/ 76200 w 693419"/>
                <a:gd name="connsiteY314" fmla="*/ 249555 h 493395"/>
                <a:gd name="connsiteX315" fmla="*/ 88582 w 693419"/>
                <a:gd name="connsiteY315" fmla="*/ 188595 h 493395"/>
                <a:gd name="connsiteX316" fmla="*/ 117157 w 693419"/>
                <a:gd name="connsiteY316" fmla="*/ 168592 h 493395"/>
                <a:gd name="connsiteX317" fmla="*/ 117157 w 693419"/>
                <a:gd name="connsiteY317" fmla="*/ 165735 h 493395"/>
                <a:gd name="connsiteX318" fmla="*/ 100013 w 693419"/>
                <a:gd name="connsiteY318" fmla="*/ 165735 h 493395"/>
                <a:gd name="connsiteX319" fmla="*/ 83820 w 693419"/>
                <a:gd name="connsiteY319" fmla="*/ 188595 h 493395"/>
                <a:gd name="connsiteX320" fmla="*/ 88582 w 693419"/>
                <a:gd name="connsiteY320" fmla="*/ 188595 h 493395"/>
                <a:gd name="connsiteX321" fmla="*/ 450533 w 693419"/>
                <a:gd name="connsiteY321" fmla="*/ 52388 h 493395"/>
                <a:gd name="connsiteX322" fmla="*/ 458153 w 693419"/>
                <a:gd name="connsiteY322" fmla="*/ 66675 h 493395"/>
                <a:gd name="connsiteX323" fmla="*/ 432435 w 693419"/>
                <a:gd name="connsiteY323" fmla="*/ 72390 h 493395"/>
                <a:gd name="connsiteX324" fmla="*/ 450533 w 693419"/>
                <a:gd name="connsiteY324" fmla="*/ 52388 h 493395"/>
                <a:gd name="connsiteX325" fmla="*/ 464820 w 693419"/>
                <a:gd name="connsiteY325" fmla="*/ 93345 h 493395"/>
                <a:gd name="connsiteX326" fmla="*/ 460058 w 693419"/>
                <a:gd name="connsiteY326" fmla="*/ 93345 h 493395"/>
                <a:gd name="connsiteX327" fmla="*/ 440055 w 693419"/>
                <a:gd name="connsiteY327" fmla="*/ 106680 h 493395"/>
                <a:gd name="connsiteX328" fmla="*/ 429578 w 693419"/>
                <a:gd name="connsiteY328" fmla="*/ 93345 h 493395"/>
                <a:gd name="connsiteX329" fmla="*/ 430530 w 693419"/>
                <a:gd name="connsiteY329" fmla="*/ 81915 h 493395"/>
                <a:gd name="connsiteX330" fmla="*/ 471488 w 693419"/>
                <a:gd name="connsiteY330" fmla="*/ 68580 h 493395"/>
                <a:gd name="connsiteX331" fmla="*/ 458153 w 693419"/>
                <a:gd name="connsiteY331" fmla="*/ 40958 h 493395"/>
                <a:gd name="connsiteX332" fmla="*/ 416243 w 693419"/>
                <a:gd name="connsiteY332" fmla="*/ 101917 h 493395"/>
                <a:gd name="connsiteX333" fmla="*/ 431483 w 693419"/>
                <a:gd name="connsiteY333" fmla="*/ 121920 h 493395"/>
                <a:gd name="connsiteX334" fmla="*/ 464820 w 693419"/>
                <a:gd name="connsiteY334" fmla="*/ 93345 h 493395"/>
                <a:gd name="connsiteX335" fmla="*/ 457200 w 693419"/>
                <a:gd name="connsiteY335" fmla="*/ 33338 h 493395"/>
                <a:gd name="connsiteX336" fmla="*/ 485775 w 693419"/>
                <a:gd name="connsiteY336" fmla="*/ 6667 h 493395"/>
                <a:gd name="connsiteX337" fmla="*/ 485775 w 693419"/>
                <a:gd name="connsiteY337" fmla="*/ 3810 h 493395"/>
                <a:gd name="connsiteX338" fmla="*/ 470535 w 693419"/>
                <a:gd name="connsiteY338" fmla="*/ 3810 h 493395"/>
                <a:gd name="connsiteX339" fmla="*/ 452438 w 693419"/>
                <a:gd name="connsiteY339" fmla="*/ 34290 h 493395"/>
                <a:gd name="connsiteX340" fmla="*/ 457200 w 693419"/>
                <a:gd name="connsiteY340" fmla="*/ 34290 h 493395"/>
                <a:gd name="connsiteX341" fmla="*/ 371475 w 693419"/>
                <a:gd name="connsiteY341" fmla="*/ 52388 h 493395"/>
                <a:gd name="connsiteX342" fmla="*/ 381953 w 693419"/>
                <a:gd name="connsiteY342" fmla="*/ 52388 h 493395"/>
                <a:gd name="connsiteX343" fmla="*/ 360045 w 693419"/>
                <a:gd name="connsiteY343" fmla="*/ 111442 h 493395"/>
                <a:gd name="connsiteX344" fmla="*/ 365760 w 693419"/>
                <a:gd name="connsiteY344" fmla="*/ 121920 h 493395"/>
                <a:gd name="connsiteX345" fmla="*/ 404813 w 693419"/>
                <a:gd name="connsiteY345" fmla="*/ 93345 h 493395"/>
                <a:gd name="connsiteX346" fmla="*/ 401003 w 693419"/>
                <a:gd name="connsiteY346" fmla="*/ 93345 h 493395"/>
                <a:gd name="connsiteX347" fmla="*/ 376238 w 693419"/>
                <a:gd name="connsiteY347" fmla="*/ 108585 h 493395"/>
                <a:gd name="connsiteX348" fmla="*/ 396240 w 693419"/>
                <a:gd name="connsiteY348" fmla="*/ 53340 h 493395"/>
                <a:gd name="connsiteX349" fmla="*/ 416243 w 693419"/>
                <a:gd name="connsiteY349" fmla="*/ 53340 h 493395"/>
                <a:gd name="connsiteX350" fmla="*/ 419100 w 693419"/>
                <a:gd name="connsiteY350" fmla="*/ 44767 h 493395"/>
                <a:gd name="connsiteX351" fmla="*/ 399097 w 693419"/>
                <a:gd name="connsiteY351" fmla="*/ 44767 h 493395"/>
                <a:gd name="connsiteX352" fmla="*/ 406718 w 693419"/>
                <a:gd name="connsiteY352" fmla="*/ 23813 h 493395"/>
                <a:gd name="connsiteX353" fmla="*/ 399097 w 693419"/>
                <a:gd name="connsiteY353" fmla="*/ 23813 h 493395"/>
                <a:gd name="connsiteX354" fmla="*/ 384810 w 693419"/>
                <a:gd name="connsiteY354" fmla="*/ 44767 h 493395"/>
                <a:gd name="connsiteX355" fmla="*/ 370522 w 693419"/>
                <a:gd name="connsiteY355" fmla="*/ 46672 h 493395"/>
                <a:gd name="connsiteX356" fmla="*/ 370522 w 693419"/>
                <a:gd name="connsiteY356" fmla="*/ 52388 h 493395"/>
                <a:gd name="connsiteX357" fmla="*/ 360997 w 693419"/>
                <a:gd name="connsiteY357" fmla="*/ 59055 h 493395"/>
                <a:gd name="connsiteX358" fmla="*/ 355283 w 693419"/>
                <a:gd name="connsiteY358" fmla="*/ 40958 h 493395"/>
                <a:gd name="connsiteX359" fmla="*/ 335280 w 693419"/>
                <a:gd name="connsiteY359" fmla="*/ 66675 h 493395"/>
                <a:gd name="connsiteX360" fmla="*/ 335280 w 693419"/>
                <a:gd name="connsiteY360" fmla="*/ 55245 h 493395"/>
                <a:gd name="connsiteX361" fmla="*/ 325755 w 693419"/>
                <a:gd name="connsiteY361" fmla="*/ 40005 h 493395"/>
                <a:gd name="connsiteX362" fmla="*/ 303848 w 693419"/>
                <a:gd name="connsiteY362" fmla="*/ 65722 h 493395"/>
                <a:gd name="connsiteX363" fmla="*/ 307658 w 693419"/>
                <a:gd name="connsiteY363" fmla="*/ 65722 h 493395"/>
                <a:gd name="connsiteX364" fmla="*/ 318135 w 693419"/>
                <a:gd name="connsiteY364" fmla="*/ 56197 h 493395"/>
                <a:gd name="connsiteX365" fmla="*/ 318135 w 693419"/>
                <a:gd name="connsiteY365" fmla="*/ 74295 h 493395"/>
                <a:gd name="connsiteX366" fmla="*/ 301943 w 693419"/>
                <a:gd name="connsiteY366" fmla="*/ 109538 h 493395"/>
                <a:gd name="connsiteX367" fmla="*/ 308610 w 693419"/>
                <a:gd name="connsiteY367" fmla="*/ 120967 h 493395"/>
                <a:gd name="connsiteX368" fmla="*/ 316230 w 693419"/>
                <a:gd name="connsiteY368" fmla="*/ 115253 h 493395"/>
                <a:gd name="connsiteX369" fmla="*/ 332423 w 693419"/>
                <a:gd name="connsiteY369" fmla="*/ 73342 h 493395"/>
                <a:gd name="connsiteX370" fmla="*/ 345758 w 693419"/>
                <a:gd name="connsiteY370" fmla="*/ 58103 h 493395"/>
                <a:gd name="connsiteX371" fmla="*/ 360997 w 693419"/>
                <a:gd name="connsiteY371" fmla="*/ 58103 h 493395"/>
                <a:gd name="connsiteX372" fmla="*/ 269558 w 693419"/>
                <a:gd name="connsiteY372" fmla="*/ 52388 h 493395"/>
                <a:gd name="connsiteX373" fmla="*/ 277178 w 693419"/>
                <a:gd name="connsiteY373" fmla="*/ 66675 h 493395"/>
                <a:gd name="connsiteX374" fmla="*/ 251460 w 693419"/>
                <a:gd name="connsiteY374" fmla="*/ 72390 h 493395"/>
                <a:gd name="connsiteX375" fmla="*/ 269558 w 693419"/>
                <a:gd name="connsiteY375" fmla="*/ 52388 h 493395"/>
                <a:gd name="connsiteX376" fmla="*/ 283845 w 693419"/>
                <a:gd name="connsiteY376" fmla="*/ 93345 h 493395"/>
                <a:gd name="connsiteX377" fmla="*/ 279083 w 693419"/>
                <a:gd name="connsiteY377" fmla="*/ 93345 h 493395"/>
                <a:gd name="connsiteX378" fmla="*/ 259080 w 693419"/>
                <a:gd name="connsiteY378" fmla="*/ 106680 h 493395"/>
                <a:gd name="connsiteX379" fmla="*/ 248603 w 693419"/>
                <a:gd name="connsiteY379" fmla="*/ 93345 h 493395"/>
                <a:gd name="connsiteX380" fmla="*/ 249555 w 693419"/>
                <a:gd name="connsiteY380" fmla="*/ 81915 h 493395"/>
                <a:gd name="connsiteX381" fmla="*/ 290513 w 693419"/>
                <a:gd name="connsiteY381" fmla="*/ 68580 h 493395"/>
                <a:gd name="connsiteX382" fmla="*/ 277178 w 693419"/>
                <a:gd name="connsiteY382" fmla="*/ 40958 h 493395"/>
                <a:gd name="connsiteX383" fmla="*/ 235268 w 693419"/>
                <a:gd name="connsiteY383" fmla="*/ 101917 h 493395"/>
                <a:gd name="connsiteX384" fmla="*/ 250508 w 693419"/>
                <a:gd name="connsiteY384" fmla="*/ 121920 h 493395"/>
                <a:gd name="connsiteX385" fmla="*/ 283845 w 693419"/>
                <a:gd name="connsiteY385" fmla="*/ 93345 h 493395"/>
                <a:gd name="connsiteX386" fmla="*/ 182880 w 693419"/>
                <a:gd name="connsiteY386" fmla="*/ 110490 h 493395"/>
                <a:gd name="connsiteX387" fmla="*/ 173355 w 693419"/>
                <a:gd name="connsiteY387" fmla="*/ 103822 h 493395"/>
                <a:gd name="connsiteX388" fmla="*/ 177165 w 693419"/>
                <a:gd name="connsiteY388" fmla="*/ 92392 h 493395"/>
                <a:gd name="connsiteX389" fmla="*/ 183833 w 693419"/>
                <a:gd name="connsiteY389" fmla="*/ 74295 h 493395"/>
                <a:gd name="connsiteX390" fmla="*/ 207645 w 693419"/>
                <a:gd name="connsiteY390" fmla="*/ 57150 h 493395"/>
                <a:gd name="connsiteX391" fmla="*/ 214313 w 693419"/>
                <a:gd name="connsiteY391" fmla="*/ 64770 h 493395"/>
                <a:gd name="connsiteX392" fmla="*/ 182880 w 693419"/>
                <a:gd name="connsiteY392" fmla="*/ 110490 h 493395"/>
                <a:gd name="connsiteX393" fmla="*/ 230505 w 693419"/>
                <a:gd name="connsiteY393" fmla="*/ 58103 h 493395"/>
                <a:gd name="connsiteX394" fmla="*/ 218123 w 693419"/>
                <a:gd name="connsiteY394" fmla="*/ 41910 h 493395"/>
                <a:gd name="connsiteX395" fmla="*/ 188595 w 693419"/>
                <a:gd name="connsiteY395" fmla="*/ 66675 h 493395"/>
                <a:gd name="connsiteX396" fmla="*/ 213360 w 693419"/>
                <a:gd name="connsiteY396" fmla="*/ 1905 h 493395"/>
                <a:gd name="connsiteX397" fmla="*/ 212408 w 693419"/>
                <a:gd name="connsiteY397" fmla="*/ 0 h 493395"/>
                <a:gd name="connsiteX398" fmla="*/ 186690 w 693419"/>
                <a:gd name="connsiteY398" fmla="*/ 2858 h 493395"/>
                <a:gd name="connsiteX399" fmla="*/ 186690 w 693419"/>
                <a:gd name="connsiteY399" fmla="*/ 5715 h 493395"/>
                <a:gd name="connsiteX400" fmla="*/ 191453 w 693419"/>
                <a:gd name="connsiteY400" fmla="*/ 9525 h 493395"/>
                <a:gd name="connsiteX401" fmla="*/ 190500 w 693419"/>
                <a:gd name="connsiteY401" fmla="*/ 27622 h 493395"/>
                <a:gd name="connsiteX402" fmla="*/ 163830 w 693419"/>
                <a:gd name="connsiteY402" fmla="*/ 96203 h 493395"/>
                <a:gd name="connsiteX403" fmla="*/ 159068 w 693419"/>
                <a:gd name="connsiteY403" fmla="*/ 108585 h 493395"/>
                <a:gd name="connsiteX404" fmla="*/ 177165 w 693419"/>
                <a:gd name="connsiteY404" fmla="*/ 121920 h 493395"/>
                <a:gd name="connsiteX405" fmla="*/ 230505 w 693419"/>
                <a:gd name="connsiteY405" fmla="*/ 58103 h 493395"/>
                <a:gd name="connsiteX406" fmla="*/ 149543 w 693419"/>
                <a:gd name="connsiteY406" fmla="*/ 49530 h 493395"/>
                <a:gd name="connsiteX407" fmla="*/ 144780 w 693419"/>
                <a:gd name="connsiteY407" fmla="*/ 40958 h 493395"/>
                <a:gd name="connsiteX408" fmla="*/ 113348 w 693419"/>
                <a:gd name="connsiteY408" fmla="*/ 66675 h 493395"/>
                <a:gd name="connsiteX409" fmla="*/ 117157 w 693419"/>
                <a:gd name="connsiteY409" fmla="*/ 66675 h 493395"/>
                <a:gd name="connsiteX410" fmla="*/ 133350 w 693419"/>
                <a:gd name="connsiteY410" fmla="*/ 54292 h 493395"/>
                <a:gd name="connsiteX411" fmla="*/ 110490 w 693419"/>
                <a:gd name="connsiteY411" fmla="*/ 113347 h 493395"/>
                <a:gd name="connsiteX412" fmla="*/ 115253 w 693419"/>
                <a:gd name="connsiteY412" fmla="*/ 121920 h 493395"/>
                <a:gd name="connsiteX413" fmla="*/ 145733 w 693419"/>
                <a:gd name="connsiteY413" fmla="*/ 96203 h 493395"/>
                <a:gd name="connsiteX414" fmla="*/ 141923 w 693419"/>
                <a:gd name="connsiteY414" fmla="*/ 96203 h 493395"/>
                <a:gd name="connsiteX415" fmla="*/ 125730 w 693419"/>
                <a:gd name="connsiteY415" fmla="*/ 108585 h 493395"/>
                <a:gd name="connsiteX416" fmla="*/ 149543 w 693419"/>
                <a:gd name="connsiteY416" fmla="*/ 49530 h 493395"/>
                <a:gd name="connsiteX417" fmla="*/ 153353 w 693419"/>
                <a:gd name="connsiteY417" fmla="*/ 20003 h 493395"/>
                <a:gd name="connsiteX418" fmla="*/ 162878 w 693419"/>
                <a:gd name="connsiteY418" fmla="*/ 10478 h 493395"/>
                <a:gd name="connsiteX419" fmla="*/ 153353 w 693419"/>
                <a:gd name="connsiteY419" fmla="*/ 953 h 493395"/>
                <a:gd name="connsiteX420" fmla="*/ 143828 w 693419"/>
                <a:gd name="connsiteY420" fmla="*/ 10478 h 493395"/>
                <a:gd name="connsiteX421" fmla="*/ 153353 w 693419"/>
                <a:gd name="connsiteY421" fmla="*/ 20003 h 493395"/>
                <a:gd name="connsiteX422" fmla="*/ 93345 w 693419"/>
                <a:gd name="connsiteY422" fmla="*/ 10478 h 493395"/>
                <a:gd name="connsiteX423" fmla="*/ 39053 w 693419"/>
                <a:gd name="connsiteY423" fmla="*/ 10478 h 493395"/>
                <a:gd name="connsiteX424" fmla="*/ 37148 w 693419"/>
                <a:gd name="connsiteY424" fmla="*/ 15240 h 493395"/>
                <a:gd name="connsiteX425" fmla="*/ 46673 w 693419"/>
                <a:gd name="connsiteY425" fmla="*/ 40005 h 493395"/>
                <a:gd name="connsiteX426" fmla="*/ 29528 w 693419"/>
                <a:gd name="connsiteY426" fmla="*/ 88583 h 493395"/>
                <a:gd name="connsiteX427" fmla="*/ 953 w 693419"/>
                <a:gd name="connsiteY427" fmla="*/ 113347 h 493395"/>
                <a:gd name="connsiteX428" fmla="*/ 0 w 693419"/>
                <a:gd name="connsiteY428" fmla="*/ 118110 h 493395"/>
                <a:gd name="connsiteX429" fmla="*/ 82868 w 693419"/>
                <a:gd name="connsiteY429" fmla="*/ 118110 h 493395"/>
                <a:gd name="connsiteX430" fmla="*/ 100965 w 693419"/>
                <a:gd name="connsiteY430" fmla="*/ 86678 h 493395"/>
                <a:gd name="connsiteX431" fmla="*/ 94298 w 693419"/>
                <a:gd name="connsiteY431" fmla="*/ 86678 h 493395"/>
                <a:gd name="connsiteX432" fmla="*/ 54293 w 693419"/>
                <a:gd name="connsiteY432" fmla="*/ 111442 h 493395"/>
                <a:gd name="connsiteX433" fmla="*/ 46673 w 693419"/>
                <a:gd name="connsiteY433" fmla="*/ 88583 h 493395"/>
                <a:gd name="connsiteX434" fmla="*/ 63818 w 693419"/>
                <a:gd name="connsiteY434" fmla="*/ 40005 h 493395"/>
                <a:gd name="connsiteX435" fmla="*/ 92393 w 693419"/>
                <a:gd name="connsiteY435" fmla="*/ 15240 h 493395"/>
                <a:gd name="connsiteX436" fmla="*/ 93345 w 693419"/>
                <a:gd name="connsiteY436" fmla="*/ 10478 h 49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Lst>
              <a:rect l="l" t="t" r="r" b="b"/>
              <a:pathLst>
                <a:path w="693419" h="493395">
                  <a:moveTo>
                    <a:pt x="659130" y="422910"/>
                  </a:moveTo>
                  <a:cubicBezTo>
                    <a:pt x="664845" y="422910"/>
                    <a:pt x="669608" y="426720"/>
                    <a:pt x="666750" y="437197"/>
                  </a:cubicBezTo>
                  <a:lnTo>
                    <a:pt x="641033" y="442913"/>
                  </a:lnTo>
                  <a:cubicBezTo>
                    <a:pt x="645795" y="432435"/>
                    <a:pt x="653415" y="422910"/>
                    <a:pt x="659130" y="422910"/>
                  </a:cubicBezTo>
                  <a:moveTo>
                    <a:pt x="673418" y="464820"/>
                  </a:moveTo>
                  <a:lnTo>
                    <a:pt x="668655" y="464820"/>
                  </a:lnTo>
                  <a:cubicBezTo>
                    <a:pt x="661988" y="472440"/>
                    <a:pt x="655320" y="478155"/>
                    <a:pt x="648653" y="478155"/>
                  </a:cubicBezTo>
                  <a:cubicBezTo>
                    <a:pt x="641985" y="478155"/>
                    <a:pt x="638175" y="474345"/>
                    <a:pt x="638175" y="464820"/>
                  </a:cubicBezTo>
                  <a:cubicBezTo>
                    <a:pt x="638175" y="461010"/>
                    <a:pt x="638175" y="457200"/>
                    <a:pt x="639128" y="453390"/>
                  </a:cubicBezTo>
                  <a:lnTo>
                    <a:pt x="680085" y="440055"/>
                  </a:lnTo>
                  <a:cubicBezTo>
                    <a:pt x="687705" y="421005"/>
                    <a:pt x="678180" y="412433"/>
                    <a:pt x="666750" y="412433"/>
                  </a:cubicBezTo>
                  <a:cubicBezTo>
                    <a:pt x="647700" y="412433"/>
                    <a:pt x="624840" y="444817"/>
                    <a:pt x="624840" y="473392"/>
                  </a:cubicBezTo>
                  <a:cubicBezTo>
                    <a:pt x="624840" y="485775"/>
                    <a:pt x="630555" y="493395"/>
                    <a:pt x="640080" y="493395"/>
                  </a:cubicBezTo>
                  <a:cubicBezTo>
                    <a:pt x="652463" y="493395"/>
                    <a:pt x="663893" y="481965"/>
                    <a:pt x="673418" y="464820"/>
                  </a:cubicBezTo>
                  <a:moveTo>
                    <a:pt x="664845" y="404813"/>
                  </a:moveTo>
                  <a:lnTo>
                    <a:pt x="693420" y="378142"/>
                  </a:lnTo>
                  <a:lnTo>
                    <a:pt x="693420" y="375285"/>
                  </a:lnTo>
                  <a:lnTo>
                    <a:pt x="678180" y="375285"/>
                  </a:lnTo>
                  <a:lnTo>
                    <a:pt x="660083" y="405765"/>
                  </a:lnTo>
                  <a:lnTo>
                    <a:pt x="664845" y="405765"/>
                  </a:lnTo>
                  <a:close/>
                  <a:moveTo>
                    <a:pt x="576263" y="423863"/>
                  </a:moveTo>
                  <a:lnTo>
                    <a:pt x="589598" y="423863"/>
                  </a:lnTo>
                  <a:lnTo>
                    <a:pt x="567690" y="482917"/>
                  </a:lnTo>
                  <a:cubicBezTo>
                    <a:pt x="565785" y="487680"/>
                    <a:pt x="568643" y="493395"/>
                    <a:pt x="573405" y="493395"/>
                  </a:cubicBezTo>
                  <a:cubicBezTo>
                    <a:pt x="585788" y="493395"/>
                    <a:pt x="605790" y="481013"/>
                    <a:pt x="612458" y="464820"/>
                  </a:cubicBezTo>
                  <a:lnTo>
                    <a:pt x="608648" y="464820"/>
                  </a:lnTo>
                  <a:cubicBezTo>
                    <a:pt x="602933" y="470535"/>
                    <a:pt x="592455" y="478155"/>
                    <a:pt x="583883" y="480060"/>
                  </a:cubicBezTo>
                  <a:lnTo>
                    <a:pt x="603885" y="424815"/>
                  </a:lnTo>
                  <a:lnTo>
                    <a:pt x="623888" y="424815"/>
                  </a:lnTo>
                  <a:lnTo>
                    <a:pt x="626745" y="416242"/>
                  </a:lnTo>
                  <a:lnTo>
                    <a:pt x="606743" y="416242"/>
                  </a:lnTo>
                  <a:lnTo>
                    <a:pt x="614363" y="395288"/>
                  </a:lnTo>
                  <a:lnTo>
                    <a:pt x="606743" y="395288"/>
                  </a:lnTo>
                  <a:lnTo>
                    <a:pt x="592455" y="416242"/>
                  </a:lnTo>
                  <a:lnTo>
                    <a:pt x="575310" y="418147"/>
                  </a:lnTo>
                  <a:lnTo>
                    <a:pt x="575310" y="423863"/>
                  </a:lnTo>
                  <a:close/>
                  <a:moveTo>
                    <a:pt x="558165" y="421005"/>
                  </a:moveTo>
                  <a:cubicBezTo>
                    <a:pt x="560070" y="415290"/>
                    <a:pt x="556260" y="412433"/>
                    <a:pt x="553403" y="412433"/>
                  </a:cubicBezTo>
                  <a:cubicBezTo>
                    <a:pt x="541973" y="412433"/>
                    <a:pt x="527685" y="422910"/>
                    <a:pt x="521970" y="438150"/>
                  </a:cubicBezTo>
                  <a:lnTo>
                    <a:pt x="525780" y="438150"/>
                  </a:lnTo>
                  <a:cubicBezTo>
                    <a:pt x="529590" y="432435"/>
                    <a:pt x="536258" y="426720"/>
                    <a:pt x="541973" y="425767"/>
                  </a:cubicBezTo>
                  <a:lnTo>
                    <a:pt x="519113" y="484822"/>
                  </a:lnTo>
                  <a:cubicBezTo>
                    <a:pt x="517208" y="490538"/>
                    <a:pt x="521018" y="493395"/>
                    <a:pt x="523875" y="493395"/>
                  </a:cubicBezTo>
                  <a:cubicBezTo>
                    <a:pt x="535305" y="493395"/>
                    <a:pt x="548640" y="482917"/>
                    <a:pt x="554355" y="467678"/>
                  </a:cubicBezTo>
                  <a:lnTo>
                    <a:pt x="550545" y="467678"/>
                  </a:lnTo>
                  <a:cubicBezTo>
                    <a:pt x="546735" y="473392"/>
                    <a:pt x="540068" y="479108"/>
                    <a:pt x="534353" y="480060"/>
                  </a:cubicBezTo>
                  <a:lnTo>
                    <a:pt x="558165" y="421005"/>
                  </a:lnTo>
                  <a:close/>
                  <a:moveTo>
                    <a:pt x="561975" y="391478"/>
                  </a:moveTo>
                  <a:cubicBezTo>
                    <a:pt x="567690" y="391478"/>
                    <a:pt x="571500" y="386715"/>
                    <a:pt x="571500" y="381953"/>
                  </a:cubicBezTo>
                  <a:cubicBezTo>
                    <a:pt x="571500" y="376238"/>
                    <a:pt x="566738" y="372428"/>
                    <a:pt x="561975" y="372428"/>
                  </a:cubicBezTo>
                  <a:cubicBezTo>
                    <a:pt x="556260" y="372428"/>
                    <a:pt x="552450" y="377190"/>
                    <a:pt x="552450" y="381953"/>
                  </a:cubicBezTo>
                  <a:cubicBezTo>
                    <a:pt x="552450" y="386715"/>
                    <a:pt x="556260" y="391478"/>
                    <a:pt x="561975" y="391478"/>
                  </a:cubicBezTo>
                  <a:moveTo>
                    <a:pt x="431483" y="481965"/>
                  </a:moveTo>
                  <a:cubicBezTo>
                    <a:pt x="428625" y="488633"/>
                    <a:pt x="431483" y="493395"/>
                    <a:pt x="438150" y="493395"/>
                  </a:cubicBezTo>
                  <a:cubicBezTo>
                    <a:pt x="441960" y="493395"/>
                    <a:pt x="443865" y="492442"/>
                    <a:pt x="445770" y="487680"/>
                  </a:cubicBezTo>
                  <a:lnTo>
                    <a:pt x="461963" y="445770"/>
                  </a:lnTo>
                  <a:cubicBezTo>
                    <a:pt x="469583" y="437197"/>
                    <a:pt x="483870" y="427672"/>
                    <a:pt x="490538" y="427672"/>
                  </a:cubicBezTo>
                  <a:cubicBezTo>
                    <a:pt x="495300" y="427672"/>
                    <a:pt x="494347" y="431483"/>
                    <a:pt x="491490" y="436245"/>
                  </a:cubicBezTo>
                  <a:lnTo>
                    <a:pt x="467678" y="482917"/>
                  </a:lnTo>
                  <a:cubicBezTo>
                    <a:pt x="465772" y="487680"/>
                    <a:pt x="468630" y="493395"/>
                    <a:pt x="473393" y="493395"/>
                  </a:cubicBezTo>
                  <a:cubicBezTo>
                    <a:pt x="484822" y="493395"/>
                    <a:pt x="499110" y="482917"/>
                    <a:pt x="504825" y="467678"/>
                  </a:cubicBezTo>
                  <a:lnTo>
                    <a:pt x="501015" y="467678"/>
                  </a:lnTo>
                  <a:cubicBezTo>
                    <a:pt x="497205" y="473392"/>
                    <a:pt x="490538" y="479108"/>
                    <a:pt x="484822" y="480060"/>
                  </a:cubicBezTo>
                  <a:lnTo>
                    <a:pt x="505778" y="438150"/>
                  </a:lnTo>
                  <a:cubicBezTo>
                    <a:pt x="508635" y="432435"/>
                    <a:pt x="509588" y="427672"/>
                    <a:pt x="509588" y="423863"/>
                  </a:cubicBezTo>
                  <a:cubicBezTo>
                    <a:pt x="509588" y="417195"/>
                    <a:pt x="505778" y="412433"/>
                    <a:pt x="498158" y="412433"/>
                  </a:cubicBezTo>
                  <a:cubicBezTo>
                    <a:pt x="487680" y="412433"/>
                    <a:pt x="477203" y="423863"/>
                    <a:pt x="464820" y="438150"/>
                  </a:cubicBezTo>
                  <a:lnTo>
                    <a:pt x="464820" y="426720"/>
                  </a:lnTo>
                  <a:cubicBezTo>
                    <a:pt x="464820" y="419100"/>
                    <a:pt x="461963" y="411480"/>
                    <a:pt x="455295" y="411480"/>
                  </a:cubicBezTo>
                  <a:cubicBezTo>
                    <a:pt x="450533" y="411480"/>
                    <a:pt x="446722" y="415290"/>
                    <a:pt x="442913" y="421005"/>
                  </a:cubicBezTo>
                  <a:lnTo>
                    <a:pt x="442913" y="422910"/>
                  </a:lnTo>
                  <a:cubicBezTo>
                    <a:pt x="450533" y="422910"/>
                    <a:pt x="454343" y="434340"/>
                    <a:pt x="448628" y="445770"/>
                  </a:cubicBezTo>
                  <a:lnTo>
                    <a:pt x="431483" y="481965"/>
                  </a:lnTo>
                  <a:close/>
                  <a:moveTo>
                    <a:pt x="431483" y="430530"/>
                  </a:moveTo>
                  <a:cubicBezTo>
                    <a:pt x="434340" y="421005"/>
                    <a:pt x="432435" y="412433"/>
                    <a:pt x="425768" y="412433"/>
                  </a:cubicBezTo>
                  <a:cubicBezTo>
                    <a:pt x="417195" y="412433"/>
                    <a:pt x="414338" y="419100"/>
                    <a:pt x="405765" y="438150"/>
                  </a:cubicBezTo>
                  <a:lnTo>
                    <a:pt x="405765" y="426720"/>
                  </a:lnTo>
                  <a:cubicBezTo>
                    <a:pt x="405765" y="419100"/>
                    <a:pt x="402908" y="411480"/>
                    <a:pt x="396240" y="411480"/>
                  </a:cubicBezTo>
                  <a:cubicBezTo>
                    <a:pt x="387668" y="411480"/>
                    <a:pt x="380047" y="424815"/>
                    <a:pt x="374333" y="437197"/>
                  </a:cubicBezTo>
                  <a:lnTo>
                    <a:pt x="378143" y="437197"/>
                  </a:lnTo>
                  <a:cubicBezTo>
                    <a:pt x="381953" y="431483"/>
                    <a:pt x="385763" y="427672"/>
                    <a:pt x="388620" y="427672"/>
                  </a:cubicBezTo>
                  <a:cubicBezTo>
                    <a:pt x="392430" y="427672"/>
                    <a:pt x="394335" y="433388"/>
                    <a:pt x="388620" y="445770"/>
                  </a:cubicBezTo>
                  <a:lnTo>
                    <a:pt x="372428" y="481013"/>
                  </a:lnTo>
                  <a:cubicBezTo>
                    <a:pt x="369570" y="487680"/>
                    <a:pt x="372428" y="492442"/>
                    <a:pt x="379095" y="492442"/>
                  </a:cubicBezTo>
                  <a:cubicBezTo>
                    <a:pt x="382905" y="492442"/>
                    <a:pt x="384810" y="491490"/>
                    <a:pt x="386715" y="486728"/>
                  </a:cubicBezTo>
                  <a:lnTo>
                    <a:pt x="402908" y="444817"/>
                  </a:lnTo>
                  <a:cubicBezTo>
                    <a:pt x="407670" y="439103"/>
                    <a:pt x="411480" y="434340"/>
                    <a:pt x="416243" y="429578"/>
                  </a:cubicBezTo>
                  <a:lnTo>
                    <a:pt x="431483" y="429578"/>
                  </a:lnTo>
                  <a:close/>
                  <a:moveTo>
                    <a:pt x="340043" y="422910"/>
                  </a:moveTo>
                  <a:cubicBezTo>
                    <a:pt x="345758" y="422910"/>
                    <a:pt x="350520" y="426720"/>
                    <a:pt x="347663" y="437197"/>
                  </a:cubicBezTo>
                  <a:lnTo>
                    <a:pt x="321945" y="442913"/>
                  </a:lnTo>
                  <a:cubicBezTo>
                    <a:pt x="326708" y="432435"/>
                    <a:pt x="334328" y="422910"/>
                    <a:pt x="340043" y="422910"/>
                  </a:cubicBezTo>
                  <a:moveTo>
                    <a:pt x="354330" y="464820"/>
                  </a:moveTo>
                  <a:lnTo>
                    <a:pt x="349568" y="464820"/>
                  </a:lnTo>
                  <a:cubicBezTo>
                    <a:pt x="342900" y="472440"/>
                    <a:pt x="336233" y="478155"/>
                    <a:pt x="329565" y="478155"/>
                  </a:cubicBezTo>
                  <a:cubicBezTo>
                    <a:pt x="322898" y="478155"/>
                    <a:pt x="319088" y="474345"/>
                    <a:pt x="319088" y="464820"/>
                  </a:cubicBezTo>
                  <a:cubicBezTo>
                    <a:pt x="319088" y="461010"/>
                    <a:pt x="319088" y="457200"/>
                    <a:pt x="320040" y="453390"/>
                  </a:cubicBezTo>
                  <a:lnTo>
                    <a:pt x="360997" y="440055"/>
                  </a:lnTo>
                  <a:cubicBezTo>
                    <a:pt x="368618" y="421005"/>
                    <a:pt x="359093" y="412433"/>
                    <a:pt x="347663" y="412433"/>
                  </a:cubicBezTo>
                  <a:cubicBezTo>
                    <a:pt x="328613" y="412433"/>
                    <a:pt x="305753" y="444817"/>
                    <a:pt x="305753" y="473392"/>
                  </a:cubicBezTo>
                  <a:cubicBezTo>
                    <a:pt x="305753" y="485775"/>
                    <a:pt x="311468" y="493395"/>
                    <a:pt x="320993" y="493395"/>
                  </a:cubicBezTo>
                  <a:cubicBezTo>
                    <a:pt x="333375" y="493395"/>
                    <a:pt x="344805" y="481965"/>
                    <a:pt x="354330" y="464820"/>
                  </a:cubicBezTo>
                  <a:moveTo>
                    <a:pt x="257175" y="423863"/>
                  </a:moveTo>
                  <a:lnTo>
                    <a:pt x="270510" y="423863"/>
                  </a:lnTo>
                  <a:lnTo>
                    <a:pt x="248603" y="482917"/>
                  </a:lnTo>
                  <a:cubicBezTo>
                    <a:pt x="246698" y="487680"/>
                    <a:pt x="249555" y="493395"/>
                    <a:pt x="254318" y="493395"/>
                  </a:cubicBezTo>
                  <a:cubicBezTo>
                    <a:pt x="266700" y="493395"/>
                    <a:pt x="286703" y="481013"/>
                    <a:pt x="293370" y="464820"/>
                  </a:cubicBezTo>
                  <a:lnTo>
                    <a:pt x="289560" y="464820"/>
                  </a:lnTo>
                  <a:cubicBezTo>
                    <a:pt x="283845" y="470535"/>
                    <a:pt x="273368" y="478155"/>
                    <a:pt x="264795" y="480060"/>
                  </a:cubicBezTo>
                  <a:lnTo>
                    <a:pt x="284798" y="424815"/>
                  </a:lnTo>
                  <a:lnTo>
                    <a:pt x="304800" y="424815"/>
                  </a:lnTo>
                  <a:lnTo>
                    <a:pt x="307658" y="416242"/>
                  </a:lnTo>
                  <a:lnTo>
                    <a:pt x="287655" y="416242"/>
                  </a:lnTo>
                  <a:lnTo>
                    <a:pt x="295275" y="395288"/>
                  </a:lnTo>
                  <a:lnTo>
                    <a:pt x="287655" y="395288"/>
                  </a:lnTo>
                  <a:lnTo>
                    <a:pt x="273368" y="416242"/>
                  </a:lnTo>
                  <a:lnTo>
                    <a:pt x="256223" y="418147"/>
                  </a:lnTo>
                  <a:lnTo>
                    <a:pt x="256223" y="423863"/>
                  </a:lnTo>
                  <a:close/>
                  <a:moveTo>
                    <a:pt x="181928" y="469583"/>
                  </a:moveTo>
                  <a:cubicBezTo>
                    <a:pt x="181928" y="451485"/>
                    <a:pt x="201930" y="426720"/>
                    <a:pt x="213360" y="426720"/>
                  </a:cubicBezTo>
                  <a:cubicBezTo>
                    <a:pt x="216218" y="426720"/>
                    <a:pt x="218123" y="426720"/>
                    <a:pt x="220028" y="427672"/>
                  </a:cubicBezTo>
                  <a:lnTo>
                    <a:pt x="208598" y="459105"/>
                  </a:lnTo>
                  <a:cubicBezTo>
                    <a:pt x="201930" y="467678"/>
                    <a:pt x="191453" y="477203"/>
                    <a:pt x="186690" y="477203"/>
                  </a:cubicBezTo>
                  <a:cubicBezTo>
                    <a:pt x="183833" y="478155"/>
                    <a:pt x="181928" y="475297"/>
                    <a:pt x="181928" y="469583"/>
                  </a:cubicBezTo>
                  <a:moveTo>
                    <a:pt x="244793" y="408622"/>
                  </a:moveTo>
                  <a:lnTo>
                    <a:pt x="238125" y="408622"/>
                  </a:lnTo>
                  <a:lnTo>
                    <a:pt x="231458" y="415290"/>
                  </a:lnTo>
                  <a:lnTo>
                    <a:pt x="229553" y="415290"/>
                  </a:lnTo>
                  <a:cubicBezTo>
                    <a:pt x="195263" y="415290"/>
                    <a:pt x="166688" y="453390"/>
                    <a:pt x="166688" y="481013"/>
                  </a:cubicBezTo>
                  <a:cubicBezTo>
                    <a:pt x="166688" y="488633"/>
                    <a:pt x="171450" y="493395"/>
                    <a:pt x="179070" y="493395"/>
                  </a:cubicBezTo>
                  <a:cubicBezTo>
                    <a:pt x="187643" y="493395"/>
                    <a:pt x="196215" y="481013"/>
                    <a:pt x="205740" y="467678"/>
                  </a:cubicBezTo>
                  <a:lnTo>
                    <a:pt x="205740" y="472440"/>
                  </a:lnTo>
                  <a:cubicBezTo>
                    <a:pt x="204788" y="485775"/>
                    <a:pt x="208598" y="493395"/>
                    <a:pt x="216218" y="493395"/>
                  </a:cubicBezTo>
                  <a:cubicBezTo>
                    <a:pt x="224790" y="493395"/>
                    <a:pt x="232410" y="480060"/>
                    <a:pt x="238125" y="467678"/>
                  </a:cubicBezTo>
                  <a:lnTo>
                    <a:pt x="234315" y="467678"/>
                  </a:lnTo>
                  <a:cubicBezTo>
                    <a:pt x="230505" y="473392"/>
                    <a:pt x="226695" y="477203"/>
                    <a:pt x="223838" y="477203"/>
                  </a:cubicBezTo>
                  <a:cubicBezTo>
                    <a:pt x="220980" y="477203"/>
                    <a:pt x="218123" y="471488"/>
                    <a:pt x="223838" y="459105"/>
                  </a:cubicBezTo>
                  <a:lnTo>
                    <a:pt x="244793" y="408622"/>
                  </a:lnTo>
                  <a:close/>
                  <a:moveTo>
                    <a:pt x="172403" y="430530"/>
                  </a:moveTo>
                  <a:cubicBezTo>
                    <a:pt x="175260" y="421005"/>
                    <a:pt x="173355" y="412433"/>
                    <a:pt x="166688" y="412433"/>
                  </a:cubicBezTo>
                  <a:cubicBezTo>
                    <a:pt x="158115" y="412433"/>
                    <a:pt x="155258" y="419100"/>
                    <a:pt x="146685" y="438150"/>
                  </a:cubicBezTo>
                  <a:lnTo>
                    <a:pt x="146685" y="426720"/>
                  </a:lnTo>
                  <a:cubicBezTo>
                    <a:pt x="146685" y="419100"/>
                    <a:pt x="143828" y="411480"/>
                    <a:pt x="137160" y="411480"/>
                  </a:cubicBezTo>
                  <a:cubicBezTo>
                    <a:pt x="128588" y="411480"/>
                    <a:pt x="120968" y="424815"/>
                    <a:pt x="115253" y="437197"/>
                  </a:cubicBezTo>
                  <a:lnTo>
                    <a:pt x="119063" y="437197"/>
                  </a:lnTo>
                  <a:cubicBezTo>
                    <a:pt x="122873" y="431483"/>
                    <a:pt x="126682" y="427672"/>
                    <a:pt x="129540" y="427672"/>
                  </a:cubicBezTo>
                  <a:cubicBezTo>
                    <a:pt x="133350" y="427672"/>
                    <a:pt x="135255" y="433388"/>
                    <a:pt x="129540" y="445770"/>
                  </a:cubicBezTo>
                  <a:lnTo>
                    <a:pt x="113348" y="481013"/>
                  </a:lnTo>
                  <a:cubicBezTo>
                    <a:pt x="110490" y="487680"/>
                    <a:pt x="113348" y="492442"/>
                    <a:pt x="120015" y="492442"/>
                  </a:cubicBezTo>
                  <a:cubicBezTo>
                    <a:pt x="123825" y="492442"/>
                    <a:pt x="125730" y="491490"/>
                    <a:pt x="127635" y="486728"/>
                  </a:cubicBezTo>
                  <a:lnTo>
                    <a:pt x="143828" y="444817"/>
                  </a:lnTo>
                  <a:cubicBezTo>
                    <a:pt x="148590" y="439103"/>
                    <a:pt x="152400" y="434340"/>
                    <a:pt x="157163" y="429578"/>
                  </a:cubicBezTo>
                  <a:lnTo>
                    <a:pt x="172403" y="429578"/>
                  </a:lnTo>
                  <a:close/>
                  <a:moveTo>
                    <a:pt x="59055" y="489585"/>
                  </a:moveTo>
                  <a:lnTo>
                    <a:pt x="60960" y="484822"/>
                  </a:lnTo>
                  <a:cubicBezTo>
                    <a:pt x="40957" y="481013"/>
                    <a:pt x="39053" y="481013"/>
                    <a:pt x="46673" y="460058"/>
                  </a:cubicBezTo>
                  <a:lnTo>
                    <a:pt x="54293" y="438150"/>
                  </a:lnTo>
                  <a:lnTo>
                    <a:pt x="76200" y="438150"/>
                  </a:lnTo>
                  <a:cubicBezTo>
                    <a:pt x="85725" y="438150"/>
                    <a:pt x="85725" y="441960"/>
                    <a:pt x="84773" y="452438"/>
                  </a:cubicBezTo>
                  <a:lnTo>
                    <a:pt x="90488" y="452438"/>
                  </a:lnTo>
                  <a:lnTo>
                    <a:pt x="103823" y="416242"/>
                  </a:lnTo>
                  <a:lnTo>
                    <a:pt x="98107" y="416242"/>
                  </a:lnTo>
                  <a:cubicBezTo>
                    <a:pt x="93345" y="424815"/>
                    <a:pt x="89535" y="430530"/>
                    <a:pt x="79057" y="430530"/>
                  </a:cubicBezTo>
                  <a:lnTo>
                    <a:pt x="57150" y="430530"/>
                  </a:lnTo>
                  <a:lnTo>
                    <a:pt x="68580" y="399097"/>
                  </a:lnTo>
                  <a:cubicBezTo>
                    <a:pt x="72390" y="389572"/>
                    <a:pt x="74295" y="386715"/>
                    <a:pt x="87630" y="386715"/>
                  </a:cubicBezTo>
                  <a:lnTo>
                    <a:pt x="97155" y="386715"/>
                  </a:lnTo>
                  <a:cubicBezTo>
                    <a:pt x="110490" y="386715"/>
                    <a:pt x="112395" y="390525"/>
                    <a:pt x="112395" y="404813"/>
                  </a:cubicBezTo>
                  <a:lnTo>
                    <a:pt x="118110" y="404813"/>
                  </a:lnTo>
                  <a:lnTo>
                    <a:pt x="122873" y="380047"/>
                  </a:lnTo>
                  <a:lnTo>
                    <a:pt x="40957" y="380047"/>
                  </a:lnTo>
                  <a:lnTo>
                    <a:pt x="39053" y="384810"/>
                  </a:lnTo>
                  <a:cubicBezTo>
                    <a:pt x="55245" y="387667"/>
                    <a:pt x="56198" y="389572"/>
                    <a:pt x="48578" y="409575"/>
                  </a:cubicBezTo>
                  <a:lnTo>
                    <a:pt x="30480" y="458153"/>
                  </a:lnTo>
                  <a:cubicBezTo>
                    <a:pt x="22860" y="478155"/>
                    <a:pt x="20003" y="480060"/>
                    <a:pt x="1905" y="482917"/>
                  </a:cubicBezTo>
                  <a:lnTo>
                    <a:pt x="953" y="487680"/>
                  </a:lnTo>
                  <a:lnTo>
                    <a:pt x="59055" y="487680"/>
                  </a:lnTo>
                  <a:close/>
                  <a:moveTo>
                    <a:pt x="460058" y="238125"/>
                  </a:moveTo>
                  <a:cubicBezTo>
                    <a:pt x="465772" y="238125"/>
                    <a:pt x="470535" y="241935"/>
                    <a:pt x="467678" y="252413"/>
                  </a:cubicBezTo>
                  <a:lnTo>
                    <a:pt x="441960" y="258128"/>
                  </a:lnTo>
                  <a:cubicBezTo>
                    <a:pt x="446722" y="246697"/>
                    <a:pt x="454343" y="238125"/>
                    <a:pt x="460058" y="238125"/>
                  </a:cubicBezTo>
                  <a:moveTo>
                    <a:pt x="474345" y="279083"/>
                  </a:moveTo>
                  <a:lnTo>
                    <a:pt x="469583" y="279083"/>
                  </a:lnTo>
                  <a:cubicBezTo>
                    <a:pt x="462915" y="286703"/>
                    <a:pt x="456247" y="292417"/>
                    <a:pt x="449580" y="292417"/>
                  </a:cubicBezTo>
                  <a:cubicBezTo>
                    <a:pt x="442913" y="292417"/>
                    <a:pt x="439103" y="288608"/>
                    <a:pt x="439103" y="279083"/>
                  </a:cubicBezTo>
                  <a:cubicBezTo>
                    <a:pt x="439103" y="275272"/>
                    <a:pt x="439103" y="271463"/>
                    <a:pt x="440055" y="267653"/>
                  </a:cubicBezTo>
                  <a:lnTo>
                    <a:pt x="481013" y="254317"/>
                  </a:lnTo>
                  <a:cubicBezTo>
                    <a:pt x="488633" y="235267"/>
                    <a:pt x="479108" y="226695"/>
                    <a:pt x="467678" y="226695"/>
                  </a:cubicBezTo>
                  <a:cubicBezTo>
                    <a:pt x="448628" y="226695"/>
                    <a:pt x="425768" y="259080"/>
                    <a:pt x="425768" y="287655"/>
                  </a:cubicBezTo>
                  <a:cubicBezTo>
                    <a:pt x="425768" y="300038"/>
                    <a:pt x="431483" y="307658"/>
                    <a:pt x="441008" y="307658"/>
                  </a:cubicBezTo>
                  <a:cubicBezTo>
                    <a:pt x="453390" y="307658"/>
                    <a:pt x="464820" y="297180"/>
                    <a:pt x="474345" y="279083"/>
                  </a:cubicBezTo>
                  <a:moveTo>
                    <a:pt x="466725" y="219075"/>
                  </a:moveTo>
                  <a:lnTo>
                    <a:pt x="495300" y="192405"/>
                  </a:lnTo>
                  <a:lnTo>
                    <a:pt x="495300" y="189547"/>
                  </a:lnTo>
                  <a:lnTo>
                    <a:pt x="480060" y="189547"/>
                  </a:lnTo>
                  <a:lnTo>
                    <a:pt x="461963" y="220028"/>
                  </a:lnTo>
                  <a:lnTo>
                    <a:pt x="466725" y="220028"/>
                  </a:lnTo>
                  <a:close/>
                  <a:moveTo>
                    <a:pt x="378143" y="238125"/>
                  </a:moveTo>
                  <a:lnTo>
                    <a:pt x="391478" y="238125"/>
                  </a:lnTo>
                  <a:lnTo>
                    <a:pt x="369570" y="297180"/>
                  </a:lnTo>
                  <a:cubicBezTo>
                    <a:pt x="367665" y="301942"/>
                    <a:pt x="370522" y="307658"/>
                    <a:pt x="375285" y="307658"/>
                  </a:cubicBezTo>
                  <a:cubicBezTo>
                    <a:pt x="387668" y="307658"/>
                    <a:pt x="407670" y="295275"/>
                    <a:pt x="414338" y="279083"/>
                  </a:cubicBezTo>
                  <a:lnTo>
                    <a:pt x="410528" y="279083"/>
                  </a:lnTo>
                  <a:cubicBezTo>
                    <a:pt x="404813" y="284797"/>
                    <a:pt x="394335" y="292417"/>
                    <a:pt x="385763" y="294322"/>
                  </a:cubicBezTo>
                  <a:lnTo>
                    <a:pt x="405765" y="239078"/>
                  </a:lnTo>
                  <a:lnTo>
                    <a:pt x="425768" y="239078"/>
                  </a:lnTo>
                  <a:lnTo>
                    <a:pt x="428625" y="230505"/>
                  </a:lnTo>
                  <a:lnTo>
                    <a:pt x="408622" y="230505"/>
                  </a:lnTo>
                  <a:lnTo>
                    <a:pt x="416243" y="209550"/>
                  </a:lnTo>
                  <a:lnTo>
                    <a:pt x="408622" y="209550"/>
                  </a:lnTo>
                  <a:lnTo>
                    <a:pt x="394335" y="230505"/>
                  </a:lnTo>
                  <a:lnTo>
                    <a:pt x="377190" y="232410"/>
                  </a:lnTo>
                  <a:lnTo>
                    <a:pt x="377190" y="238125"/>
                  </a:lnTo>
                  <a:close/>
                  <a:moveTo>
                    <a:pt x="359093" y="235267"/>
                  </a:moveTo>
                  <a:cubicBezTo>
                    <a:pt x="360997" y="229553"/>
                    <a:pt x="357188" y="226695"/>
                    <a:pt x="354330" y="226695"/>
                  </a:cubicBezTo>
                  <a:cubicBezTo>
                    <a:pt x="342900" y="226695"/>
                    <a:pt x="328613" y="237172"/>
                    <a:pt x="322898" y="252413"/>
                  </a:cubicBezTo>
                  <a:lnTo>
                    <a:pt x="326708" y="252413"/>
                  </a:lnTo>
                  <a:cubicBezTo>
                    <a:pt x="330518" y="246697"/>
                    <a:pt x="337185" y="240983"/>
                    <a:pt x="342900" y="240030"/>
                  </a:cubicBezTo>
                  <a:lnTo>
                    <a:pt x="320040" y="299085"/>
                  </a:lnTo>
                  <a:cubicBezTo>
                    <a:pt x="318135" y="304800"/>
                    <a:pt x="321945" y="307658"/>
                    <a:pt x="324803" y="307658"/>
                  </a:cubicBezTo>
                  <a:cubicBezTo>
                    <a:pt x="336233" y="307658"/>
                    <a:pt x="349568" y="297180"/>
                    <a:pt x="355283" y="281940"/>
                  </a:cubicBezTo>
                  <a:lnTo>
                    <a:pt x="351472" y="281940"/>
                  </a:lnTo>
                  <a:cubicBezTo>
                    <a:pt x="347663" y="287655"/>
                    <a:pt x="340995" y="293370"/>
                    <a:pt x="335280" y="294322"/>
                  </a:cubicBezTo>
                  <a:lnTo>
                    <a:pt x="359093" y="235267"/>
                  </a:lnTo>
                  <a:close/>
                  <a:moveTo>
                    <a:pt x="363855" y="205740"/>
                  </a:moveTo>
                  <a:cubicBezTo>
                    <a:pt x="369570" y="205740"/>
                    <a:pt x="373380" y="200978"/>
                    <a:pt x="373380" y="196215"/>
                  </a:cubicBezTo>
                  <a:cubicBezTo>
                    <a:pt x="373380" y="190500"/>
                    <a:pt x="368618" y="186690"/>
                    <a:pt x="363855" y="186690"/>
                  </a:cubicBezTo>
                  <a:cubicBezTo>
                    <a:pt x="358140" y="186690"/>
                    <a:pt x="354330" y="191453"/>
                    <a:pt x="354330" y="196215"/>
                  </a:cubicBezTo>
                  <a:cubicBezTo>
                    <a:pt x="353378" y="201930"/>
                    <a:pt x="358140" y="205740"/>
                    <a:pt x="363855" y="205740"/>
                  </a:cubicBezTo>
                  <a:moveTo>
                    <a:pt x="284798" y="294322"/>
                  </a:moveTo>
                  <a:lnTo>
                    <a:pt x="325755" y="185738"/>
                  </a:lnTo>
                  <a:lnTo>
                    <a:pt x="324803" y="183833"/>
                  </a:lnTo>
                  <a:lnTo>
                    <a:pt x="299085" y="186690"/>
                  </a:lnTo>
                  <a:lnTo>
                    <a:pt x="299085" y="189547"/>
                  </a:lnTo>
                  <a:lnTo>
                    <a:pt x="303848" y="193358"/>
                  </a:lnTo>
                  <a:cubicBezTo>
                    <a:pt x="308610" y="197167"/>
                    <a:pt x="306705" y="200025"/>
                    <a:pt x="302895" y="211455"/>
                  </a:cubicBezTo>
                  <a:lnTo>
                    <a:pt x="270510" y="296228"/>
                  </a:lnTo>
                  <a:cubicBezTo>
                    <a:pt x="268605" y="300990"/>
                    <a:pt x="271463" y="306705"/>
                    <a:pt x="276225" y="306705"/>
                  </a:cubicBezTo>
                  <a:cubicBezTo>
                    <a:pt x="287655" y="306705"/>
                    <a:pt x="300990" y="296228"/>
                    <a:pt x="306705" y="280988"/>
                  </a:cubicBezTo>
                  <a:lnTo>
                    <a:pt x="302895" y="280988"/>
                  </a:lnTo>
                  <a:cubicBezTo>
                    <a:pt x="299085" y="287655"/>
                    <a:pt x="290513" y="293370"/>
                    <a:pt x="284798" y="294322"/>
                  </a:cubicBezTo>
                  <a:moveTo>
                    <a:pt x="205740" y="284797"/>
                  </a:moveTo>
                  <a:cubicBezTo>
                    <a:pt x="205740" y="266700"/>
                    <a:pt x="225743" y="241935"/>
                    <a:pt x="237173" y="241935"/>
                  </a:cubicBezTo>
                  <a:cubicBezTo>
                    <a:pt x="240030" y="241935"/>
                    <a:pt x="241935" y="241935"/>
                    <a:pt x="243840" y="242888"/>
                  </a:cubicBezTo>
                  <a:lnTo>
                    <a:pt x="232410" y="274320"/>
                  </a:lnTo>
                  <a:cubicBezTo>
                    <a:pt x="225743" y="282892"/>
                    <a:pt x="215265" y="292417"/>
                    <a:pt x="210503" y="292417"/>
                  </a:cubicBezTo>
                  <a:cubicBezTo>
                    <a:pt x="207645" y="292417"/>
                    <a:pt x="205740" y="289560"/>
                    <a:pt x="205740" y="284797"/>
                  </a:cubicBezTo>
                  <a:moveTo>
                    <a:pt x="268605" y="223838"/>
                  </a:moveTo>
                  <a:lnTo>
                    <a:pt x="261938" y="223838"/>
                  </a:lnTo>
                  <a:lnTo>
                    <a:pt x="255270" y="230505"/>
                  </a:lnTo>
                  <a:lnTo>
                    <a:pt x="253365" y="230505"/>
                  </a:lnTo>
                  <a:cubicBezTo>
                    <a:pt x="219075" y="230505"/>
                    <a:pt x="190500" y="268605"/>
                    <a:pt x="190500" y="296228"/>
                  </a:cubicBezTo>
                  <a:cubicBezTo>
                    <a:pt x="190500" y="303847"/>
                    <a:pt x="195263" y="308610"/>
                    <a:pt x="202883" y="308610"/>
                  </a:cubicBezTo>
                  <a:cubicBezTo>
                    <a:pt x="211455" y="308610"/>
                    <a:pt x="220028" y="296228"/>
                    <a:pt x="229553" y="282892"/>
                  </a:cubicBezTo>
                  <a:lnTo>
                    <a:pt x="229553" y="287655"/>
                  </a:lnTo>
                  <a:cubicBezTo>
                    <a:pt x="228600" y="300990"/>
                    <a:pt x="232410" y="308610"/>
                    <a:pt x="240030" y="308610"/>
                  </a:cubicBezTo>
                  <a:cubicBezTo>
                    <a:pt x="248603" y="308610"/>
                    <a:pt x="256223" y="295275"/>
                    <a:pt x="261938" y="282892"/>
                  </a:cubicBezTo>
                  <a:lnTo>
                    <a:pt x="258128" y="282892"/>
                  </a:lnTo>
                  <a:cubicBezTo>
                    <a:pt x="254318" y="288608"/>
                    <a:pt x="250508" y="292417"/>
                    <a:pt x="247650" y="292417"/>
                  </a:cubicBezTo>
                  <a:cubicBezTo>
                    <a:pt x="244793" y="292417"/>
                    <a:pt x="241935" y="286703"/>
                    <a:pt x="247650" y="274320"/>
                  </a:cubicBezTo>
                  <a:lnTo>
                    <a:pt x="268605" y="223838"/>
                  </a:lnTo>
                  <a:close/>
                  <a:moveTo>
                    <a:pt x="117157" y="321945"/>
                  </a:moveTo>
                  <a:cubicBezTo>
                    <a:pt x="117157" y="314325"/>
                    <a:pt x="124778" y="309563"/>
                    <a:pt x="135255" y="304800"/>
                  </a:cubicBezTo>
                  <a:cubicBezTo>
                    <a:pt x="139065" y="306705"/>
                    <a:pt x="143828" y="308610"/>
                    <a:pt x="151448" y="310515"/>
                  </a:cubicBezTo>
                  <a:cubicBezTo>
                    <a:pt x="162878" y="314325"/>
                    <a:pt x="166688" y="315278"/>
                    <a:pt x="166688" y="319088"/>
                  </a:cubicBezTo>
                  <a:cubicBezTo>
                    <a:pt x="166688" y="326708"/>
                    <a:pt x="154305" y="331470"/>
                    <a:pt x="137160" y="331470"/>
                  </a:cubicBezTo>
                  <a:cubicBezTo>
                    <a:pt x="123825" y="332422"/>
                    <a:pt x="117157" y="329565"/>
                    <a:pt x="117157" y="321945"/>
                  </a:cubicBezTo>
                  <a:moveTo>
                    <a:pt x="147638" y="274320"/>
                  </a:moveTo>
                  <a:cubicBezTo>
                    <a:pt x="142875" y="274320"/>
                    <a:pt x="140970" y="270510"/>
                    <a:pt x="140970" y="265747"/>
                  </a:cubicBezTo>
                  <a:cubicBezTo>
                    <a:pt x="140970" y="252413"/>
                    <a:pt x="147638" y="233363"/>
                    <a:pt x="159068" y="233363"/>
                  </a:cubicBezTo>
                  <a:cubicBezTo>
                    <a:pt x="163830" y="233363"/>
                    <a:pt x="165735" y="237172"/>
                    <a:pt x="165735" y="241935"/>
                  </a:cubicBezTo>
                  <a:cubicBezTo>
                    <a:pt x="166688" y="254317"/>
                    <a:pt x="159068" y="274320"/>
                    <a:pt x="147638" y="274320"/>
                  </a:cubicBezTo>
                  <a:moveTo>
                    <a:pt x="180023" y="314325"/>
                  </a:moveTo>
                  <a:cubicBezTo>
                    <a:pt x="180023" y="304800"/>
                    <a:pt x="171450" y="300990"/>
                    <a:pt x="158115" y="297180"/>
                  </a:cubicBezTo>
                  <a:cubicBezTo>
                    <a:pt x="146685" y="293370"/>
                    <a:pt x="140970" y="292417"/>
                    <a:pt x="140970" y="288608"/>
                  </a:cubicBezTo>
                  <a:cubicBezTo>
                    <a:pt x="140970" y="285750"/>
                    <a:pt x="143828" y="281940"/>
                    <a:pt x="148590" y="279083"/>
                  </a:cubicBezTo>
                  <a:cubicBezTo>
                    <a:pt x="167640" y="278130"/>
                    <a:pt x="180975" y="260985"/>
                    <a:pt x="180975" y="245745"/>
                  </a:cubicBezTo>
                  <a:cubicBezTo>
                    <a:pt x="180975" y="242888"/>
                    <a:pt x="180023" y="240030"/>
                    <a:pt x="179070" y="237172"/>
                  </a:cubicBezTo>
                  <a:lnTo>
                    <a:pt x="195263" y="237172"/>
                  </a:lnTo>
                  <a:lnTo>
                    <a:pt x="198120" y="228600"/>
                  </a:lnTo>
                  <a:lnTo>
                    <a:pt x="172403" y="228600"/>
                  </a:lnTo>
                  <a:cubicBezTo>
                    <a:pt x="169545" y="226695"/>
                    <a:pt x="165735" y="225742"/>
                    <a:pt x="161925" y="225742"/>
                  </a:cubicBezTo>
                  <a:cubicBezTo>
                    <a:pt x="140970" y="225742"/>
                    <a:pt x="127635" y="243840"/>
                    <a:pt x="127635" y="258128"/>
                  </a:cubicBezTo>
                  <a:cubicBezTo>
                    <a:pt x="127635" y="269558"/>
                    <a:pt x="134303" y="276225"/>
                    <a:pt x="143828" y="278130"/>
                  </a:cubicBezTo>
                  <a:cubicBezTo>
                    <a:pt x="134303" y="282892"/>
                    <a:pt x="128588" y="287655"/>
                    <a:pt x="128588" y="293370"/>
                  </a:cubicBezTo>
                  <a:cubicBezTo>
                    <a:pt x="128588" y="297180"/>
                    <a:pt x="129540" y="299085"/>
                    <a:pt x="132398" y="300990"/>
                  </a:cubicBezTo>
                  <a:cubicBezTo>
                    <a:pt x="110490" y="307658"/>
                    <a:pt x="100965" y="315278"/>
                    <a:pt x="100965" y="325755"/>
                  </a:cubicBezTo>
                  <a:cubicBezTo>
                    <a:pt x="100965" y="336233"/>
                    <a:pt x="114300" y="340042"/>
                    <a:pt x="130493" y="340042"/>
                  </a:cubicBezTo>
                  <a:cubicBezTo>
                    <a:pt x="157163" y="341947"/>
                    <a:pt x="180023" y="326708"/>
                    <a:pt x="180023" y="314325"/>
                  </a:cubicBezTo>
                  <a:moveTo>
                    <a:pt x="76200" y="251460"/>
                  </a:moveTo>
                  <a:cubicBezTo>
                    <a:pt x="85725" y="251460"/>
                    <a:pt x="85725" y="255270"/>
                    <a:pt x="84773" y="265747"/>
                  </a:cubicBezTo>
                  <a:lnTo>
                    <a:pt x="90488" y="265747"/>
                  </a:lnTo>
                  <a:lnTo>
                    <a:pt x="103823" y="229553"/>
                  </a:lnTo>
                  <a:lnTo>
                    <a:pt x="98107" y="229553"/>
                  </a:lnTo>
                  <a:cubicBezTo>
                    <a:pt x="93345" y="238125"/>
                    <a:pt x="89535" y="243840"/>
                    <a:pt x="79057" y="243840"/>
                  </a:cubicBezTo>
                  <a:lnTo>
                    <a:pt x="57150" y="243840"/>
                  </a:lnTo>
                  <a:lnTo>
                    <a:pt x="67628" y="214313"/>
                  </a:lnTo>
                  <a:cubicBezTo>
                    <a:pt x="71438" y="204788"/>
                    <a:pt x="73343" y="202883"/>
                    <a:pt x="86678" y="202883"/>
                  </a:cubicBezTo>
                  <a:lnTo>
                    <a:pt x="96203" y="202883"/>
                  </a:lnTo>
                  <a:cubicBezTo>
                    <a:pt x="109538" y="202883"/>
                    <a:pt x="111443" y="206692"/>
                    <a:pt x="111443" y="220028"/>
                  </a:cubicBezTo>
                  <a:lnTo>
                    <a:pt x="117157" y="220028"/>
                  </a:lnTo>
                  <a:lnTo>
                    <a:pt x="121920" y="195263"/>
                  </a:lnTo>
                  <a:lnTo>
                    <a:pt x="40005" y="195263"/>
                  </a:lnTo>
                  <a:lnTo>
                    <a:pt x="38100" y="200025"/>
                  </a:lnTo>
                  <a:cubicBezTo>
                    <a:pt x="54293" y="202883"/>
                    <a:pt x="55245" y="204788"/>
                    <a:pt x="47625" y="224790"/>
                  </a:cubicBezTo>
                  <a:lnTo>
                    <a:pt x="29528" y="273367"/>
                  </a:lnTo>
                  <a:cubicBezTo>
                    <a:pt x="21908" y="293370"/>
                    <a:pt x="19050" y="295275"/>
                    <a:pt x="953" y="298133"/>
                  </a:cubicBezTo>
                  <a:lnTo>
                    <a:pt x="0" y="302895"/>
                  </a:lnTo>
                  <a:lnTo>
                    <a:pt x="91440" y="302895"/>
                  </a:lnTo>
                  <a:lnTo>
                    <a:pt x="107632" y="277178"/>
                  </a:lnTo>
                  <a:lnTo>
                    <a:pt x="101918" y="277178"/>
                  </a:lnTo>
                  <a:cubicBezTo>
                    <a:pt x="91440" y="286703"/>
                    <a:pt x="78105" y="296228"/>
                    <a:pt x="60007" y="296228"/>
                  </a:cubicBezTo>
                  <a:cubicBezTo>
                    <a:pt x="36195" y="296228"/>
                    <a:pt x="38100" y="295275"/>
                    <a:pt x="45720" y="273367"/>
                  </a:cubicBezTo>
                  <a:lnTo>
                    <a:pt x="54293" y="249555"/>
                  </a:lnTo>
                  <a:lnTo>
                    <a:pt x="76200" y="249555"/>
                  </a:lnTo>
                  <a:close/>
                  <a:moveTo>
                    <a:pt x="88582" y="188595"/>
                  </a:moveTo>
                  <a:lnTo>
                    <a:pt x="117157" y="168592"/>
                  </a:lnTo>
                  <a:lnTo>
                    <a:pt x="117157" y="165735"/>
                  </a:lnTo>
                  <a:lnTo>
                    <a:pt x="100013" y="165735"/>
                  </a:lnTo>
                  <a:lnTo>
                    <a:pt x="83820" y="188595"/>
                  </a:lnTo>
                  <a:lnTo>
                    <a:pt x="88582" y="188595"/>
                  </a:lnTo>
                  <a:close/>
                  <a:moveTo>
                    <a:pt x="450533" y="52388"/>
                  </a:moveTo>
                  <a:cubicBezTo>
                    <a:pt x="456247" y="52388"/>
                    <a:pt x="461010" y="56197"/>
                    <a:pt x="458153" y="66675"/>
                  </a:cubicBezTo>
                  <a:lnTo>
                    <a:pt x="432435" y="72390"/>
                  </a:lnTo>
                  <a:cubicBezTo>
                    <a:pt x="437197" y="60960"/>
                    <a:pt x="444818" y="52388"/>
                    <a:pt x="450533" y="52388"/>
                  </a:cubicBezTo>
                  <a:moveTo>
                    <a:pt x="464820" y="93345"/>
                  </a:moveTo>
                  <a:lnTo>
                    <a:pt x="460058" y="93345"/>
                  </a:lnTo>
                  <a:cubicBezTo>
                    <a:pt x="453390" y="100965"/>
                    <a:pt x="446722" y="106680"/>
                    <a:pt x="440055" y="106680"/>
                  </a:cubicBezTo>
                  <a:cubicBezTo>
                    <a:pt x="433388" y="106680"/>
                    <a:pt x="429578" y="102870"/>
                    <a:pt x="429578" y="93345"/>
                  </a:cubicBezTo>
                  <a:cubicBezTo>
                    <a:pt x="429578" y="89535"/>
                    <a:pt x="429578" y="85725"/>
                    <a:pt x="430530" y="81915"/>
                  </a:cubicBezTo>
                  <a:lnTo>
                    <a:pt x="471488" y="68580"/>
                  </a:lnTo>
                  <a:cubicBezTo>
                    <a:pt x="479108" y="49530"/>
                    <a:pt x="469583" y="40958"/>
                    <a:pt x="458153" y="40958"/>
                  </a:cubicBezTo>
                  <a:cubicBezTo>
                    <a:pt x="439103" y="40958"/>
                    <a:pt x="416243" y="73342"/>
                    <a:pt x="416243" y="101917"/>
                  </a:cubicBezTo>
                  <a:cubicBezTo>
                    <a:pt x="416243" y="114300"/>
                    <a:pt x="421958" y="121920"/>
                    <a:pt x="431483" y="121920"/>
                  </a:cubicBezTo>
                  <a:cubicBezTo>
                    <a:pt x="443865" y="121920"/>
                    <a:pt x="455295" y="111442"/>
                    <a:pt x="464820" y="93345"/>
                  </a:cubicBezTo>
                  <a:moveTo>
                    <a:pt x="457200" y="33338"/>
                  </a:moveTo>
                  <a:lnTo>
                    <a:pt x="485775" y="6667"/>
                  </a:lnTo>
                  <a:lnTo>
                    <a:pt x="485775" y="3810"/>
                  </a:lnTo>
                  <a:lnTo>
                    <a:pt x="470535" y="3810"/>
                  </a:lnTo>
                  <a:lnTo>
                    <a:pt x="452438" y="34290"/>
                  </a:lnTo>
                  <a:lnTo>
                    <a:pt x="457200" y="34290"/>
                  </a:lnTo>
                  <a:close/>
                  <a:moveTo>
                    <a:pt x="371475" y="52388"/>
                  </a:moveTo>
                  <a:lnTo>
                    <a:pt x="381953" y="52388"/>
                  </a:lnTo>
                  <a:lnTo>
                    <a:pt x="360045" y="111442"/>
                  </a:lnTo>
                  <a:cubicBezTo>
                    <a:pt x="358140" y="116205"/>
                    <a:pt x="360997" y="121920"/>
                    <a:pt x="365760" y="121920"/>
                  </a:cubicBezTo>
                  <a:cubicBezTo>
                    <a:pt x="378143" y="121920"/>
                    <a:pt x="398145" y="109538"/>
                    <a:pt x="404813" y="93345"/>
                  </a:cubicBezTo>
                  <a:lnTo>
                    <a:pt x="401003" y="93345"/>
                  </a:lnTo>
                  <a:cubicBezTo>
                    <a:pt x="395288" y="99060"/>
                    <a:pt x="384810" y="106680"/>
                    <a:pt x="376238" y="108585"/>
                  </a:cubicBezTo>
                  <a:lnTo>
                    <a:pt x="396240" y="53340"/>
                  </a:lnTo>
                  <a:lnTo>
                    <a:pt x="416243" y="53340"/>
                  </a:lnTo>
                  <a:lnTo>
                    <a:pt x="419100" y="44767"/>
                  </a:lnTo>
                  <a:lnTo>
                    <a:pt x="399097" y="44767"/>
                  </a:lnTo>
                  <a:lnTo>
                    <a:pt x="406718" y="23813"/>
                  </a:lnTo>
                  <a:lnTo>
                    <a:pt x="399097" y="23813"/>
                  </a:lnTo>
                  <a:lnTo>
                    <a:pt x="384810" y="44767"/>
                  </a:lnTo>
                  <a:lnTo>
                    <a:pt x="370522" y="46672"/>
                  </a:lnTo>
                  <a:lnTo>
                    <a:pt x="370522" y="52388"/>
                  </a:lnTo>
                  <a:close/>
                  <a:moveTo>
                    <a:pt x="360997" y="59055"/>
                  </a:moveTo>
                  <a:cubicBezTo>
                    <a:pt x="363855" y="49530"/>
                    <a:pt x="361950" y="40958"/>
                    <a:pt x="355283" y="40958"/>
                  </a:cubicBezTo>
                  <a:cubicBezTo>
                    <a:pt x="346710" y="40958"/>
                    <a:pt x="343853" y="47625"/>
                    <a:pt x="335280" y="66675"/>
                  </a:cubicBezTo>
                  <a:lnTo>
                    <a:pt x="335280" y="55245"/>
                  </a:lnTo>
                  <a:cubicBezTo>
                    <a:pt x="335280" y="47625"/>
                    <a:pt x="332423" y="40005"/>
                    <a:pt x="325755" y="40005"/>
                  </a:cubicBezTo>
                  <a:cubicBezTo>
                    <a:pt x="317183" y="40005"/>
                    <a:pt x="309563" y="53340"/>
                    <a:pt x="303848" y="65722"/>
                  </a:cubicBezTo>
                  <a:lnTo>
                    <a:pt x="307658" y="65722"/>
                  </a:lnTo>
                  <a:cubicBezTo>
                    <a:pt x="311468" y="60008"/>
                    <a:pt x="315278" y="56197"/>
                    <a:pt x="318135" y="56197"/>
                  </a:cubicBezTo>
                  <a:cubicBezTo>
                    <a:pt x="321945" y="56197"/>
                    <a:pt x="323850" y="61913"/>
                    <a:pt x="318135" y="74295"/>
                  </a:cubicBezTo>
                  <a:lnTo>
                    <a:pt x="301943" y="109538"/>
                  </a:lnTo>
                  <a:cubicBezTo>
                    <a:pt x="299085" y="116205"/>
                    <a:pt x="301943" y="120967"/>
                    <a:pt x="308610" y="120967"/>
                  </a:cubicBezTo>
                  <a:cubicBezTo>
                    <a:pt x="312420" y="120967"/>
                    <a:pt x="314325" y="120015"/>
                    <a:pt x="316230" y="115253"/>
                  </a:cubicBezTo>
                  <a:lnTo>
                    <a:pt x="332423" y="73342"/>
                  </a:lnTo>
                  <a:cubicBezTo>
                    <a:pt x="337185" y="67628"/>
                    <a:pt x="340995" y="62865"/>
                    <a:pt x="345758" y="58103"/>
                  </a:cubicBezTo>
                  <a:lnTo>
                    <a:pt x="360997" y="58103"/>
                  </a:lnTo>
                  <a:close/>
                  <a:moveTo>
                    <a:pt x="269558" y="52388"/>
                  </a:moveTo>
                  <a:cubicBezTo>
                    <a:pt x="275273" y="52388"/>
                    <a:pt x="280035" y="56197"/>
                    <a:pt x="277178" y="66675"/>
                  </a:cubicBezTo>
                  <a:lnTo>
                    <a:pt x="251460" y="72390"/>
                  </a:lnTo>
                  <a:cubicBezTo>
                    <a:pt x="256223" y="60960"/>
                    <a:pt x="263843" y="52388"/>
                    <a:pt x="269558" y="52388"/>
                  </a:cubicBezTo>
                  <a:moveTo>
                    <a:pt x="283845" y="93345"/>
                  </a:moveTo>
                  <a:lnTo>
                    <a:pt x="279083" y="93345"/>
                  </a:lnTo>
                  <a:cubicBezTo>
                    <a:pt x="272415" y="100965"/>
                    <a:pt x="265748" y="106680"/>
                    <a:pt x="259080" y="106680"/>
                  </a:cubicBezTo>
                  <a:cubicBezTo>
                    <a:pt x="252413" y="106680"/>
                    <a:pt x="248603" y="102870"/>
                    <a:pt x="248603" y="93345"/>
                  </a:cubicBezTo>
                  <a:cubicBezTo>
                    <a:pt x="248603" y="89535"/>
                    <a:pt x="248603" y="85725"/>
                    <a:pt x="249555" y="81915"/>
                  </a:cubicBezTo>
                  <a:lnTo>
                    <a:pt x="290513" y="68580"/>
                  </a:lnTo>
                  <a:cubicBezTo>
                    <a:pt x="298133" y="49530"/>
                    <a:pt x="288608" y="40958"/>
                    <a:pt x="277178" y="40958"/>
                  </a:cubicBezTo>
                  <a:cubicBezTo>
                    <a:pt x="258128" y="40958"/>
                    <a:pt x="235268" y="73342"/>
                    <a:pt x="235268" y="101917"/>
                  </a:cubicBezTo>
                  <a:cubicBezTo>
                    <a:pt x="235268" y="114300"/>
                    <a:pt x="240983" y="121920"/>
                    <a:pt x="250508" y="121920"/>
                  </a:cubicBezTo>
                  <a:cubicBezTo>
                    <a:pt x="262890" y="121920"/>
                    <a:pt x="274320" y="111442"/>
                    <a:pt x="283845" y="93345"/>
                  </a:cubicBezTo>
                  <a:moveTo>
                    <a:pt x="182880" y="110490"/>
                  </a:moveTo>
                  <a:cubicBezTo>
                    <a:pt x="179070" y="110490"/>
                    <a:pt x="173355" y="106680"/>
                    <a:pt x="173355" y="103822"/>
                  </a:cubicBezTo>
                  <a:cubicBezTo>
                    <a:pt x="173355" y="102870"/>
                    <a:pt x="175260" y="98108"/>
                    <a:pt x="177165" y="92392"/>
                  </a:cubicBezTo>
                  <a:lnTo>
                    <a:pt x="183833" y="74295"/>
                  </a:lnTo>
                  <a:cubicBezTo>
                    <a:pt x="190500" y="65722"/>
                    <a:pt x="201930" y="57150"/>
                    <a:pt x="207645" y="57150"/>
                  </a:cubicBezTo>
                  <a:cubicBezTo>
                    <a:pt x="211455" y="57150"/>
                    <a:pt x="214313" y="59055"/>
                    <a:pt x="214313" y="64770"/>
                  </a:cubicBezTo>
                  <a:cubicBezTo>
                    <a:pt x="215265" y="80963"/>
                    <a:pt x="200025" y="110490"/>
                    <a:pt x="182880" y="110490"/>
                  </a:cubicBezTo>
                  <a:moveTo>
                    <a:pt x="230505" y="58103"/>
                  </a:moveTo>
                  <a:cubicBezTo>
                    <a:pt x="230505" y="45720"/>
                    <a:pt x="225743" y="41910"/>
                    <a:pt x="218123" y="41910"/>
                  </a:cubicBezTo>
                  <a:cubicBezTo>
                    <a:pt x="207645" y="41910"/>
                    <a:pt x="198120" y="53340"/>
                    <a:pt x="188595" y="66675"/>
                  </a:cubicBezTo>
                  <a:lnTo>
                    <a:pt x="213360" y="1905"/>
                  </a:lnTo>
                  <a:lnTo>
                    <a:pt x="212408" y="0"/>
                  </a:lnTo>
                  <a:lnTo>
                    <a:pt x="186690" y="2858"/>
                  </a:lnTo>
                  <a:lnTo>
                    <a:pt x="186690" y="5715"/>
                  </a:lnTo>
                  <a:lnTo>
                    <a:pt x="191453" y="9525"/>
                  </a:lnTo>
                  <a:cubicBezTo>
                    <a:pt x="196215" y="13335"/>
                    <a:pt x="194310" y="17145"/>
                    <a:pt x="190500" y="27622"/>
                  </a:cubicBezTo>
                  <a:lnTo>
                    <a:pt x="163830" y="96203"/>
                  </a:lnTo>
                  <a:cubicBezTo>
                    <a:pt x="161925" y="100965"/>
                    <a:pt x="159068" y="107633"/>
                    <a:pt x="159068" y="108585"/>
                  </a:cubicBezTo>
                  <a:cubicBezTo>
                    <a:pt x="159068" y="115253"/>
                    <a:pt x="168593" y="121920"/>
                    <a:pt x="177165" y="121920"/>
                  </a:cubicBezTo>
                  <a:cubicBezTo>
                    <a:pt x="196215" y="121920"/>
                    <a:pt x="230505" y="85725"/>
                    <a:pt x="230505" y="58103"/>
                  </a:cubicBezTo>
                  <a:moveTo>
                    <a:pt x="149543" y="49530"/>
                  </a:moveTo>
                  <a:cubicBezTo>
                    <a:pt x="151448" y="43815"/>
                    <a:pt x="147638" y="40958"/>
                    <a:pt x="144780" y="40958"/>
                  </a:cubicBezTo>
                  <a:cubicBezTo>
                    <a:pt x="133350" y="40958"/>
                    <a:pt x="119063" y="51435"/>
                    <a:pt x="113348" y="66675"/>
                  </a:cubicBezTo>
                  <a:lnTo>
                    <a:pt x="117157" y="66675"/>
                  </a:lnTo>
                  <a:cubicBezTo>
                    <a:pt x="120968" y="60960"/>
                    <a:pt x="127635" y="55245"/>
                    <a:pt x="133350" y="54292"/>
                  </a:cubicBezTo>
                  <a:lnTo>
                    <a:pt x="110490" y="113347"/>
                  </a:lnTo>
                  <a:cubicBezTo>
                    <a:pt x="108585" y="119063"/>
                    <a:pt x="112395" y="121920"/>
                    <a:pt x="115253" y="121920"/>
                  </a:cubicBezTo>
                  <a:cubicBezTo>
                    <a:pt x="126682" y="121920"/>
                    <a:pt x="140018" y="111442"/>
                    <a:pt x="145733" y="96203"/>
                  </a:cubicBezTo>
                  <a:lnTo>
                    <a:pt x="141923" y="96203"/>
                  </a:lnTo>
                  <a:cubicBezTo>
                    <a:pt x="138113" y="101917"/>
                    <a:pt x="131445" y="107633"/>
                    <a:pt x="125730" y="108585"/>
                  </a:cubicBezTo>
                  <a:lnTo>
                    <a:pt x="149543" y="49530"/>
                  </a:lnTo>
                  <a:close/>
                  <a:moveTo>
                    <a:pt x="153353" y="20003"/>
                  </a:moveTo>
                  <a:cubicBezTo>
                    <a:pt x="159068" y="20003"/>
                    <a:pt x="162878" y="15240"/>
                    <a:pt x="162878" y="10478"/>
                  </a:cubicBezTo>
                  <a:cubicBezTo>
                    <a:pt x="162878" y="4763"/>
                    <a:pt x="158115" y="953"/>
                    <a:pt x="153353" y="953"/>
                  </a:cubicBezTo>
                  <a:cubicBezTo>
                    <a:pt x="147638" y="953"/>
                    <a:pt x="143828" y="5715"/>
                    <a:pt x="143828" y="10478"/>
                  </a:cubicBezTo>
                  <a:cubicBezTo>
                    <a:pt x="143828" y="16192"/>
                    <a:pt x="147638" y="20003"/>
                    <a:pt x="153353" y="20003"/>
                  </a:cubicBezTo>
                  <a:moveTo>
                    <a:pt x="93345" y="10478"/>
                  </a:moveTo>
                  <a:lnTo>
                    <a:pt x="39053" y="10478"/>
                  </a:lnTo>
                  <a:lnTo>
                    <a:pt x="37148" y="15240"/>
                  </a:lnTo>
                  <a:cubicBezTo>
                    <a:pt x="53340" y="18097"/>
                    <a:pt x="54293" y="20003"/>
                    <a:pt x="46673" y="40005"/>
                  </a:cubicBezTo>
                  <a:lnTo>
                    <a:pt x="29528" y="88583"/>
                  </a:lnTo>
                  <a:cubicBezTo>
                    <a:pt x="21908" y="108585"/>
                    <a:pt x="19050" y="110490"/>
                    <a:pt x="953" y="113347"/>
                  </a:cubicBezTo>
                  <a:lnTo>
                    <a:pt x="0" y="118110"/>
                  </a:lnTo>
                  <a:lnTo>
                    <a:pt x="82868" y="118110"/>
                  </a:lnTo>
                  <a:lnTo>
                    <a:pt x="100965" y="86678"/>
                  </a:lnTo>
                  <a:lnTo>
                    <a:pt x="94298" y="86678"/>
                  </a:lnTo>
                  <a:cubicBezTo>
                    <a:pt x="83820" y="98108"/>
                    <a:pt x="72390" y="111442"/>
                    <a:pt x="54293" y="111442"/>
                  </a:cubicBezTo>
                  <a:cubicBezTo>
                    <a:pt x="40957" y="111442"/>
                    <a:pt x="39053" y="109538"/>
                    <a:pt x="46673" y="88583"/>
                  </a:cubicBezTo>
                  <a:lnTo>
                    <a:pt x="63818" y="40005"/>
                  </a:lnTo>
                  <a:cubicBezTo>
                    <a:pt x="71438" y="20003"/>
                    <a:pt x="74295" y="18097"/>
                    <a:pt x="92393" y="15240"/>
                  </a:cubicBezTo>
                  <a:lnTo>
                    <a:pt x="93345" y="10478"/>
                  </a:lnTo>
                  <a:close/>
                </a:path>
              </a:pathLst>
            </a:custGeom>
            <a:solidFill>
              <a:srgbClr val="000000"/>
            </a:solidFill>
            <a:ln w="9525" cap="flat">
              <a:noFill/>
              <a:prstDash val="solid"/>
              <a:miter/>
            </a:ln>
          </p:spPr>
          <p:txBody>
            <a:bodyPr rtlCol="0" anchor="ctr"/>
            <a:lstStyle/>
            <a:p>
              <a:endParaRPr lang="fr-FR"/>
            </a:p>
          </p:txBody>
        </p:sp>
        <p:sp>
          <p:nvSpPr>
            <p:cNvPr id="13" name="Forme libre : forme 12">
              <a:extLst>
                <a:ext uri="{FF2B5EF4-FFF2-40B4-BE49-F238E27FC236}">
                  <a16:creationId xmlns:a16="http://schemas.microsoft.com/office/drawing/2014/main" xmlns="" id="{EF54B3B4-D50D-4165-967F-4732A1467D7A}"/>
                </a:ext>
              </a:extLst>
            </p:cNvPr>
            <p:cNvSpPr/>
            <p:nvPr/>
          </p:nvSpPr>
          <p:spPr>
            <a:xfrm>
              <a:off x="270509" y="675322"/>
              <a:ext cx="1310640" cy="498157"/>
            </a:xfrm>
            <a:custGeom>
              <a:avLst/>
              <a:gdLst>
                <a:gd name="connsiteX0" fmla="*/ 0 w 1310640"/>
                <a:gd name="connsiteY0" fmla="*/ 196215 h 498157"/>
                <a:gd name="connsiteX1" fmla="*/ 0 w 1310640"/>
                <a:gd name="connsiteY1" fmla="*/ 0 h 498157"/>
                <a:gd name="connsiteX2" fmla="*/ 64770 w 1310640"/>
                <a:gd name="connsiteY2" fmla="*/ 0 h 498157"/>
                <a:gd name="connsiteX3" fmla="*/ 116205 w 1310640"/>
                <a:gd name="connsiteY3" fmla="*/ 16192 h 498157"/>
                <a:gd name="connsiteX4" fmla="*/ 135255 w 1310640"/>
                <a:gd name="connsiteY4" fmla="*/ 59055 h 498157"/>
                <a:gd name="connsiteX5" fmla="*/ 116205 w 1310640"/>
                <a:gd name="connsiteY5" fmla="*/ 101917 h 498157"/>
                <a:gd name="connsiteX6" fmla="*/ 64770 w 1310640"/>
                <a:gd name="connsiteY6" fmla="*/ 118110 h 498157"/>
                <a:gd name="connsiteX7" fmla="*/ 40005 w 1310640"/>
                <a:gd name="connsiteY7" fmla="*/ 118110 h 498157"/>
                <a:gd name="connsiteX8" fmla="*/ 40005 w 1310640"/>
                <a:gd name="connsiteY8" fmla="*/ 197167 h 498157"/>
                <a:gd name="connsiteX9" fmla="*/ 0 w 1310640"/>
                <a:gd name="connsiteY9" fmla="*/ 197167 h 498157"/>
                <a:gd name="connsiteX10" fmla="*/ 65723 w 1310640"/>
                <a:gd name="connsiteY10" fmla="*/ 33338 h 498157"/>
                <a:gd name="connsiteX11" fmla="*/ 39053 w 1310640"/>
                <a:gd name="connsiteY11" fmla="*/ 33338 h 498157"/>
                <a:gd name="connsiteX12" fmla="*/ 39053 w 1310640"/>
                <a:gd name="connsiteY12" fmla="*/ 82867 h 498157"/>
                <a:gd name="connsiteX13" fmla="*/ 65723 w 1310640"/>
                <a:gd name="connsiteY13" fmla="*/ 82867 h 498157"/>
                <a:gd name="connsiteX14" fmla="*/ 85725 w 1310640"/>
                <a:gd name="connsiteY14" fmla="*/ 76200 h 498157"/>
                <a:gd name="connsiteX15" fmla="*/ 93345 w 1310640"/>
                <a:gd name="connsiteY15" fmla="*/ 58102 h 498157"/>
                <a:gd name="connsiteX16" fmla="*/ 85725 w 1310640"/>
                <a:gd name="connsiteY16" fmla="*/ 40005 h 498157"/>
                <a:gd name="connsiteX17" fmla="*/ 65723 w 1310640"/>
                <a:gd name="connsiteY17" fmla="*/ 33338 h 498157"/>
                <a:gd name="connsiteX18" fmla="*/ 166688 w 1310640"/>
                <a:gd name="connsiteY18" fmla="*/ 196215 h 498157"/>
                <a:gd name="connsiteX19" fmla="*/ 166688 w 1310640"/>
                <a:gd name="connsiteY19" fmla="*/ 0 h 498157"/>
                <a:gd name="connsiteX20" fmla="*/ 226695 w 1310640"/>
                <a:gd name="connsiteY20" fmla="*/ 0 h 498157"/>
                <a:gd name="connsiteX21" fmla="*/ 278130 w 1310640"/>
                <a:gd name="connsiteY21" fmla="*/ 16192 h 498157"/>
                <a:gd name="connsiteX22" fmla="*/ 297180 w 1310640"/>
                <a:gd name="connsiteY22" fmla="*/ 59055 h 498157"/>
                <a:gd name="connsiteX23" fmla="*/ 288608 w 1310640"/>
                <a:gd name="connsiteY23" fmla="*/ 89535 h 498157"/>
                <a:gd name="connsiteX24" fmla="*/ 265748 w 1310640"/>
                <a:gd name="connsiteY24" fmla="*/ 109538 h 498157"/>
                <a:gd name="connsiteX25" fmla="*/ 327660 w 1310640"/>
                <a:gd name="connsiteY25" fmla="*/ 196215 h 498157"/>
                <a:gd name="connsiteX26" fmla="*/ 280035 w 1310640"/>
                <a:gd name="connsiteY26" fmla="*/ 196215 h 498157"/>
                <a:gd name="connsiteX27" fmla="*/ 227648 w 1310640"/>
                <a:gd name="connsiteY27" fmla="*/ 117157 h 498157"/>
                <a:gd name="connsiteX28" fmla="*/ 206692 w 1310640"/>
                <a:gd name="connsiteY28" fmla="*/ 117157 h 498157"/>
                <a:gd name="connsiteX29" fmla="*/ 206692 w 1310640"/>
                <a:gd name="connsiteY29" fmla="*/ 196215 h 498157"/>
                <a:gd name="connsiteX30" fmla="*/ 166688 w 1310640"/>
                <a:gd name="connsiteY30" fmla="*/ 196215 h 498157"/>
                <a:gd name="connsiteX31" fmla="*/ 229553 w 1310640"/>
                <a:gd name="connsiteY31" fmla="*/ 33338 h 498157"/>
                <a:gd name="connsiteX32" fmla="*/ 206692 w 1310640"/>
                <a:gd name="connsiteY32" fmla="*/ 33338 h 498157"/>
                <a:gd name="connsiteX33" fmla="*/ 206692 w 1310640"/>
                <a:gd name="connsiteY33" fmla="*/ 82867 h 498157"/>
                <a:gd name="connsiteX34" fmla="*/ 229553 w 1310640"/>
                <a:gd name="connsiteY34" fmla="*/ 82867 h 498157"/>
                <a:gd name="connsiteX35" fmla="*/ 249555 w 1310640"/>
                <a:gd name="connsiteY35" fmla="*/ 76200 h 498157"/>
                <a:gd name="connsiteX36" fmla="*/ 256223 w 1310640"/>
                <a:gd name="connsiteY36" fmla="*/ 58102 h 498157"/>
                <a:gd name="connsiteX37" fmla="*/ 249555 w 1310640"/>
                <a:gd name="connsiteY37" fmla="*/ 40005 h 498157"/>
                <a:gd name="connsiteX38" fmla="*/ 229553 w 1310640"/>
                <a:gd name="connsiteY38" fmla="*/ 33338 h 498157"/>
                <a:gd name="connsiteX39" fmla="*/ 352425 w 1310640"/>
                <a:gd name="connsiteY39" fmla="*/ 196215 h 498157"/>
                <a:gd name="connsiteX40" fmla="*/ 352425 w 1310640"/>
                <a:gd name="connsiteY40" fmla="*/ 0 h 498157"/>
                <a:gd name="connsiteX41" fmla="*/ 466725 w 1310640"/>
                <a:gd name="connsiteY41" fmla="*/ 0 h 498157"/>
                <a:gd name="connsiteX42" fmla="*/ 466725 w 1310640"/>
                <a:gd name="connsiteY42" fmla="*/ 34290 h 498157"/>
                <a:gd name="connsiteX43" fmla="*/ 392430 w 1310640"/>
                <a:gd name="connsiteY43" fmla="*/ 34290 h 498157"/>
                <a:gd name="connsiteX44" fmla="*/ 392430 w 1310640"/>
                <a:gd name="connsiteY44" fmla="*/ 80010 h 498157"/>
                <a:gd name="connsiteX45" fmla="*/ 456248 w 1310640"/>
                <a:gd name="connsiteY45" fmla="*/ 80010 h 498157"/>
                <a:gd name="connsiteX46" fmla="*/ 456248 w 1310640"/>
                <a:gd name="connsiteY46" fmla="*/ 114300 h 498157"/>
                <a:gd name="connsiteX47" fmla="*/ 392430 w 1310640"/>
                <a:gd name="connsiteY47" fmla="*/ 114300 h 498157"/>
                <a:gd name="connsiteX48" fmla="*/ 392430 w 1310640"/>
                <a:gd name="connsiteY48" fmla="*/ 163830 h 498157"/>
                <a:gd name="connsiteX49" fmla="*/ 466725 w 1310640"/>
                <a:gd name="connsiteY49" fmla="*/ 163830 h 498157"/>
                <a:gd name="connsiteX50" fmla="*/ 466725 w 1310640"/>
                <a:gd name="connsiteY50" fmla="*/ 198120 h 498157"/>
                <a:gd name="connsiteX51" fmla="*/ 352425 w 1310640"/>
                <a:gd name="connsiteY51" fmla="*/ 198120 h 498157"/>
                <a:gd name="connsiteX52" fmla="*/ 513398 w 1310640"/>
                <a:gd name="connsiteY52" fmla="*/ 196215 h 498157"/>
                <a:gd name="connsiteX53" fmla="*/ 513398 w 1310640"/>
                <a:gd name="connsiteY53" fmla="*/ 0 h 498157"/>
                <a:gd name="connsiteX54" fmla="*/ 563880 w 1310640"/>
                <a:gd name="connsiteY54" fmla="*/ 0 h 498157"/>
                <a:gd name="connsiteX55" fmla="*/ 611505 w 1310640"/>
                <a:gd name="connsiteY55" fmla="*/ 80963 h 498157"/>
                <a:gd name="connsiteX56" fmla="*/ 659130 w 1310640"/>
                <a:gd name="connsiteY56" fmla="*/ 0 h 498157"/>
                <a:gd name="connsiteX57" fmla="*/ 709613 w 1310640"/>
                <a:gd name="connsiteY57" fmla="*/ 0 h 498157"/>
                <a:gd name="connsiteX58" fmla="*/ 709613 w 1310640"/>
                <a:gd name="connsiteY58" fmla="*/ 197167 h 498157"/>
                <a:gd name="connsiteX59" fmla="*/ 669608 w 1310640"/>
                <a:gd name="connsiteY59" fmla="*/ 197167 h 498157"/>
                <a:gd name="connsiteX60" fmla="*/ 669608 w 1310640"/>
                <a:gd name="connsiteY60" fmla="*/ 56198 h 498157"/>
                <a:gd name="connsiteX61" fmla="*/ 624840 w 1310640"/>
                <a:gd name="connsiteY61" fmla="*/ 128588 h 498157"/>
                <a:gd name="connsiteX62" fmla="*/ 596265 w 1310640"/>
                <a:gd name="connsiteY62" fmla="*/ 128588 h 498157"/>
                <a:gd name="connsiteX63" fmla="*/ 552450 w 1310640"/>
                <a:gd name="connsiteY63" fmla="*/ 56198 h 498157"/>
                <a:gd name="connsiteX64" fmla="*/ 552450 w 1310640"/>
                <a:gd name="connsiteY64" fmla="*/ 196215 h 498157"/>
                <a:gd name="connsiteX65" fmla="*/ 513398 w 1310640"/>
                <a:gd name="connsiteY65" fmla="*/ 196215 h 498157"/>
                <a:gd name="connsiteX66" fmla="*/ 763905 w 1310640"/>
                <a:gd name="connsiteY66" fmla="*/ 196215 h 498157"/>
                <a:gd name="connsiteX67" fmla="*/ 763905 w 1310640"/>
                <a:gd name="connsiteY67" fmla="*/ 0 h 498157"/>
                <a:gd name="connsiteX68" fmla="*/ 803910 w 1310640"/>
                <a:gd name="connsiteY68" fmla="*/ 0 h 498157"/>
                <a:gd name="connsiteX69" fmla="*/ 803910 w 1310640"/>
                <a:gd name="connsiteY69" fmla="*/ 197167 h 498157"/>
                <a:gd name="connsiteX70" fmla="*/ 763905 w 1310640"/>
                <a:gd name="connsiteY70" fmla="*/ 197167 h 498157"/>
                <a:gd name="connsiteX71" fmla="*/ 858203 w 1310640"/>
                <a:gd name="connsiteY71" fmla="*/ 196215 h 498157"/>
                <a:gd name="connsiteX72" fmla="*/ 858203 w 1310640"/>
                <a:gd name="connsiteY72" fmla="*/ 0 h 498157"/>
                <a:gd name="connsiteX73" fmla="*/ 972503 w 1310640"/>
                <a:gd name="connsiteY73" fmla="*/ 0 h 498157"/>
                <a:gd name="connsiteX74" fmla="*/ 972503 w 1310640"/>
                <a:gd name="connsiteY74" fmla="*/ 34290 h 498157"/>
                <a:gd name="connsiteX75" fmla="*/ 898208 w 1310640"/>
                <a:gd name="connsiteY75" fmla="*/ 34290 h 498157"/>
                <a:gd name="connsiteX76" fmla="*/ 898208 w 1310640"/>
                <a:gd name="connsiteY76" fmla="*/ 80010 h 498157"/>
                <a:gd name="connsiteX77" fmla="*/ 962025 w 1310640"/>
                <a:gd name="connsiteY77" fmla="*/ 80010 h 498157"/>
                <a:gd name="connsiteX78" fmla="*/ 962025 w 1310640"/>
                <a:gd name="connsiteY78" fmla="*/ 114300 h 498157"/>
                <a:gd name="connsiteX79" fmla="*/ 898208 w 1310640"/>
                <a:gd name="connsiteY79" fmla="*/ 114300 h 498157"/>
                <a:gd name="connsiteX80" fmla="*/ 898208 w 1310640"/>
                <a:gd name="connsiteY80" fmla="*/ 163830 h 498157"/>
                <a:gd name="connsiteX81" fmla="*/ 972503 w 1310640"/>
                <a:gd name="connsiteY81" fmla="*/ 163830 h 498157"/>
                <a:gd name="connsiteX82" fmla="*/ 972503 w 1310640"/>
                <a:gd name="connsiteY82" fmla="*/ 198120 h 498157"/>
                <a:gd name="connsiteX83" fmla="*/ 858203 w 1310640"/>
                <a:gd name="connsiteY83" fmla="*/ 198120 h 498157"/>
                <a:gd name="connsiteX84" fmla="*/ 1019175 w 1310640"/>
                <a:gd name="connsiteY84" fmla="*/ 196215 h 498157"/>
                <a:gd name="connsiteX85" fmla="*/ 1019175 w 1310640"/>
                <a:gd name="connsiteY85" fmla="*/ 0 h 498157"/>
                <a:gd name="connsiteX86" fmla="*/ 1079183 w 1310640"/>
                <a:gd name="connsiteY86" fmla="*/ 0 h 498157"/>
                <a:gd name="connsiteX87" fmla="*/ 1130618 w 1310640"/>
                <a:gd name="connsiteY87" fmla="*/ 16192 h 498157"/>
                <a:gd name="connsiteX88" fmla="*/ 1149668 w 1310640"/>
                <a:gd name="connsiteY88" fmla="*/ 59055 h 498157"/>
                <a:gd name="connsiteX89" fmla="*/ 1141095 w 1310640"/>
                <a:gd name="connsiteY89" fmla="*/ 89535 h 498157"/>
                <a:gd name="connsiteX90" fmla="*/ 1118235 w 1310640"/>
                <a:gd name="connsiteY90" fmla="*/ 109538 h 498157"/>
                <a:gd name="connsiteX91" fmla="*/ 1180148 w 1310640"/>
                <a:gd name="connsiteY91" fmla="*/ 196215 h 498157"/>
                <a:gd name="connsiteX92" fmla="*/ 1132523 w 1310640"/>
                <a:gd name="connsiteY92" fmla="*/ 196215 h 498157"/>
                <a:gd name="connsiteX93" fmla="*/ 1080135 w 1310640"/>
                <a:gd name="connsiteY93" fmla="*/ 117157 h 498157"/>
                <a:gd name="connsiteX94" fmla="*/ 1059180 w 1310640"/>
                <a:gd name="connsiteY94" fmla="*/ 117157 h 498157"/>
                <a:gd name="connsiteX95" fmla="*/ 1059180 w 1310640"/>
                <a:gd name="connsiteY95" fmla="*/ 196215 h 498157"/>
                <a:gd name="connsiteX96" fmla="*/ 1019175 w 1310640"/>
                <a:gd name="connsiteY96" fmla="*/ 196215 h 498157"/>
                <a:gd name="connsiteX97" fmla="*/ 1082040 w 1310640"/>
                <a:gd name="connsiteY97" fmla="*/ 33338 h 498157"/>
                <a:gd name="connsiteX98" fmla="*/ 1059180 w 1310640"/>
                <a:gd name="connsiteY98" fmla="*/ 33338 h 498157"/>
                <a:gd name="connsiteX99" fmla="*/ 1059180 w 1310640"/>
                <a:gd name="connsiteY99" fmla="*/ 82867 h 498157"/>
                <a:gd name="connsiteX100" fmla="*/ 1082040 w 1310640"/>
                <a:gd name="connsiteY100" fmla="*/ 82867 h 498157"/>
                <a:gd name="connsiteX101" fmla="*/ 1102043 w 1310640"/>
                <a:gd name="connsiteY101" fmla="*/ 76200 h 498157"/>
                <a:gd name="connsiteX102" fmla="*/ 1108710 w 1310640"/>
                <a:gd name="connsiteY102" fmla="*/ 58102 h 498157"/>
                <a:gd name="connsiteX103" fmla="*/ 1102043 w 1310640"/>
                <a:gd name="connsiteY103" fmla="*/ 40005 h 498157"/>
                <a:gd name="connsiteX104" fmla="*/ 1082040 w 1310640"/>
                <a:gd name="connsiteY104" fmla="*/ 33338 h 498157"/>
                <a:gd name="connsiteX105" fmla="*/ 0 w 1310640"/>
                <a:gd name="connsiteY105" fmla="*/ 493395 h 498157"/>
                <a:gd name="connsiteX106" fmla="*/ 0 w 1310640"/>
                <a:gd name="connsiteY106" fmla="*/ 296228 h 498157"/>
                <a:gd name="connsiteX107" fmla="*/ 50483 w 1310640"/>
                <a:gd name="connsiteY107" fmla="*/ 296228 h 498157"/>
                <a:gd name="connsiteX108" fmla="*/ 98108 w 1310640"/>
                <a:gd name="connsiteY108" fmla="*/ 377190 h 498157"/>
                <a:gd name="connsiteX109" fmla="*/ 145733 w 1310640"/>
                <a:gd name="connsiteY109" fmla="*/ 296228 h 498157"/>
                <a:gd name="connsiteX110" fmla="*/ 196215 w 1310640"/>
                <a:gd name="connsiteY110" fmla="*/ 296228 h 498157"/>
                <a:gd name="connsiteX111" fmla="*/ 196215 w 1310640"/>
                <a:gd name="connsiteY111" fmla="*/ 493395 h 498157"/>
                <a:gd name="connsiteX112" fmla="*/ 156210 w 1310640"/>
                <a:gd name="connsiteY112" fmla="*/ 493395 h 498157"/>
                <a:gd name="connsiteX113" fmla="*/ 156210 w 1310640"/>
                <a:gd name="connsiteY113" fmla="*/ 353378 h 498157"/>
                <a:gd name="connsiteX114" fmla="*/ 112395 w 1310640"/>
                <a:gd name="connsiteY114" fmla="*/ 425767 h 498157"/>
                <a:gd name="connsiteX115" fmla="*/ 84773 w 1310640"/>
                <a:gd name="connsiteY115" fmla="*/ 425767 h 498157"/>
                <a:gd name="connsiteX116" fmla="*/ 40958 w 1310640"/>
                <a:gd name="connsiteY116" fmla="*/ 353378 h 498157"/>
                <a:gd name="connsiteX117" fmla="*/ 40958 w 1310640"/>
                <a:gd name="connsiteY117" fmla="*/ 493395 h 498157"/>
                <a:gd name="connsiteX118" fmla="*/ 0 w 1310640"/>
                <a:gd name="connsiteY118" fmla="*/ 493395 h 498157"/>
                <a:gd name="connsiteX119" fmla="*/ 249555 w 1310640"/>
                <a:gd name="connsiteY119" fmla="*/ 493395 h 498157"/>
                <a:gd name="connsiteX120" fmla="*/ 249555 w 1310640"/>
                <a:gd name="connsiteY120" fmla="*/ 296228 h 498157"/>
                <a:gd name="connsiteX121" fmla="*/ 289560 w 1310640"/>
                <a:gd name="connsiteY121" fmla="*/ 296228 h 498157"/>
                <a:gd name="connsiteX122" fmla="*/ 289560 w 1310640"/>
                <a:gd name="connsiteY122" fmla="*/ 493395 h 498157"/>
                <a:gd name="connsiteX123" fmla="*/ 249555 w 1310640"/>
                <a:gd name="connsiteY123" fmla="*/ 493395 h 498157"/>
                <a:gd name="connsiteX124" fmla="*/ 344805 w 1310640"/>
                <a:gd name="connsiteY124" fmla="*/ 493395 h 498157"/>
                <a:gd name="connsiteX125" fmla="*/ 344805 w 1310640"/>
                <a:gd name="connsiteY125" fmla="*/ 296228 h 498157"/>
                <a:gd name="connsiteX126" fmla="*/ 396240 w 1310640"/>
                <a:gd name="connsiteY126" fmla="*/ 296228 h 498157"/>
                <a:gd name="connsiteX127" fmla="*/ 483870 w 1310640"/>
                <a:gd name="connsiteY127" fmla="*/ 437198 h 498157"/>
                <a:gd name="connsiteX128" fmla="*/ 483870 w 1310640"/>
                <a:gd name="connsiteY128" fmla="*/ 296228 h 498157"/>
                <a:gd name="connsiteX129" fmla="*/ 523875 w 1310640"/>
                <a:gd name="connsiteY129" fmla="*/ 296228 h 498157"/>
                <a:gd name="connsiteX130" fmla="*/ 523875 w 1310640"/>
                <a:gd name="connsiteY130" fmla="*/ 493395 h 498157"/>
                <a:gd name="connsiteX131" fmla="*/ 472440 w 1310640"/>
                <a:gd name="connsiteY131" fmla="*/ 493395 h 498157"/>
                <a:gd name="connsiteX132" fmla="*/ 384810 w 1310640"/>
                <a:gd name="connsiteY132" fmla="*/ 352425 h 498157"/>
                <a:gd name="connsiteX133" fmla="*/ 384810 w 1310640"/>
                <a:gd name="connsiteY133" fmla="*/ 493395 h 498157"/>
                <a:gd name="connsiteX134" fmla="*/ 344805 w 1310640"/>
                <a:gd name="connsiteY134" fmla="*/ 493395 h 498157"/>
                <a:gd name="connsiteX135" fmla="*/ 579120 w 1310640"/>
                <a:gd name="connsiteY135" fmla="*/ 493395 h 498157"/>
                <a:gd name="connsiteX136" fmla="*/ 579120 w 1310640"/>
                <a:gd name="connsiteY136" fmla="*/ 296228 h 498157"/>
                <a:gd name="connsiteX137" fmla="*/ 619125 w 1310640"/>
                <a:gd name="connsiteY137" fmla="*/ 296228 h 498157"/>
                <a:gd name="connsiteX138" fmla="*/ 619125 w 1310640"/>
                <a:gd name="connsiteY138" fmla="*/ 493395 h 498157"/>
                <a:gd name="connsiteX139" fmla="*/ 579120 w 1310640"/>
                <a:gd name="connsiteY139" fmla="*/ 493395 h 498157"/>
                <a:gd name="connsiteX140" fmla="*/ 656273 w 1310640"/>
                <a:gd name="connsiteY140" fmla="*/ 466725 h 498157"/>
                <a:gd name="connsiteX141" fmla="*/ 684848 w 1310640"/>
                <a:gd name="connsiteY141" fmla="*/ 440055 h 498157"/>
                <a:gd name="connsiteX142" fmla="*/ 704850 w 1310640"/>
                <a:gd name="connsiteY142" fmla="*/ 458153 h 498157"/>
                <a:gd name="connsiteX143" fmla="*/ 728663 w 1310640"/>
                <a:gd name="connsiteY143" fmla="*/ 464820 h 498157"/>
                <a:gd name="connsiteX144" fmla="*/ 746760 w 1310640"/>
                <a:gd name="connsiteY144" fmla="*/ 459105 h 498157"/>
                <a:gd name="connsiteX145" fmla="*/ 753428 w 1310640"/>
                <a:gd name="connsiteY145" fmla="*/ 441960 h 498157"/>
                <a:gd name="connsiteX146" fmla="*/ 739140 w 1310640"/>
                <a:gd name="connsiteY146" fmla="*/ 421957 h 498157"/>
                <a:gd name="connsiteX147" fmla="*/ 708660 w 1310640"/>
                <a:gd name="connsiteY147" fmla="*/ 406717 h 498157"/>
                <a:gd name="connsiteX148" fmla="*/ 678180 w 1310640"/>
                <a:gd name="connsiteY148" fmla="*/ 385763 h 498157"/>
                <a:gd name="connsiteX149" fmla="*/ 663893 w 1310640"/>
                <a:gd name="connsiteY149" fmla="*/ 348615 h 498157"/>
                <a:gd name="connsiteX150" fmla="*/ 668655 w 1310640"/>
                <a:gd name="connsiteY150" fmla="*/ 326707 h 498157"/>
                <a:gd name="connsiteX151" fmla="*/ 681990 w 1310640"/>
                <a:gd name="connsiteY151" fmla="*/ 308610 h 498157"/>
                <a:gd name="connsiteX152" fmla="*/ 701993 w 1310640"/>
                <a:gd name="connsiteY152" fmla="*/ 296228 h 498157"/>
                <a:gd name="connsiteX153" fmla="*/ 727710 w 1310640"/>
                <a:gd name="connsiteY153" fmla="*/ 291465 h 498157"/>
                <a:gd name="connsiteX154" fmla="*/ 766763 w 1310640"/>
                <a:gd name="connsiteY154" fmla="*/ 300990 h 498157"/>
                <a:gd name="connsiteX155" fmla="*/ 796290 w 1310640"/>
                <a:gd name="connsiteY155" fmla="*/ 324803 h 498157"/>
                <a:gd name="connsiteX156" fmla="*/ 766763 w 1310640"/>
                <a:gd name="connsiteY156" fmla="*/ 350520 h 498157"/>
                <a:gd name="connsiteX157" fmla="*/ 748665 w 1310640"/>
                <a:gd name="connsiteY157" fmla="*/ 332423 h 498157"/>
                <a:gd name="connsiteX158" fmla="*/ 727710 w 1310640"/>
                <a:gd name="connsiteY158" fmla="*/ 325755 h 498157"/>
                <a:gd name="connsiteX159" fmla="*/ 711518 w 1310640"/>
                <a:gd name="connsiteY159" fmla="*/ 331470 h 498157"/>
                <a:gd name="connsiteX160" fmla="*/ 705803 w 1310640"/>
                <a:gd name="connsiteY160" fmla="*/ 345757 h 498157"/>
                <a:gd name="connsiteX161" fmla="*/ 720090 w 1310640"/>
                <a:gd name="connsiteY161" fmla="*/ 365760 h 498157"/>
                <a:gd name="connsiteX162" fmla="*/ 750570 w 1310640"/>
                <a:gd name="connsiteY162" fmla="*/ 381000 h 498157"/>
                <a:gd name="connsiteX163" fmla="*/ 781050 w 1310640"/>
                <a:gd name="connsiteY163" fmla="*/ 401955 h 498157"/>
                <a:gd name="connsiteX164" fmla="*/ 795338 w 1310640"/>
                <a:gd name="connsiteY164" fmla="*/ 440055 h 498157"/>
                <a:gd name="connsiteX165" fmla="*/ 789623 w 1310640"/>
                <a:gd name="connsiteY165" fmla="*/ 464820 h 498157"/>
                <a:gd name="connsiteX166" fmla="*/ 775335 w 1310640"/>
                <a:gd name="connsiteY166" fmla="*/ 482917 h 498157"/>
                <a:gd name="connsiteX167" fmla="*/ 754380 w 1310640"/>
                <a:gd name="connsiteY167" fmla="*/ 494348 h 498157"/>
                <a:gd name="connsiteX168" fmla="*/ 728663 w 1310640"/>
                <a:gd name="connsiteY168" fmla="*/ 498157 h 498157"/>
                <a:gd name="connsiteX169" fmla="*/ 685800 w 1310640"/>
                <a:gd name="connsiteY169" fmla="*/ 489585 h 498157"/>
                <a:gd name="connsiteX170" fmla="*/ 656273 w 1310640"/>
                <a:gd name="connsiteY170" fmla="*/ 466725 h 498157"/>
                <a:gd name="connsiteX171" fmla="*/ 814388 w 1310640"/>
                <a:gd name="connsiteY171" fmla="*/ 333375 h 498157"/>
                <a:gd name="connsiteX172" fmla="*/ 814388 w 1310640"/>
                <a:gd name="connsiteY172" fmla="*/ 297180 h 498157"/>
                <a:gd name="connsiteX173" fmla="*/ 975360 w 1310640"/>
                <a:gd name="connsiteY173" fmla="*/ 297180 h 498157"/>
                <a:gd name="connsiteX174" fmla="*/ 975360 w 1310640"/>
                <a:gd name="connsiteY174" fmla="*/ 333375 h 498157"/>
                <a:gd name="connsiteX175" fmla="*/ 914400 w 1310640"/>
                <a:gd name="connsiteY175" fmla="*/ 333375 h 498157"/>
                <a:gd name="connsiteX176" fmla="*/ 914400 w 1310640"/>
                <a:gd name="connsiteY176" fmla="*/ 493395 h 498157"/>
                <a:gd name="connsiteX177" fmla="*/ 874395 w 1310640"/>
                <a:gd name="connsiteY177" fmla="*/ 493395 h 498157"/>
                <a:gd name="connsiteX178" fmla="*/ 874395 w 1310640"/>
                <a:gd name="connsiteY178" fmla="*/ 333375 h 498157"/>
                <a:gd name="connsiteX179" fmla="*/ 814388 w 1310640"/>
                <a:gd name="connsiteY179" fmla="*/ 333375 h 498157"/>
                <a:gd name="connsiteX180" fmla="*/ 1011555 w 1310640"/>
                <a:gd name="connsiteY180" fmla="*/ 493395 h 498157"/>
                <a:gd name="connsiteX181" fmla="*/ 1011555 w 1310640"/>
                <a:gd name="connsiteY181" fmla="*/ 296228 h 498157"/>
                <a:gd name="connsiteX182" fmla="*/ 1071563 w 1310640"/>
                <a:gd name="connsiteY182" fmla="*/ 296228 h 498157"/>
                <a:gd name="connsiteX183" fmla="*/ 1122998 w 1310640"/>
                <a:gd name="connsiteY183" fmla="*/ 312420 h 498157"/>
                <a:gd name="connsiteX184" fmla="*/ 1142048 w 1310640"/>
                <a:gd name="connsiteY184" fmla="*/ 355282 h 498157"/>
                <a:gd name="connsiteX185" fmla="*/ 1133475 w 1310640"/>
                <a:gd name="connsiteY185" fmla="*/ 385763 h 498157"/>
                <a:gd name="connsiteX186" fmla="*/ 1110615 w 1310640"/>
                <a:gd name="connsiteY186" fmla="*/ 405765 h 498157"/>
                <a:gd name="connsiteX187" fmla="*/ 1172528 w 1310640"/>
                <a:gd name="connsiteY187" fmla="*/ 492442 h 498157"/>
                <a:gd name="connsiteX188" fmla="*/ 1124903 w 1310640"/>
                <a:gd name="connsiteY188" fmla="*/ 492442 h 498157"/>
                <a:gd name="connsiteX189" fmla="*/ 1072515 w 1310640"/>
                <a:gd name="connsiteY189" fmla="*/ 413385 h 498157"/>
                <a:gd name="connsiteX190" fmla="*/ 1051560 w 1310640"/>
                <a:gd name="connsiteY190" fmla="*/ 413385 h 498157"/>
                <a:gd name="connsiteX191" fmla="*/ 1051560 w 1310640"/>
                <a:gd name="connsiteY191" fmla="*/ 492442 h 498157"/>
                <a:gd name="connsiteX192" fmla="*/ 1011555 w 1310640"/>
                <a:gd name="connsiteY192" fmla="*/ 492442 h 498157"/>
                <a:gd name="connsiteX193" fmla="*/ 1073468 w 1310640"/>
                <a:gd name="connsiteY193" fmla="*/ 330517 h 498157"/>
                <a:gd name="connsiteX194" fmla="*/ 1050608 w 1310640"/>
                <a:gd name="connsiteY194" fmla="*/ 330517 h 498157"/>
                <a:gd name="connsiteX195" fmla="*/ 1050608 w 1310640"/>
                <a:gd name="connsiteY195" fmla="*/ 380048 h 498157"/>
                <a:gd name="connsiteX196" fmla="*/ 1073468 w 1310640"/>
                <a:gd name="connsiteY196" fmla="*/ 380048 h 498157"/>
                <a:gd name="connsiteX197" fmla="*/ 1093470 w 1310640"/>
                <a:gd name="connsiteY197" fmla="*/ 373380 h 498157"/>
                <a:gd name="connsiteX198" fmla="*/ 1100138 w 1310640"/>
                <a:gd name="connsiteY198" fmla="*/ 355282 h 498157"/>
                <a:gd name="connsiteX199" fmla="*/ 1093470 w 1310640"/>
                <a:gd name="connsiteY199" fmla="*/ 337185 h 498157"/>
                <a:gd name="connsiteX200" fmla="*/ 1073468 w 1310640"/>
                <a:gd name="connsiteY200" fmla="*/ 330517 h 498157"/>
                <a:gd name="connsiteX201" fmla="*/ 1196340 w 1310640"/>
                <a:gd name="connsiteY201" fmla="*/ 493395 h 498157"/>
                <a:gd name="connsiteX202" fmla="*/ 1196340 w 1310640"/>
                <a:gd name="connsiteY202" fmla="*/ 296228 h 498157"/>
                <a:gd name="connsiteX203" fmla="*/ 1310640 w 1310640"/>
                <a:gd name="connsiteY203" fmla="*/ 296228 h 498157"/>
                <a:gd name="connsiteX204" fmla="*/ 1310640 w 1310640"/>
                <a:gd name="connsiteY204" fmla="*/ 330517 h 498157"/>
                <a:gd name="connsiteX205" fmla="*/ 1236345 w 1310640"/>
                <a:gd name="connsiteY205" fmla="*/ 330517 h 498157"/>
                <a:gd name="connsiteX206" fmla="*/ 1236345 w 1310640"/>
                <a:gd name="connsiteY206" fmla="*/ 376238 h 498157"/>
                <a:gd name="connsiteX207" fmla="*/ 1300163 w 1310640"/>
                <a:gd name="connsiteY207" fmla="*/ 376238 h 498157"/>
                <a:gd name="connsiteX208" fmla="*/ 1300163 w 1310640"/>
                <a:gd name="connsiteY208" fmla="*/ 410528 h 498157"/>
                <a:gd name="connsiteX209" fmla="*/ 1236345 w 1310640"/>
                <a:gd name="connsiteY209" fmla="*/ 410528 h 498157"/>
                <a:gd name="connsiteX210" fmla="*/ 1236345 w 1310640"/>
                <a:gd name="connsiteY210" fmla="*/ 460057 h 498157"/>
                <a:gd name="connsiteX211" fmla="*/ 1310640 w 1310640"/>
                <a:gd name="connsiteY211" fmla="*/ 460057 h 498157"/>
                <a:gd name="connsiteX212" fmla="*/ 1310640 w 1310640"/>
                <a:gd name="connsiteY212" fmla="*/ 494348 h 498157"/>
                <a:gd name="connsiteX213" fmla="*/ 1196340 w 1310640"/>
                <a:gd name="connsiteY213" fmla="*/ 494348 h 49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310640" h="498157">
                  <a:moveTo>
                    <a:pt x="0" y="196215"/>
                  </a:moveTo>
                  <a:lnTo>
                    <a:pt x="0" y="0"/>
                  </a:lnTo>
                  <a:lnTo>
                    <a:pt x="64770" y="0"/>
                  </a:lnTo>
                  <a:cubicBezTo>
                    <a:pt x="86678" y="0"/>
                    <a:pt x="102870" y="5715"/>
                    <a:pt x="116205" y="16192"/>
                  </a:cubicBezTo>
                  <a:cubicBezTo>
                    <a:pt x="128588" y="26670"/>
                    <a:pt x="135255" y="40957"/>
                    <a:pt x="135255" y="59055"/>
                  </a:cubicBezTo>
                  <a:cubicBezTo>
                    <a:pt x="135255" y="77152"/>
                    <a:pt x="128588" y="91440"/>
                    <a:pt x="116205" y="101917"/>
                  </a:cubicBezTo>
                  <a:cubicBezTo>
                    <a:pt x="103823" y="112395"/>
                    <a:pt x="86678" y="118110"/>
                    <a:pt x="64770" y="118110"/>
                  </a:cubicBezTo>
                  <a:lnTo>
                    <a:pt x="40005" y="118110"/>
                  </a:lnTo>
                  <a:lnTo>
                    <a:pt x="40005" y="197167"/>
                  </a:lnTo>
                  <a:lnTo>
                    <a:pt x="0" y="197167"/>
                  </a:lnTo>
                  <a:close/>
                  <a:moveTo>
                    <a:pt x="65723" y="33338"/>
                  </a:moveTo>
                  <a:lnTo>
                    <a:pt x="39053" y="33338"/>
                  </a:lnTo>
                  <a:lnTo>
                    <a:pt x="39053" y="82867"/>
                  </a:lnTo>
                  <a:lnTo>
                    <a:pt x="65723" y="82867"/>
                  </a:lnTo>
                  <a:cubicBezTo>
                    <a:pt x="74295" y="82867"/>
                    <a:pt x="80963" y="80963"/>
                    <a:pt x="85725" y="76200"/>
                  </a:cubicBezTo>
                  <a:cubicBezTo>
                    <a:pt x="90488" y="71438"/>
                    <a:pt x="93345" y="65723"/>
                    <a:pt x="93345" y="58102"/>
                  </a:cubicBezTo>
                  <a:cubicBezTo>
                    <a:pt x="93345" y="50482"/>
                    <a:pt x="90488" y="44767"/>
                    <a:pt x="85725" y="40005"/>
                  </a:cubicBezTo>
                  <a:cubicBezTo>
                    <a:pt x="80963" y="36195"/>
                    <a:pt x="74295" y="33338"/>
                    <a:pt x="65723" y="33338"/>
                  </a:cubicBezTo>
                  <a:close/>
                  <a:moveTo>
                    <a:pt x="166688" y="196215"/>
                  </a:moveTo>
                  <a:lnTo>
                    <a:pt x="166688" y="0"/>
                  </a:lnTo>
                  <a:lnTo>
                    <a:pt x="226695" y="0"/>
                  </a:lnTo>
                  <a:cubicBezTo>
                    <a:pt x="248603" y="0"/>
                    <a:pt x="265748" y="5715"/>
                    <a:pt x="278130" y="16192"/>
                  </a:cubicBezTo>
                  <a:cubicBezTo>
                    <a:pt x="290513" y="26670"/>
                    <a:pt x="297180" y="40957"/>
                    <a:pt x="297180" y="59055"/>
                  </a:cubicBezTo>
                  <a:cubicBezTo>
                    <a:pt x="297180" y="70485"/>
                    <a:pt x="294323" y="80963"/>
                    <a:pt x="288608" y="89535"/>
                  </a:cubicBezTo>
                  <a:cubicBezTo>
                    <a:pt x="282893" y="98107"/>
                    <a:pt x="275273" y="104775"/>
                    <a:pt x="265748" y="109538"/>
                  </a:cubicBezTo>
                  <a:lnTo>
                    <a:pt x="327660" y="196215"/>
                  </a:lnTo>
                  <a:lnTo>
                    <a:pt x="280035" y="196215"/>
                  </a:lnTo>
                  <a:lnTo>
                    <a:pt x="227648" y="117157"/>
                  </a:lnTo>
                  <a:lnTo>
                    <a:pt x="206692" y="117157"/>
                  </a:lnTo>
                  <a:lnTo>
                    <a:pt x="206692" y="196215"/>
                  </a:lnTo>
                  <a:lnTo>
                    <a:pt x="166688" y="196215"/>
                  </a:lnTo>
                  <a:close/>
                  <a:moveTo>
                    <a:pt x="229553" y="33338"/>
                  </a:moveTo>
                  <a:lnTo>
                    <a:pt x="206692" y="33338"/>
                  </a:lnTo>
                  <a:lnTo>
                    <a:pt x="206692" y="82867"/>
                  </a:lnTo>
                  <a:lnTo>
                    <a:pt x="229553" y="82867"/>
                  </a:lnTo>
                  <a:cubicBezTo>
                    <a:pt x="238125" y="82867"/>
                    <a:pt x="244792" y="80963"/>
                    <a:pt x="249555" y="76200"/>
                  </a:cubicBezTo>
                  <a:cubicBezTo>
                    <a:pt x="254317" y="71438"/>
                    <a:pt x="256223" y="65723"/>
                    <a:pt x="256223" y="58102"/>
                  </a:cubicBezTo>
                  <a:cubicBezTo>
                    <a:pt x="256223" y="50482"/>
                    <a:pt x="254317" y="44767"/>
                    <a:pt x="249555" y="40005"/>
                  </a:cubicBezTo>
                  <a:cubicBezTo>
                    <a:pt x="244792" y="36195"/>
                    <a:pt x="238125" y="33338"/>
                    <a:pt x="229553" y="33338"/>
                  </a:cubicBezTo>
                  <a:close/>
                  <a:moveTo>
                    <a:pt x="352425" y="196215"/>
                  </a:moveTo>
                  <a:lnTo>
                    <a:pt x="352425" y="0"/>
                  </a:lnTo>
                  <a:lnTo>
                    <a:pt x="466725" y="0"/>
                  </a:lnTo>
                  <a:lnTo>
                    <a:pt x="466725" y="34290"/>
                  </a:lnTo>
                  <a:lnTo>
                    <a:pt x="392430" y="34290"/>
                  </a:lnTo>
                  <a:lnTo>
                    <a:pt x="392430" y="80010"/>
                  </a:lnTo>
                  <a:lnTo>
                    <a:pt x="456248" y="80010"/>
                  </a:lnTo>
                  <a:lnTo>
                    <a:pt x="456248" y="114300"/>
                  </a:lnTo>
                  <a:lnTo>
                    <a:pt x="392430" y="114300"/>
                  </a:lnTo>
                  <a:lnTo>
                    <a:pt x="392430" y="163830"/>
                  </a:lnTo>
                  <a:lnTo>
                    <a:pt x="466725" y="163830"/>
                  </a:lnTo>
                  <a:lnTo>
                    <a:pt x="466725" y="198120"/>
                  </a:lnTo>
                  <a:lnTo>
                    <a:pt x="352425" y="198120"/>
                  </a:lnTo>
                  <a:close/>
                  <a:moveTo>
                    <a:pt x="513398" y="196215"/>
                  </a:moveTo>
                  <a:lnTo>
                    <a:pt x="513398" y="0"/>
                  </a:lnTo>
                  <a:lnTo>
                    <a:pt x="563880" y="0"/>
                  </a:lnTo>
                  <a:lnTo>
                    <a:pt x="611505" y="80963"/>
                  </a:lnTo>
                  <a:lnTo>
                    <a:pt x="659130" y="0"/>
                  </a:lnTo>
                  <a:lnTo>
                    <a:pt x="709613" y="0"/>
                  </a:lnTo>
                  <a:lnTo>
                    <a:pt x="709613" y="197167"/>
                  </a:lnTo>
                  <a:lnTo>
                    <a:pt x="669608" y="197167"/>
                  </a:lnTo>
                  <a:lnTo>
                    <a:pt x="669608" y="56198"/>
                  </a:lnTo>
                  <a:lnTo>
                    <a:pt x="624840" y="128588"/>
                  </a:lnTo>
                  <a:lnTo>
                    <a:pt x="596265" y="128588"/>
                  </a:lnTo>
                  <a:lnTo>
                    <a:pt x="552450" y="56198"/>
                  </a:lnTo>
                  <a:lnTo>
                    <a:pt x="552450" y="196215"/>
                  </a:lnTo>
                  <a:lnTo>
                    <a:pt x="513398" y="196215"/>
                  </a:lnTo>
                  <a:close/>
                  <a:moveTo>
                    <a:pt x="763905" y="196215"/>
                  </a:moveTo>
                  <a:lnTo>
                    <a:pt x="763905" y="0"/>
                  </a:lnTo>
                  <a:lnTo>
                    <a:pt x="803910" y="0"/>
                  </a:lnTo>
                  <a:lnTo>
                    <a:pt x="803910" y="197167"/>
                  </a:lnTo>
                  <a:lnTo>
                    <a:pt x="763905" y="197167"/>
                  </a:lnTo>
                  <a:close/>
                  <a:moveTo>
                    <a:pt x="858203" y="196215"/>
                  </a:moveTo>
                  <a:lnTo>
                    <a:pt x="858203" y="0"/>
                  </a:lnTo>
                  <a:lnTo>
                    <a:pt x="972503" y="0"/>
                  </a:lnTo>
                  <a:lnTo>
                    <a:pt x="972503" y="34290"/>
                  </a:lnTo>
                  <a:lnTo>
                    <a:pt x="898208" y="34290"/>
                  </a:lnTo>
                  <a:lnTo>
                    <a:pt x="898208" y="80010"/>
                  </a:lnTo>
                  <a:lnTo>
                    <a:pt x="962025" y="80010"/>
                  </a:lnTo>
                  <a:lnTo>
                    <a:pt x="962025" y="114300"/>
                  </a:lnTo>
                  <a:lnTo>
                    <a:pt x="898208" y="114300"/>
                  </a:lnTo>
                  <a:lnTo>
                    <a:pt x="898208" y="163830"/>
                  </a:lnTo>
                  <a:lnTo>
                    <a:pt x="972503" y="163830"/>
                  </a:lnTo>
                  <a:lnTo>
                    <a:pt x="972503" y="198120"/>
                  </a:lnTo>
                  <a:lnTo>
                    <a:pt x="858203" y="198120"/>
                  </a:lnTo>
                  <a:close/>
                  <a:moveTo>
                    <a:pt x="1019175" y="196215"/>
                  </a:moveTo>
                  <a:lnTo>
                    <a:pt x="1019175" y="0"/>
                  </a:lnTo>
                  <a:lnTo>
                    <a:pt x="1079183" y="0"/>
                  </a:lnTo>
                  <a:cubicBezTo>
                    <a:pt x="1101090" y="0"/>
                    <a:pt x="1118235" y="5715"/>
                    <a:pt x="1130618" y="16192"/>
                  </a:cubicBezTo>
                  <a:cubicBezTo>
                    <a:pt x="1143000" y="26670"/>
                    <a:pt x="1149668" y="40957"/>
                    <a:pt x="1149668" y="59055"/>
                  </a:cubicBezTo>
                  <a:cubicBezTo>
                    <a:pt x="1149668" y="70485"/>
                    <a:pt x="1146810" y="80963"/>
                    <a:pt x="1141095" y="89535"/>
                  </a:cubicBezTo>
                  <a:cubicBezTo>
                    <a:pt x="1135380" y="98107"/>
                    <a:pt x="1127760" y="104775"/>
                    <a:pt x="1118235" y="109538"/>
                  </a:cubicBezTo>
                  <a:lnTo>
                    <a:pt x="1180148" y="196215"/>
                  </a:lnTo>
                  <a:lnTo>
                    <a:pt x="1132523" y="196215"/>
                  </a:lnTo>
                  <a:lnTo>
                    <a:pt x="1080135" y="117157"/>
                  </a:lnTo>
                  <a:lnTo>
                    <a:pt x="1059180" y="117157"/>
                  </a:lnTo>
                  <a:lnTo>
                    <a:pt x="1059180" y="196215"/>
                  </a:lnTo>
                  <a:lnTo>
                    <a:pt x="1019175" y="196215"/>
                  </a:lnTo>
                  <a:close/>
                  <a:moveTo>
                    <a:pt x="1082040" y="33338"/>
                  </a:moveTo>
                  <a:lnTo>
                    <a:pt x="1059180" y="33338"/>
                  </a:lnTo>
                  <a:lnTo>
                    <a:pt x="1059180" y="82867"/>
                  </a:lnTo>
                  <a:lnTo>
                    <a:pt x="1082040" y="82867"/>
                  </a:lnTo>
                  <a:cubicBezTo>
                    <a:pt x="1090613" y="82867"/>
                    <a:pt x="1097280" y="80963"/>
                    <a:pt x="1102043" y="76200"/>
                  </a:cubicBezTo>
                  <a:cubicBezTo>
                    <a:pt x="1106805" y="71438"/>
                    <a:pt x="1108710" y="65723"/>
                    <a:pt x="1108710" y="58102"/>
                  </a:cubicBezTo>
                  <a:cubicBezTo>
                    <a:pt x="1108710" y="50482"/>
                    <a:pt x="1106805" y="44767"/>
                    <a:pt x="1102043" y="40005"/>
                  </a:cubicBezTo>
                  <a:cubicBezTo>
                    <a:pt x="1097280" y="36195"/>
                    <a:pt x="1090613" y="33338"/>
                    <a:pt x="1082040" y="33338"/>
                  </a:cubicBezTo>
                  <a:close/>
                  <a:moveTo>
                    <a:pt x="0" y="493395"/>
                  </a:moveTo>
                  <a:lnTo>
                    <a:pt x="0" y="296228"/>
                  </a:lnTo>
                  <a:lnTo>
                    <a:pt x="50483" y="296228"/>
                  </a:lnTo>
                  <a:lnTo>
                    <a:pt x="98108" y="377190"/>
                  </a:lnTo>
                  <a:lnTo>
                    <a:pt x="145733" y="296228"/>
                  </a:lnTo>
                  <a:lnTo>
                    <a:pt x="196215" y="296228"/>
                  </a:lnTo>
                  <a:lnTo>
                    <a:pt x="196215" y="493395"/>
                  </a:lnTo>
                  <a:lnTo>
                    <a:pt x="156210" y="493395"/>
                  </a:lnTo>
                  <a:lnTo>
                    <a:pt x="156210" y="353378"/>
                  </a:lnTo>
                  <a:lnTo>
                    <a:pt x="112395" y="425767"/>
                  </a:lnTo>
                  <a:lnTo>
                    <a:pt x="84773" y="425767"/>
                  </a:lnTo>
                  <a:lnTo>
                    <a:pt x="40958" y="353378"/>
                  </a:lnTo>
                  <a:lnTo>
                    <a:pt x="40958" y="493395"/>
                  </a:lnTo>
                  <a:lnTo>
                    <a:pt x="0" y="493395"/>
                  </a:lnTo>
                  <a:close/>
                  <a:moveTo>
                    <a:pt x="249555" y="493395"/>
                  </a:moveTo>
                  <a:lnTo>
                    <a:pt x="249555" y="296228"/>
                  </a:lnTo>
                  <a:lnTo>
                    <a:pt x="289560" y="296228"/>
                  </a:lnTo>
                  <a:lnTo>
                    <a:pt x="289560" y="493395"/>
                  </a:lnTo>
                  <a:lnTo>
                    <a:pt x="249555" y="493395"/>
                  </a:lnTo>
                  <a:close/>
                  <a:moveTo>
                    <a:pt x="344805" y="493395"/>
                  </a:moveTo>
                  <a:lnTo>
                    <a:pt x="344805" y="296228"/>
                  </a:lnTo>
                  <a:lnTo>
                    <a:pt x="396240" y="296228"/>
                  </a:lnTo>
                  <a:lnTo>
                    <a:pt x="483870" y="437198"/>
                  </a:lnTo>
                  <a:lnTo>
                    <a:pt x="483870" y="296228"/>
                  </a:lnTo>
                  <a:lnTo>
                    <a:pt x="523875" y="296228"/>
                  </a:lnTo>
                  <a:lnTo>
                    <a:pt x="523875" y="493395"/>
                  </a:lnTo>
                  <a:lnTo>
                    <a:pt x="472440" y="493395"/>
                  </a:lnTo>
                  <a:lnTo>
                    <a:pt x="384810" y="352425"/>
                  </a:lnTo>
                  <a:lnTo>
                    <a:pt x="384810" y="493395"/>
                  </a:lnTo>
                  <a:lnTo>
                    <a:pt x="344805" y="493395"/>
                  </a:lnTo>
                  <a:close/>
                  <a:moveTo>
                    <a:pt x="579120" y="493395"/>
                  </a:moveTo>
                  <a:lnTo>
                    <a:pt x="579120" y="296228"/>
                  </a:lnTo>
                  <a:lnTo>
                    <a:pt x="619125" y="296228"/>
                  </a:lnTo>
                  <a:lnTo>
                    <a:pt x="619125" y="493395"/>
                  </a:lnTo>
                  <a:lnTo>
                    <a:pt x="579120" y="493395"/>
                  </a:lnTo>
                  <a:close/>
                  <a:moveTo>
                    <a:pt x="656273" y="466725"/>
                  </a:moveTo>
                  <a:lnTo>
                    <a:pt x="684848" y="440055"/>
                  </a:lnTo>
                  <a:cubicBezTo>
                    <a:pt x="690563" y="447675"/>
                    <a:pt x="697230" y="453390"/>
                    <a:pt x="704850" y="458153"/>
                  </a:cubicBezTo>
                  <a:cubicBezTo>
                    <a:pt x="712470" y="462915"/>
                    <a:pt x="720090" y="464820"/>
                    <a:pt x="728663" y="464820"/>
                  </a:cubicBezTo>
                  <a:cubicBezTo>
                    <a:pt x="736283" y="464820"/>
                    <a:pt x="742950" y="462915"/>
                    <a:pt x="746760" y="459105"/>
                  </a:cubicBezTo>
                  <a:cubicBezTo>
                    <a:pt x="751523" y="455295"/>
                    <a:pt x="753428" y="449580"/>
                    <a:pt x="753428" y="441960"/>
                  </a:cubicBezTo>
                  <a:cubicBezTo>
                    <a:pt x="753428" y="433388"/>
                    <a:pt x="748665" y="426720"/>
                    <a:pt x="739140" y="421957"/>
                  </a:cubicBezTo>
                  <a:cubicBezTo>
                    <a:pt x="729615" y="417195"/>
                    <a:pt x="719138" y="412432"/>
                    <a:pt x="708660" y="406717"/>
                  </a:cubicBezTo>
                  <a:cubicBezTo>
                    <a:pt x="697230" y="401003"/>
                    <a:pt x="686753" y="394335"/>
                    <a:pt x="678180" y="385763"/>
                  </a:cubicBezTo>
                  <a:cubicBezTo>
                    <a:pt x="669608" y="377190"/>
                    <a:pt x="663893" y="364807"/>
                    <a:pt x="663893" y="348615"/>
                  </a:cubicBezTo>
                  <a:cubicBezTo>
                    <a:pt x="663893" y="340995"/>
                    <a:pt x="665798" y="333375"/>
                    <a:pt x="668655" y="326707"/>
                  </a:cubicBezTo>
                  <a:cubicBezTo>
                    <a:pt x="671513" y="320040"/>
                    <a:pt x="676275" y="313373"/>
                    <a:pt x="681990" y="308610"/>
                  </a:cubicBezTo>
                  <a:cubicBezTo>
                    <a:pt x="687705" y="303848"/>
                    <a:pt x="694373" y="299085"/>
                    <a:pt x="701993" y="296228"/>
                  </a:cubicBezTo>
                  <a:cubicBezTo>
                    <a:pt x="709613" y="293370"/>
                    <a:pt x="718185" y="291465"/>
                    <a:pt x="727710" y="291465"/>
                  </a:cubicBezTo>
                  <a:cubicBezTo>
                    <a:pt x="741998" y="291465"/>
                    <a:pt x="755333" y="294323"/>
                    <a:pt x="766763" y="300990"/>
                  </a:cubicBezTo>
                  <a:cubicBezTo>
                    <a:pt x="778193" y="306705"/>
                    <a:pt x="787718" y="315278"/>
                    <a:pt x="796290" y="324803"/>
                  </a:cubicBezTo>
                  <a:lnTo>
                    <a:pt x="766763" y="350520"/>
                  </a:lnTo>
                  <a:cubicBezTo>
                    <a:pt x="761048" y="342900"/>
                    <a:pt x="754380" y="337185"/>
                    <a:pt x="748665" y="332423"/>
                  </a:cubicBezTo>
                  <a:cubicBezTo>
                    <a:pt x="741998" y="327660"/>
                    <a:pt x="735330" y="325755"/>
                    <a:pt x="727710" y="325755"/>
                  </a:cubicBezTo>
                  <a:cubicBezTo>
                    <a:pt x="721043" y="325755"/>
                    <a:pt x="715328" y="327660"/>
                    <a:pt x="711518" y="331470"/>
                  </a:cubicBezTo>
                  <a:cubicBezTo>
                    <a:pt x="707708" y="335280"/>
                    <a:pt x="705803" y="340042"/>
                    <a:pt x="705803" y="345757"/>
                  </a:cubicBezTo>
                  <a:cubicBezTo>
                    <a:pt x="705803" y="354330"/>
                    <a:pt x="710565" y="360998"/>
                    <a:pt x="720090" y="365760"/>
                  </a:cubicBezTo>
                  <a:cubicBezTo>
                    <a:pt x="729615" y="370523"/>
                    <a:pt x="740093" y="375285"/>
                    <a:pt x="750570" y="381000"/>
                  </a:cubicBezTo>
                  <a:cubicBezTo>
                    <a:pt x="762000" y="386715"/>
                    <a:pt x="772478" y="393382"/>
                    <a:pt x="781050" y="401955"/>
                  </a:cubicBezTo>
                  <a:cubicBezTo>
                    <a:pt x="790575" y="410528"/>
                    <a:pt x="795338" y="422910"/>
                    <a:pt x="795338" y="440055"/>
                  </a:cubicBezTo>
                  <a:cubicBezTo>
                    <a:pt x="795338" y="449580"/>
                    <a:pt x="793433" y="457200"/>
                    <a:pt x="789623" y="464820"/>
                  </a:cubicBezTo>
                  <a:cubicBezTo>
                    <a:pt x="785813" y="472440"/>
                    <a:pt x="781050" y="478155"/>
                    <a:pt x="775335" y="482917"/>
                  </a:cubicBezTo>
                  <a:cubicBezTo>
                    <a:pt x="769620" y="487680"/>
                    <a:pt x="762953" y="491490"/>
                    <a:pt x="754380" y="494348"/>
                  </a:cubicBezTo>
                  <a:cubicBezTo>
                    <a:pt x="746760" y="497205"/>
                    <a:pt x="738188" y="498157"/>
                    <a:pt x="728663" y="498157"/>
                  </a:cubicBezTo>
                  <a:cubicBezTo>
                    <a:pt x="712470" y="498157"/>
                    <a:pt x="698183" y="495300"/>
                    <a:pt x="685800" y="489585"/>
                  </a:cubicBezTo>
                  <a:cubicBezTo>
                    <a:pt x="675323" y="484823"/>
                    <a:pt x="664845" y="476250"/>
                    <a:pt x="656273" y="466725"/>
                  </a:cubicBezTo>
                  <a:close/>
                  <a:moveTo>
                    <a:pt x="814388" y="333375"/>
                  </a:moveTo>
                  <a:lnTo>
                    <a:pt x="814388" y="297180"/>
                  </a:lnTo>
                  <a:lnTo>
                    <a:pt x="975360" y="297180"/>
                  </a:lnTo>
                  <a:lnTo>
                    <a:pt x="975360" y="333375"/>
                  </a:lnTo>
                  <a:lnTo>
                    <a:pt x="914400" y="333375"/>
                  </a:lnTo>
                  <a:lnTo>
                    <a:pt x="914400" y="493395"/>
                  </a:lnTo>
                  <a:lnTo>
                    <a:pt x="874395" y="493395"/>
                  </a:lnTo>
                  <a:lnTo>
                    <a:pt x="874395" y="333375"/>
                  </a:lnTo>
                  <a:lnTo>
                    <a:pt x="814388" y="333375"/>
                  </a:lnTo>
                  <a:close/>
                  <a:moveTo>
                    <a:pt x="1011555" y="493395"/>
                  </a:moveTo>
                  <a:lnTo>
                    <a:pt x="1011555" y="296228"/>
                  </a:lnTo>
                  <a:lnTo>
                    <a:pt x="1071563" y="296228"/>
                  </a:lnTo>
                  <a:cubicBezTo>
                    <a:pt x="1093470" y="296228"/>
                    <a:pt x="1110615" y="301942"/>
                    <a:pt x="1122998" y="312420"/>
                  </a:cubicBezTo>
                  <a:cubicBezTo>
                    <a:pt x="1135380" y="322898"/>
                    <a:pt x="1142048" y="337185"/>
                    <a:pt x="1142048" y="355282"/>
                  </a:cubicBezTo>
                  <a:cubicBezTo>
                    <a:pt x="1142048" y="366713"/>
                    <a:pt x="1139190" y="377190"/>
                    <a:pt x="1133475" y="385763"/>
                  </a:cubicBezTo>
                  <a:cubicBezTo>
                    <a:pt x="1127760" y="394335"/>
                    <a:pt x="1120140" y="401003"/>
                    <a:pt x="1110615" y="405765"/>
                  </a:cubicBezTo>
                  <a:lnTo>
                    <a:pt x="1172528" y="492442"/>
                  </a:lnTo>
                  <a:lnTo>
                    <a:pt x="1124903" y="492442"/>
                  </a:lnTo>
                  <a:lnTo>
                    <a:pt x="1072515" y="413385"/>
                  </a:lnTo>
                  <a:lnTo>
                    <a:pt x="1051560" y="413385"/>
                  </a:lnTo>
                  <a:lnTo>
                    <a:pt x="1051560" y="492442"/>
                  </a:lnTo>
                  <a:lnTo>
                    <a:pt x="1011555" y="492442"/>
                  </a:lnTo>
                  <a:close/>
                  <a:moveTo>
                    <a:pt x="1073468" y="330517"/>
                  </a:moveTo>
                  <a:lnTo>
                    <a:pt x="1050608" y="330517"/>
                  </a:lnTo>
                  <a:lnTo>
                    <a:pt x="1050608" y="380048"/>
                  </a:lnTo>
                  <a:lnTo>
                    <a:pt x="1073468" y="380048"/>
                  </a:lnTo>
                  <a:cubicBezTo>
                    <a:pt x="1082040" y="380048"/>
                    <a:pt x="1088708" y="378142"/>
                    <a:pt x="1093470" y="373380"/>
                  </a:cubicBezTo>
                  <a:cubicBezTo>
                    <a:pt x="1098233" y="368617"/>
                    <a:pt x="1100138" y="362903"/>
                    <a:pt x="1100138" y="355282"/>
                  </a:cubicBezTo>
                  <a:cubicBezTo>
                    <a:pt x="1100138" y="347663"/>
                    <a:pt x="1098233" y="341948"/>
                    <a:pt x="1093470" y="337185"/>
                  </a:cubicBezTo>
                  <a:cubicBezTo>
                    <a:pt x="1088708" y="333375"/>
                    <a:pt x="1082040" y="330517"/>
                    <a:pt x="1073468" y="330517"/>
                  </a:cubicBezTo>
                  <a:close/>
                  <a:moveTo>
                    <a:pt x="1196340" y="493395"/>
                  </a:moveTo>
                  <a:lnTo>
                    <a:pt x="1196340" y="296228"/>
                  </a:lnTo>
                  <a:lnTo>
                    <a:pt x="1310640" y="296228"/>
                  </a:lnTo>
                  <a:lnTo>
                    <a:pt x="1310640" y="330517"/>
                  </a:lnTo>
                  <a:lnTo>
                    <a:pt x="1236345" y="330517"/>
                  </a:lnTo>
                  <a:lnTo>
                    <a:pt x="1236345" y="376238"/>
                  </a:lnTo>
                  <a:lnTo>
                    <a:pt x="1300163" y="376238"/>
                  </a:lnTo>
                  <a:lnTo>
                    <a:pt x="1300163" y="410528"/>
                  </a:lnTo>
                  <a:lnTo>
                    <a:pt x="1236345" y="410528"/>
                  </a:lnTo>
                  <a:lnTo>
                    <a:pt x="1236345" y="460057"/>
                  </a:lnTo>
                  <a:lnTo>
                    <a:pt x="1310640" y="460057"/>
                  </a:lnTo>
                  <a:lnTo>
                    <a:pt x="1310640" y="494348"/>
                  </a:lnTo>
                  <a:lnTo>
                    <a:pt x="1196340" y="494348"/>
                  </a:lnTo>
                  <a:close/>
                </a:path>
              </a:pathLst>
            </a:custGeom>
            <a:solidFill>
              <a:srgbClr val="000000"/>
            </a:solidFill>
            <a:ln w="9525" cap="flat">
              <a:noFill/>
              <a:prstDash val="solid"/>
              <a:miter/>
            </a:ln>
          </p:spPr>
          <p:txBody>
            <a:bodyPr rtlCol="0" anchor="ctr"/>
            <a:lstStyle/>
            <a:p>
              <a:endParaRPr lang="fr-FR"/>
            </a:p>
          </p:txBody>
        </p:sp>
        <p:grpSp>
          <p:nvGrpSpPr>
            <p:cNvPr id="14" name="Graphique 2">
              <a:extLst>
                <a:ext uri="{FF2B5EF4-FFF2-40B4-BE49-F238E27FC236}">
                  <a16:creationId xmlns:a16="http://schemas.microsoft.com/office/drawing/2014/main" xmlns="" id="{4D4D293E-56FA-4F1F-9288-840887C23D75}"/>
                </a:ext>
              </a:extLst>
            </p:cNvPr>
            <p:cNvGrpSpPr/>
            <p:nvPr/>
          </p:nvGrpSpPr>
          <p:grpSpPr>
            <a:xfrm>
              <a:off x="270509" y="269557"/>
              <a:ext cx="744854" cy="270510"/>
              <a:chOff x="270509" y="269557"/>
              <a:chExt cx="744854" cy="270510"/>
            </a:xfrm>
          </p:grpSpPr>
          <p:sp>
            <p:nvSpPr>
              <p:cNvPr id="15" name="Forme libre : forme 14">
                <a:extLst>
                  <a:ext uri="{FF2B5EF4-FFF2-40B4-BE49-F238E27FC236}">
                    <a16:creationId xmlns:a16="http://schemas.microsoft.com/office/drawing/2014/main" xmlns="" id="{483E0F0C-A8F0-4FF9-9961-5AADCDD869C5}"/>
                  </a:ext>
                </a:extLst>
              </p:cNvPr>
              <p:cNvSpPr/>
              <p:nvPr/>
            </p:nvSpPr>
            <p:spPr>
              <a:xfrm>
                <a:off x="419100" y="270509"/>
                <a:ext cx="359871" cy="268604"/>
              </a:xfrm>
              <a:custGeom>
                <a:avLst/>
                <a:gdLst>
                  <a:gd name="connsiteX0" fmla="*/ 158115 w 359871"/>
                  <a:gd name="connsiteY0" fmla="*/ 237173 h 268604"/>
                  <a:gd name="connsiteX1" fmla="*/ 166688 w 359871"/>
                  <a:gd name="connsiteY1" fmla="*/ 227648 h 268604"/>
                  <a:gd name="connsiteX2" fmla="*/ 166688 w 359871"/>
                  <a:gd name="connsiteY2" fmla="*/ 227648 h 268604"/>
                  <a:gd name="connsiteX3" fmla="*/ 183833 w 359871"/>
                  <a:gd name="connsiteY3" fmla="*/ 210503 h 268604"/>
                  <a:gd name="connsiteX4" fmla="*/ 189548 w 359871"/>
                  <a:gd name="connsiteY4" fmla="*/ 205740 h 268604"/>
                  <a:gd name="connsiteX5" fmla="*/ 190500 w 359871"/>
                  <a:gd name="connsiteY5" fmla="*/ 203835 h 268604"/>
                  <a:gd name="connsiteX6" fmla="*/ 183833 w 359871"/>
                  <a:gd name="connsiteY6" fmla="*/ 207645 h 268604"/>
                  <a:gd name="connsiteX7" fmla="*/ 182880 w 359871"/>
                  <a:gd name="connsiteY7" fmla="*/ 206692 h 268604"/>
                  <a:gd name="connsiteX8" fmla="*/ 188595 w 359871"/>
                  <a:gd name="connsiteY8" fmla="*/ 202883 h 268604"/>
                  <a:gd name="connsiteX9" fmla="*/ 188595 w 359871"/>
                  <a:gd name="connsiteY9" fmla="*/ 202883 h 268604"/>
                  <a:gd name="connsiteX10" fmla="*/ 187643 w 359871"/>
                  <a:gd name="connsiteY10" fmla="*/ 201930 h 268604"/>
                  <a:gd name="connsiteX11" fmla="*/ 171450 w 359871"/>
                  <a:gd name="connsiteY11" fmla="*/ 210503 h 268604"/>
                  <a:gd name="connsiteX12" fmla="*/ 168593 w 359871"/>
                  <a:gd name="connsiteY12" fmla="*/ 209550 h 268604"/>
                  <a:gd name="connsiteX13" fmla="*/ 147638 w 359871"/>
                  <a:gd name="connsiteY13" fmla="*/ 221933 h 268604"/>
                  <a:gd name="connsiteX14" fmla="*/ 147638 w 359871"/>
                  <a:gd name="connsiteY14" fmla="*/ 220980 h 268604"/>
                  <a:gd name="connsiteX15" fmla="*/ 138113 w 359871"/>
                  <a:gd name="connsiteY15" fmla="*/ 224790 h 268604"/>
                  <a:gd name="connsiteX16" fmla="*/ 125730 w 359871"/>
                  <a:gd name="connsiteY16" fmla="*/ 225742 h 268604"/>
                  <a:gd name="connsiteX17" fmla="*/ 107632 w 359871"/>
                  <a:gd name="connsiteY17" fmla="*/ 228600 h 268604"/>
                  <a:gd name="connsiteX18" fmla="*/ 106680 w 359871"/>
                  <a:gd name="connsiteY18" fmla="*/ 228600 h 268604"/>
                  <a:gd name="connsiteX19" fmla="*/ 97155 w 359871"/>
                  <a:gd name="connsiteY19" fmla="*/ 232410 h 268604"/>
                  <a:gd name="connsiteX20" fmla="*/ 97155 w 359871"/>
                  <a:gd name="connsiteY20" fmla="*/ 232410 h 268604"/>
                  <a:gd name="connsiteX21" fmla="*/ 96202 w 359871"/>
                  <a:gd name="connsiteY21" fmla="*/ 233363 h 268604"/>
                  <a:gd name="connsiteX22" fmla="*/ 92393 w 359871"/>
                  <a:gd name="connsiteY22" fmla="*/ 236220 h 268604"/>
                  <a:gd name="connsiteX23" fmla="*/ 83820 w 359871"/>
                  <a:gd name="connsiteY23" fmla="*/ 242888 h 268604"/>
                  <a:gd name="connsiteX24" fmla="*/ 82868 w 359871"/>
                  <a:gd name="connsiteY24" fmla="*/ 242888 h 268604"/>
                  <a:gd name="connsiteX25" fmla="*/ 74295 w 359871"/>
                  <a:gd name="connsiteY25" fmla="*/ 250508 h 268604"/>
                  <a:gd name="connsiteX26" fmla="*/ 72390 w 359871"/>
                  <a:gd name="connsiteY26" fmla="*/ 250508 h 268604"/>
                  <a:gd name="connsiteX27" fmla="*/ 72390 w 359871"/>
                  <a:gd name="connsiteY27" fmla="*/ 250508 h 268604"/>
                  <a:gd name="connsiteX28" fmla="*/ 72390 w 359871"/>
                  <a:gd name="connsiteY28" fmla="*/ 249555 h 268604"/>
                  <a:gd name="connsiteX29" fmla="*/ 73343 w 359871"/>
                  <a:gd name="connsiteY29" fmla="*/ 247650 h 268604"/>
                  <a:gd name="connsiteX30" fmla="*/ 75248 w 359871"/>
                  <a:gd name="connsiteY30" fmla="*/ 245745 h 268604"/>
                  <a:gd name="connsiteX31" fmla="*/ 77152 w 359871"/>
                  <a:gd name="connsiteY31" fmla="*/ 242888 h 268604"/>
                  <a:gd name="connsiteX32" fmla="*/ 77152 w 359871"/>
                  <a:gd name="connsiteY32" fmla="*/ 241935 h 268604"/>
                  <a:gd name="connsiteX33" fmla="*/ 76200 w 359871"/>
                  <a:gd name="connsiteY33" fmla="*/ 241935 h 268604"/>
                  <a:gd name="connsiteX34" fmla="*/ 84773 w 359871"/>
                  <a:gd name="connsiteY34" fmla="*/ 235267 h 268604"/>
                  <a:gd name="connsiteX35" fmla="*/ 84773 w 359871"/>
                  <a:gd name="connsiteY35" fmla="*/ 235267 h 268604"/>
                  <a:gd name="connsiteX36" fmla="*/ 83820 w 359871"/>
                  <a:gd name="connsiteY36" fmla="*/ 234315 h 268604"/>
                  <a:gd name="connsiteX37" fmla="*/ 84773 w 359871"/>
                  <a:gd name="connsiteY37" fmla="*/ 233363 h 268604"/>
                  <a:gd name="connsiteX38" fmla="*/ 84773 w 359871"/>
                  <a:gd name="connsiteY38" fmla="*/ 233363 h 268604"/>
                  <a:gd name="connsiteX39" fmla="*/ 84773 w 359871"/>
                  <a:gd name="connsiteY39" fmla="*/ 233363 h 268604"/>
                  <a:gd name="connsiteX40" fmla="*/ 84773 w 359871"/>
                  <a:gd name="connsiteY40" fmla="*/ 234315 h 268604"/>
                  <a:gd name="connsiteX41" fmla="*/ 80963 w 359871"/>
                  <a:gd name="connsiteY41" fmla="*/ 237173 h 268604"/>
                  <a:gd name="connsiteX42" fmla="*/ 80010 w 359871"/>
                  <a:gd name="connsiteY42" fmla="*/ 237173 h 268604"/>
                  <a:gd name="connsiteX43" fmla="*/ 79057 w 359871"/>
                  <a:gd name="connsiteY43" fmla="*/ 237173 h 268604"/>
                  <a:gd name="connsiteX44" fmla="*/ 79057 w 359871"/>
                  <a:gd name="connsiteY44" fmla="*/ 237173 h 268604"/>
                  <a:gd name="connsiteX45" fmla="*/ 79057 w 359871"/>
                  <a:gd name="connsiteY45" fmla="*/ 237173 h 268604"/>
                  <a:gd name="connsiteX46" fmla="*/ 79057 w 359871"/>
                  <a:gd name="connsiteY46" fmla="*/ 237173 h 268604"/>
                  <a:gd name="connsiteX47" fmla="*/ 79057 w 359871"/>
                  <a:gd name="connsiteY47" fmla="*/ 237173 h 268604"/>
                  <a:gd name="connsiteX48" fmla="*/ 79057 w 359871"/>
                  <a:gd name="connsiteY48" fmla="*/ 237173 h 268604"/>
                  <a:gd name="connsiteX49" fmla="*/ 79057 w 359871"/>
                  <a:gd name="connsiteY49" fmla="*/ 237173 h 268604"/>
                  <a:gd name="connsiteX50" fmla="*/ 79057 w 359871"/>
                  <a:gd name="connsiteY50" fmla="*/ 236220 h 268604"/>
                  <a:gd name="connsiteX51" fmla="*/ 79057 w 359871"/>
                  <a:gd name="connsiteY51" fmla="*/ 236220 h 268604"/>
                  <a:gd name="connsiteX52" fmla="*/ 80010 w 359871"/>
                  <a:gd name="connsiteY52" fmla="*/ 235267 h 268604"/>
                  <a:gd name="connsiteX53" fmla="*/ 80010 w 359871"/>
                  <a:gd name="connsiteY53" fmla="*/ 234315 h 268604"/>
                  <a:gd name="connsiteX54" fmla="*/ 80963 w 359871"/>
                  <a:gd name="connsiteY54" fmla="*/ 233363 h 268604"/>
                  <a:gd name="connsiteX55" fmla="*/ 80963 w 359871"/>
                  <a:gd name="connsiteY55" fmla="*/ 232410 h 268604"/>
                  <a:gd name="connsiteX56" fmla="*/ 84773 w 359871"/>
                  <a:gd name="connsiteY56" fmla="*/ 229553 h 268604"/>
                  <a:gd name="connsiteX57" fmla="*/ 84773 w 359871"/>
                  <a:gd name="connsiteY57" fmla="*/ 229553 h 268604"/>
                  <a:gd name="connsiteX58" fmla="*/ 90488 w 359871"/>
                  <a:gd name="connsiteY58" fmla="*/ 226695 h 268604"/>
                  <a:gd name="connsiteX59" fmla="*/ 91440 w 359871"/>
                  <a:gd name="connsiteY59" fmla="*/ 225742 h 268604"/>
                  <a:gd name="connsiteX60" fmla="*/ 82868 w 359871"/>
                  <a:gd name="connsiteY60" fmla="*/ 229553 h 268604"/>
                  <a:gd name="connsiteX61" fmla="*/ 81915 w 359871"/>
                  <a:gd name="connsiteY61" fmla="*/ 229553 h 268604"/>
                  <a:gd name="connsiteX62" fmla="*/ 80963 w 359871"/>
                  <a:gd name="connsiteY62" fmla="*/ 229553 h 268604"/>
                  <a:gd name="connsiteX63" fmla="*/ 80963 w 359871"/>
                  <a:gd name="connsiteY63" fmla="*/ 229553 h 268604"/>
                  <a:gd name="connsiteX64" fmla="*/ 83820 w 359871"/>
                  <a:gd name="connsiteY64" fmla="*/ 226695 h 268604"/>
                  <a:gd name="connsiteX65" fmla="*/ 84773 w 359871"/>
                  <a:gd name="connsiteY65" fmla="*/ 227648 h 268604"/>
                  <a:gd name="connsiteX66" fmla="*/ 142875 w 359871"/>
                  <a:gd name="connsiteY66" fmla="*/ 211455 h 268604"/>
                  <a:gd name="connsiteX67" fmla="*/ 147638 w 359871"/>
                  <a:gd name="connsiteY67" fmla="*/ 208598 h 268604"/>
                  <a:gd name="connsiteX68" fmla="*/ 155258 w 359871"/>
                  <a:gd name="connsiteY68" fmla="*/ 203835 h 268604"/>
                  <a:gd name="connsiteX69" fmla="*/ 163830 w 359871"/>
                  <a:gd name="connsiteY69" fmla="*/ 192405 h 268604"/>
                  <a:gd name="connsiteX70" fmla="*/ 162877 w 359871"/>
                  <a:gd name="connsiteY70" fmla="*/ 191453 h 268604"/>
                  <a:gd name="connsiteX71" fmla="*/ 140018 w 359871"/>
                  <a:gd name="connsiteY71" fmla="*/ 208598 h 268604"/>
                  <a:gd name="connsiteX72" fmla="*/ 106680 w 359871"/>
                  <a:gd name="connsiteY72" fmla="*/ 214313 h 268604"/>
                  <a:gd name="connsiteX73" fmla="*/ 109538 w 359871"/>
                  <a:gd name="connsiteY73" fmla="*/ 213360 h 268604"/>
                  <a:gd name="connsiteX74" fmla="*/ 111443 w 359871"/>
                  <a:gd name="connsiteY74" fmla="*/ 210503 h 268604"/>
                  <a:gd name="connsiteX75" fmla="*/ 113348 w 359871"/>
                  <a:gd name="connsiteY75" fmla="*/ 210503 h 268604"/>
                  <a:gd name="connsiteX76" fmla="*/ 114300 w 359871"/>
                  <a:gd name="connsiteY76" fmla="*/ 209550 h 268604"/>
                  <a:gd name="connsiteX77" fmla="*/ 116205 w 359871"/>
                  <a:gd name="connsiteY77" fmla="*/ 208598 h 268604"/>
                  <a:gd name="connsiteX78" fmla="*/ 108585 w 359871"/>
                  <a:gd name="connsiteY78" fmla="*/ 208598 h 268604"/>
                  <a:gd name="connsiteX79" fmla="*/ 110490 w 359871"/>
                  <a:gd name="connsiteY79" fmla="*/ 205740 h 268604"/>
                  <a:gd name="connsiteX80" fmla="*/ 112395 w 359871"/>
                  <a:gd name="connsiteY80" fmla="*/ 205740 h 268604"/>
                  <a:gd name="connsiteX81" fmla="*/ 113348 w 359871"/>
                  <a:gd name="connsiteY81" fmla="*/ 203835 h 268604"/>
                  <a:gd name="connsiteX82" fmla="*/ 135255 w 359871"/>
                  <a:gd name="connsiteY82" fmla="*/ 191453 h 268604"/>
                  <a:gd name="connsiteX83" fmla="*/ 131445 w 359871"/>
                  <a:gd name="connsiteY83" fmla="*/ 192405 h 268604"/>
                  <a:gd name="connsiteX84" fmla="*/ 132398 w 359871"/>
                  <a:gd name="connsiteY84" fmla="*/ 190500 h 268604"/>
                  <a:gd name="connsiteX85" fmla="*/ 148590 w 359871"/>
                  <a:gd name="connsiteY85" fmla="*/ 183833 h 268604"/>
                  <a:gd name="connsiteX86" fmla="*/ 142875 w 359871"/>
                  <a:gd name="connsiteY86" fmla="*/ 183833 h 268604"/>
                  <a:gd name="connsiteX87" fmla="*/ 145733 w 359871"/>
                  <a:gd name="connsiteY87" fmla="*/ 181928 h 268604"/>
                  <a:gd name="connsiteX88" fmla="*/ 145733 w 359871"/>
                  <a:gd name="connsiteY88" fmla="*/ 180023 h 268604"/>
                  <a:gd name="connsiteX89" fmla="*/ 146685 w 359871"/>
                  <a:gd name="connsiteY89" fmla="*/ 179070 h 268604"/>
                  <a:gd name="connsiteX90" fmla="*/ 145733 w 359871"/>
                  <a:gd name="connsiteY90" fmla="*/ 178117 h 268604"/>
                  <a:gd name="connsiteX91" fmla="*/ 148590 w 359871"/>
                  <a:gd name="connsiteY91" fmla="*/ 176213 h 268604"/>
                  <a:gd name="connsiteX92" fmla="*/ 146685 w 359871"/>
                  <a:gd name="connsiteY92" fmla="*/ 175260 h 268604"/>
                  <a:gd name="connsiteX93" fmla="*/ 153352 w 359871"/>
                  <a:gd name="connsiteY93" fmla="*/ 172403 h 268604"/>
                  <a:gd name="connsiteX94" fmla="*/ 151448 w 359871"/>
                  <a:gd name="connsiteY94" fmla="*/ 171450 h 268604"/>
                  <a:gd name="connsiteX95" fmla="*/ 152400 w 359871"/>
                  <a:gd name="connsiteY95" fmla="*/ 170498 h 268604"/>
                  <a:gd name="connsiteX96" fmla="*/ 152400 w 359871"/>
                  <a:gd name="connsiteY96" fmla="*/ 170498 h 268604"/>
                  <a:gd name="connsiteX97" fmla="*/ 151448 w 359871"/>
                  <a:gd name="connsiteY97" fmla="*/ 168592 h 268604"/>
                  <a:gd name="connsiteX98" fmla="*/ 156210 w 359871"/>
                  <a:gd name="connsiteY98" fmla="*/ 156210 h 268604"/>
                  <a:gd name="connsiteX99" fmla="*/ 155258 w 359871"/>
                  <a:gd name="connsiteY99" fmla="*/ 155258 h 268604"/>
                  <a:gd name="connsiteX100" fmla="*/ 134302 w 359871"/>
                  <a:gd name="connsiteY100" fmla="*/ 164783 h 268604"/>
                  <a:gd name="connsiteX101" fmla="*/ 131445 w 359871"/>
                  <a:gd name="connsiteY101" fmla="*/ 164783 h 268604"/>
                  <a:gd name="connsiteX102" fmla="*/ 122873 w 359871"/>
                  <a:gd name="connsiteY102" fmla="*/ 163830 h 268604"/>
                  <a:gd name="connsiteX103" fmla="*/ 118110 w 359871"/>
                  <a:gd name="connsiteY103" fmla="*/ 160020 h 268604"/>
                  <a:gd name="connsiteX104" fmla="*/ 105727 w 359871"/>
                  <a:gd name="connsiteY104" fmla="*/ 154305 h 268604"/>
                  <a:gd name="connsiteX105" fmla="*/ 66675 w 359871"/>
                  <a:gd name="connsiteY105" fmla="*/ 148590 h 268604"/>
                  <a:gd name="connsiteX106" fmla="*/ 84773 w 359871"/>
                  <a:gd name="connsiteY106" fmla="*/ 143828 h 268604"/>
                  <a:gd name="connsiteX107" fmla="*/ 110490 w 359871"/>
                  <a:gd name="connsiteY107" fmla="*/ 139065 h 268604"/>
                  <a:gd name="connsiteX108" fmla="*/ 105727 w 359871"/>
                  <a:gd name="connsiteY108" fmla="*/ 139065 h 268604"/>
                  <a:gd name="connsiteX109" fmla="*/ 83820 w 359871"/>
                  <a:gd name="connsiteY109" fmla="*/ 141923 h 268604"/>
                  <a:gd name="connsiteX110" fmla="*/ 68580 w 359871"/>
                  <a:gd name="connsiteY110" fmla="*/ 145733 h 268604"/>
                  <a:gd name="connsiteX111" fmla="*/ 60007 w 359871"/>
                  <a:gd name="connsiteY111" fmla="*/ 149542 h 268604"/>
                  <a:gd name="connsiteX112" fmla="*/ 60007 w 359871"/>
                  <a:gd name="connsiteY112" fmla="*/ 147638 h 268604"/>
                  <a:gd name="connsiteX113" fmla="*/ 79057 w 359871"/>
                  <a:gd name="connsiteY113" fmla="*/ 135255 h 268604"/>
                  <a:gd name="connsiteX114" fmla="*/ 105727 w 359871"/>
                  <a:gd name="connsiteY114" fmla="*/ 136208 h 268604"/>
                  <a:gd name="connsiteX115" fmla="*/ 124777 w 359871"/>
                  <a:gd name="connsiteY115" fmla="*/ 140017 h 268604"/>
                  <a:gd name="connsiteX116" fmla="*/ 129540 w 359871"/>
                  <a:gd name="connsiteY116" fmla="*/ 144780 h 268604"/>
                  <a:gd name="connsiteX117" fmla="*/ 139065 w 359871"/>
                  <a:gd name="connsiteY117" fmla="*/ 146685 h 268604"/>
                  <a:gd name="connsiteX118" fmla="*/ 139065 w 359871"/>
                  <a:gd name="connsiteY118" fmla="*/ 143828 h 268604"/>
                  <a:gd name="connsiteX119" fmla="*/ 145733 w 359871"/>
                  <a:gd name="connsiteY119" fmla="*/ 142875 h 268604"/>
                  <a:gd name="connsiteX120" fmla="*/ 140018 w 359871"/>
                  <a:gd name="connsiteY120" fmla="*/ 132398 h 268604"/>
                  <a:gd name="connsiteX121" fmla="*/ 140970 w 359871"/>
                  <a:gd name="connsiteY121" fmla="*/ 131445 h 268604"/>
                  <a:gd name="connsiteX122" fmla="*/ 153352 w 359871"/>
                  <a:gd name="connsiteY122" fmla="*/ 141923 h 268604"/>
                  <a:gd name="connsiteX123" fmla="*/ 160973 w 359871"/>
                  <a:gd name="connsiteY123" fmla="*/ 140970 h 268604"/>
                  <a:gd name="connsiteX124" fmla="*/ 149543 w 359871"/>
                  <a:gd name="connsiteY124" fmla="*/ 125730 h 268604"/>
                  <a:gd name="connsiteX125" fmla="*/ 149543 w 359871"/>
                  <a:gd name="connsiteY125" fmla="*/ 123825 h 268604"/>
                  <a:gd name="connsiteX126" fmla="*/ 147638 w 359871"/>
                  <a:gd name="connsiteY126" fmla="*/ 122873 h 268604"/>
                  <a:gd name="connsiteX127" fmla="*/ 147638 w 359871"/>
                  <a:gd name="connsiteY127" fmla="*/ 120015 h 268604"/>
                  <a:gd name="connsiteX128" fmla="*/ 144780 w 359871"/>
                  <a:gd name="connsiteY128" fmla="*/ 115253 h 268604"/>
                  <a:gd name="connsiteX129" fmla="*/ 142875 w 359871"/>
                  <a:gd name="connsiteY129" fmla="*/ 105728 h 268604"/>
                  <a:gd name="connsiteX130" fmla="*/ 141923 w 359871"/>
                  <a:gd name="connsiteY130" fmla="*/ 98108 h 268604"/>
                  <a:gd name="connsiteX131" fmla="*/ 137160 w 359871"/>
                  <a:gd name="connsiteY131" fmla="*/ 73342 h 268604"/>
                  <a:gd name="connsiteX132" fmla="*/ 147638 w 359871"/>
                  <a:gd name="connsiteY132" fmla="*/ 47625 h 268604"/>
                  <a:gd name="connsiteX133" fmla="*/ 161925 w 359871"/>
                  <a:gd name="connsiteY133" fmla="*/ 31433 h 268604"/>
                  <a:gd name="connsiteX134" fmla="*/ 171450 w 359871"/>
                  <a:gd name="connsiteY134" fmla="*/ 15240 h 268604"/>
                  <a:gd name="connsiteX135" fmla="*/ 187643 w 359871"/>
                  <a:gd name="connsiteY135" fmla="*/ 4763 h 268604"/>
                  <a:gd name="connsiteX136" fmla="*/ 200977 w 359871"/>
                  <a:gd name="connsiteY136" fmla="*/ 0 h 268604"/>
                  <a:gd name="connsiteX137" fmla="*/ 302895 w 359871"/>
                  <a:gd name="connsiteY137" fmla="*/ 0 h 268604"/>
                  <a:gd name="connsiteX138" fmla="*/ 305753 w 359871"/>
                  <a:gd name="connsiteY138" fmla="*/ 953 h 268604"/>
                  <a:gd name="connsiteX139" fmla="*/ 313373 w 359871"/>
                  <a:gd name="connsiteY139" fmla="*/ 4763 h 268604"/>
                  <a:gd name="connsiteX140" fmla="*/ 322898 w 359871"/>
                  <a:gd name="connsiteY140" fmla="*/ 13335 h 268604"/>
                  <a:gd name="connsiteX141" fmla="*/ 324803 w 359871"/>
                  <a:gd name="connsiteY141" fmla="*/ 20003 h 268604"/>
                  <a:gd name="connsiteX142" fmla="*/ 320992 w 359871"/>
                  <a:gd name="connsiteY142" fmla="*/ 27622 h 268604"/>
                  <a:gd name="connsiteX143" fmla="*/ 310515 w 359871"/>
                  <a:gd name="connsiteY143" fmla="*/ 28575 h 268604"/>
                  <a:gd name="connsiteX144" fmla="*/ 304800 w 359871"/>
                  <a:gd name="connsiteY144" fmla="*/ 27622 h 268604"/>
                  <a:gd name="connsiteX145" fmla="*/ 324803 w 359871"/>
                  <a:gd name="connsiteY145" fmla="*/ 40958 h 268604"/>
                  <a:gd name="connsiteX146" fmla="*/ 329565 w 359871"/>
                  <a:gd name="connsiteY146" fmla="*/ 42863 h 268604"/>
                  <a:gd name="connsiteX147" fmla="*/ 330517 w 359871"/>
                  <a:gd name="connsiteY147" fmla="*/ 44767 h 268604"/>
                  <a:gd name="connsiteX148" fmla="*/ 328613 w 359871"/>
                  <a:gd name="connsiteY148" fmla="*/ 47625 h 268604"/>
                  <a:gd name="connsiteX149" fmla="*/ 330517 w 359871"/>
                  <a:gd name="connsiteY149" fmla="*/ 47625 h 268604"/>
                  <a:gd name="connsiteX150" fmla="*/ 336233 w 359871"/>
                  <a:gd name="connsiteY150" fmla="*/ 42863 h 268604"/>
                  <a:gd name="connsiteX151" fmla="*/ 338138 w 359871"/>
                  <a:gd name="connsiteY151" fmla="*/ 50483 h 268604"/>
                  <a:gd name="connsiteX152" fmla="*/ 332423 w 359871"/>
                  <a:gd name="connsiteY152" fmla="*/ 55245 h 268604"/>
                  <a:gd name="connsiteX153" fmla="*/ 332423 w 359871"/>
                  <a:gd name="connsiteY153" fmla="*/ 59055 h 268604"/>
                  <a:gd name="connsiteX154" fmla="*/ 335280 w 359871"/>
                  <a:gd name="connsiteY154" fmla="*/ 64770 h 268604"/>
                  <a:gd name="connsiteX155" fmla="*/ 339090 w 359871"/>
                  <a:gd name="connsiteY155" fmla="*/ 76200 h 268604"/>
                  <a:gd name="connsiteX156" fmla="*/ 342900 w 359871"/>
                  <a:gd name="connsiteY156" fmla="*/ 99060 h 268604"/>
                  <a:gd name="connsiteX157" fmla="*/ 341948 w 359871"/>
                  <a:gd name="connsiteY157" fmla="*/ 110490 h 268604"/>
                  <a:gd name="connsiteX158" fmla="*/ 347663 w 359871"/>
                  <a:gd name="connsiteY158" fmla="*/ 120967 h 268604"/>
                  <a:gd name="connsiteX159" fmla="*/ 353378 w 359871"/>
                  <a:gd name="connsiteY159" fmla="*/ 129540 h 268604"/>
                  <a:gd name="connsiteX160" fmla="*/ 359092 w 359871"/>
                  <a:gd name="connsiteY160" fmla="*/ 145733 h 268604"/>
                  <a:gd name="connsiteX161" fmla="*/ 348615 w 359871"/>
                  <a:gd name="connsiteY161" fmla="*/ 150495 h 268604"/>
                  <a:gd name="connsiteX162" fmla="*/ 349567 w 359871"/>
                  <a:gd name="connsiteY162" fmla="*/ 160020 h 268604"/>
                  <a:gd name="connsiteX163" fmla="*/ 342900 w 359871"/>
                  <a:gd name="connsiteY163" fmla="*/ 169545 h 268604"/>
                  <a:gd name="connsiteX164" fmla="*/ 346710 w 359871"/>
                  <a:gd name="connsiteY164" fmla="*/ 171450 h 268604"/>
                  <a:gd name="connsiteX165" fmla="*/ 348615 w 359871"/>
                  <a:gd name="connsiteY165" fmla="*/ 178117 h 268604"/>
                  <a:gd name="connsiteX166" fmla="*/ 343853 w 359871"/>
                  <a:gd name="connsiteY166" fmla="*/ 187642 h 268604"/>
                  <a:gd name="connsiteX167" fmla="*/ 342900 w 359871"/>
                  <a:gd name="connsiteY167" fmla="*/ 199073 h 268604"/>
                  <a:gd name="connsiteX168" fmla="*/ 333375 w 359871"/>
                  <a:gd name="connsiteY168" fmla="*/ 206692 h 268604"/>
                  <a:gd name="connsiteX169" fmla="*/ 323850 w 359871"/>
                  <a:gd name="connsiteY169" fmla="*/ 207645 h 268604"/>
                  <a:gd name="connsiteX170" fmla="*/ 318135 w 359871"/>
                  <a:gd name="connsiteY170" fmla="*/ 205740 h 268604"/>
                  <a:gd name="connsiteX171" fmla="*/ 292417 w 359871"/>
                  <a:gd name="connsiteY171" fmla="*/ 201930 h 268604"/>
                  <a:gd name="connsiteX172" fmla="*/ 285750 w 359871"/>
                  <a:gd name="connsiteY172" fmla="*/ 203835 h 268604"/>
                  <a:gd name="connsiteX173" fmla="*/ 280035 w 359871"/>
                  <a:gd name="connsiteY173" fmla="*/ 209550 h 268604"/>
                  <a:gd name="connsiteX174" fmla="*/ 280035 w 359871"/>
                  <a:gd name="connsiteY174" fmla="*/ 209550 h 268604"/>
                  <a:gd name="connsiteX175" fmla="*/ 279083 w 359871"/>
                  <a:gd name="connsiteY175" fmla="*/ 210503 h 268604"/>
                  <a:gd name="connsiteX176" fmla="*/ 278130 w 359871"/>
                  <a:gd name="connsiteY176" fmla="*/ 211455 h 268604"/>
                  <a:gd name="connsiteX177" fmla="*/ 278130 w 359871"/>
                  <a:gd name="connsiteY177" fmla="*/ 212408 h 268604"/>
                  <a:gd name="connsiteX178" fmla="*/ 274320 w 359871"/>
                  <a:gd name="connsiteY178" fmla="*/ 218123 h 268604"/>
                  <a:gd name="connsiteX179" fmla="*/ 274320 w 359871"/>
                  <a:gd name="connsiteY179" fmla="*/ 218123 h 268604"/>
                  <a:gd name="connsiteX180" fmla="*/ 274320 w 359871"/>
                  <a:gd name="connsiteY180" fmla="*/ 219075 h 268604"/>
                  <a:gd name="connsiteX181" fmla="*/ 270510 w 359871"/>
                  <a:gd name="connsiteY181" fmla="*/ 228600 h 268604"/>
                  <a:gd name="connsiteX182" fmla="*/ 271463 w 359871"/>
                  <a:gd name="connsiteY182" fmla="*/ 252413 h 268604"/>
                  <a:gd name="connsiteX183" fmla="*/ 299085 w 359871"/>
                  <a:gd name="connsiteY183" fmla="*/ 262890 h 268604"/>
                  <a:gd name="connsiteX184" fmla="*/ 311467 w 359871"/>
                  <a:gd name="connsiteY184" fmla="*/ 268605 h 268604"/>
                  <a:gd name="connsiteX185" fmla="*/ 101918 w 359871"/>
                  <a:gd name="connsiteY185" fmla="*/ 268605 h 268604"/>
                  <a:gd name="connsiteX186" fmla="*/ 135255 w 359871"/>
                  <a:gd name="connsiteY186" fmla="*/ 251460 h 268604"/>
                  <a:gd name="connsiteX187" fmla="*/ 158115 w 359871"/>
                  <a:gd name="connsiteY187" fmla="*/ 237173 h 268604"/>
                  <a:gd name="connsiteX188" fmla="*/ 79057 w 359871"/>
                  <a:gd name="connsiteY188" fmla="*/ 200978 h 268604"/>
                  <a:gd name="connsiteX189" fmla="*/ 76200 w 359871"/>
                  <a:gd name="connsiteY189" fmla="*/ 200025 h 268604"/>
                  <a:gd name="connsiteX190" fmla="*/ 81915 w 359871"/>
                  <a:gd name="connsiteY190" fmla="*/ 196215 h 268604"/>
                  <a:gd name="connsiteX191" fmla="*/ 85725 w 359871"/>
                  <a:gd name="connsiteY191" fmla="*/ 195263 h 268604"/>
                  <a:gd name="connsiteX192" fmla="*/ 89535 w 359871"/>
                  <a:gd name="connsiteY192" fmla="*/ 197167 h 268604"/>
                  <a:gd name="connsiteX193" fmla="*/ 79057 w 359871"/>
                  <a:gd name="connsiteY193" fmla="*/ 200978 h 268604"/>
                  <a:gd name="connsiteX194" fmla="*/ 952 w 359871"/>
                  <a:gd name="connsiteY194" fmla="*/ 189548 h 268604"/>
                  <a:gd name="connsiteX195" fmla="*/ 0 w 359871"/>
                  <a:gd name="connsiteY195" fmla="*/ 188595 h 268604"/>
                  <a:gd name="connsiteX196" fmla="*/ 16193 w 359871"/>
                  <a:gd name="connsiteY196" fmla="*/ 162878 h 268604"/>
                  <a:gd name="connsiteX197" fmla="*/ 33338 w 359871"/>
                  <a:gd name="connsiteY197" fmla="*/ 148590 h 268604"/>
                  <a:gd name="connsiteX198" fmla="*/ 61913 w 359871"/>
                  <a:gd name="connsiteY198" fmla="*/ 125730 h 268604"/>
                  <a:gd name="connsiteX199" fmla="*/ 75248 w 359871"/>
                  <a:gd name="connsiteY199" fmla="*/ 126683 h 268604"/>
                  <a:gd name="connsiteX200" fmla="*/ 69532 w 359871"/>
                  <a:gd name="connsiteY200" fmla="*/ 129540 h 268604"/>
                  <a:gd name="connsiteX201" fmla="*/ 67627 w 359871"/>
                  <a:gd name="connsiteY201" fmla="*/ 128588 h 268604"/>
                  <a:gd name="connsiteX202" fmla="*/ 68580 w 359871"/>
                  <a:gd name="connsiteY202" fmla="*/ 126683 h 268604"/>
                  <a:gd name="connsiteX203" fmla="*/ 52388 w 359871"/>
                  <a:gd name="connsiteY203" fmla="*/ 141923 h 268604"/>
                  <a:gd name="connsiteX204" fmla="*/ 40957 w 359871"/>
                  <a:gd name="connsiteY204" fmla="*/ 155258 h 268604"/>
                  <a:gd name="connsiteX205" fmla="*/ 40005 w 359871"/>
                  <a:gd name="connsiteY205" fmla="*/ 154305 h 268604"/>
                  <a:gd name="connsiteX206" fmla="*/ 952 w 359871"/>
                  <a:gd name="connsiteY206" fmla="*/ 189548 h 268604"/>
                  <a:gd name="connsiteX207" fmla="*/ 43815 w 359871"/>
                  <a:gd name="connsiteY207" fmla="*/ 156210 h 268604"/>
                  <a:gd name="connsiteX208" fmla="*/ 41910 w 359871"/>
                  <a:gd name="connsiteY208" fmla="*/ 158115 h 268604"/>
                  <a:gd name="connsiteX209" fmla="*/ 40005 w 359871"/>
                  <a:gd name="connsiteY209" fmla="*/ 160020 h 268604"/>
                  <a:gd name="connsiteX210" fmla="*/ 39052 w 359871"/>
                  <a:gd name="connsiteY210" fmla="*/ 159067 h 268604"/>
                  <a:gd name="connsiteX211" fmla="*/ 42863 w 359871"/>
                  <a:gd name="connsiteY211" fmla="*/ 154305 h 268604"/>
                  <a:gd name="connsiteX212" fmla="*/ 43815 w 359871"/>
                  <a:gd name="connsiteY212" fmla="*/ 156210 h 268604"/>
                  <a:gd name="connsiteX213" fmla="*/ 67627 w 359871"/>
                  <a:gd name="connsiteY213" fmla="*/ 232410 h 268604"/>
                  <a:gd name="connsiteX214" fmla="*/ 66675 w 359871"/>
                  <a:gd name="connsiteY214" fmla="*/ 234315 h 268604"/>
                  <a:gd name="connsiteX215" fmla="*/ 67627 w 359871"/>
                  <a:gd name="connsiteY215" fmla="*/ 235267 h 268604"/>
                  <a:gd name="connsiteX216" fmla="*/ 63818 w 359871"/>
                  <a:gd name="connsiteY216" fmla="*/ 238125 h 268604"/>
                  <a:gd name="connsiteX217" fmla="*/ 62865 w 359871"/>
                  <a:gd name="connsiteY217" fmla="*/ 238125 h 268604"/>
                  <a:gd name="connsiteX218" fmla="*/ 60960 w 359871"/>
                  <a:gd name="connsiteY218" fmla="*/ 240030 h 268604"/>
                  <a:gd name="connsiteX219" fmla="*/ 58102 w 359871"/>
                  <a:gd name="connsiteY219" fmla="*/ 239078 h 268604"/>
                  <a:gd name="connsiteX220" fmla="*/ 61913 w 359871"/>
                  <a:gd name="connsiteY220" fmla="*/ 235267 h 268604"/>
                  <a:gd name="connsiteX221" fmla="*/ 63818 w 359871"/>
                  <a:gd name="connsiteY221" fmla="*/ 233363 h 268604"/>
                  <a:gd name="connsiteX222" fmla="*/ 64770 w 359871"/>
                  <a:gd name="connsiteY222" fmla="*/ 232410 h 268604"/>
                  <a:gd name="connsiteX223" fmla="*/ 67627 w 359871"/>
                  <a:gd name="connsiteY223" fmla="*/ 232410 h 268604"/>
                  <a:gd name="connsiteX224" fmla="*/ 58102 w 359871"/>
                  <a:gd name="connsiteY224" fmla="*/ 228600 h 268604"/>
                  <a:gd name="connsiteX225" fmla="*/ 58102 w 359871"/>
                  <a:gd name="connsiteY225" fmla="*/ 228600 h 268604"/>
                  <a:gd name="connsiteX226" fmla="*/ 52388 w 359871"/>
                  <a:gd name="connsiteY226" fmla="*/ 232410 h 268604"/>
                  <a:gd name="connsiteX227" fmla="*/ 45720 w 359871"/>
                  <a:gd name="connsiteY227" fmla="*/ 235267 h 268604"/>
                  <a:gd name="connsiteX228" fmla="*/ 45720 w 359871"/>
                  <a:gd name="connsiteY228" fmla="*/ 235267 h 268604"/>
                  <a:gd name="connsiteX229" fmla="*/ 44768 w 359871"/>
                  <a:gd name="connsiteY229" fmla="*/ 235267 h 268604"/>
                  <a:gd name="connsiteX230" fmla="*/ 40005 w 359871"/>
                  <a:gd name="connsiteY230" fmla="*/ 239078 h 268604"/>
                  <a:gd name="connsiteX231" fmla="*/ 39052 w 359871"/>
                  <a:gd name="connsiteY231" fmla="*/ 240030 h 268604"/>
                  <a:gd name="connsiteX232" fmla="*/ 39052 w 359871"/>
                  <a:gd name="connsiteY232" fmla="*/ 240030 h 268604"/>
                  <a:gd name="connsiteX233" fmla="*/ 39052 w 359871"/>
                  <a:gd name="connsiteY233" fmla="*/ 240030 h 268604"/>
                  <a:gd name="connsiteX234" fmla="*/ 38100 w 359871"/>
                  <a:gd name="connsiteY234" fmla="*/ 240983 h 268604"/>
                  <a:gd name="connsiteX235" fmla="*/ 38100 w 359871"/>
                  <a:gd name="connsiteY235" fmla="*/ 240983 h 268604"/>
                  <a:gd name="connsiteX236" fmla="*/ 38100 w 359871"/>
                  <a:gd name="connsiteY236" fmla="*/ 240983 h 268604"/>
                  <a:gd name="connsiteX237" fmla="*/ 37148 w 359871"/>
                  <a:gd name="connsiteY237" fmla="*/ 241935 h 268604"/>
                  <a:gd name="connsiteX238" fmla="*/ 36195 w 359871"/>
                  <a:gd name="connsiteY238" fmla="*/ 242888 h 268604"/>
                  <a:gd name="connsiteX239" fmla="*/ 35243 w 359871"/>
                  <a:gd name="connsiteY239" fmla="*/ 242888 h 268604"/>
                  <a:gd name="connsiteX240" fmla="*/ 35243 w 359871"/>
                  <a:gd name="connsiteY240" fmla="*/ 242888 h 268604"/>
                  <a:gd name="connsiteX241" fmla="*/ 34290 w 359871"/>
                  <a:gd name="connsiteY241" fmla="*/ 242888 h 268604"/>
                  <a:gd name="connsiteX242" fmla="*/ 33338 w 359871"/>
                  <a:gd name="connsiteY242" fmla="*/ 242888 h 268604"/>
                  <a:gd name="connsiteX243" fmla="*/ 33338 w 359871"/>
                  <a:gd name="connsiteY243" fmla="*/ 242888 h 268604"/>
                  <a:gd name="connsiteX244" fmla="*/ 33338 w 359871"/>
                  <a:gd name="connsiteY244" fmla="*/ 242888 h 268604"/>
                  <a:gd name="connsiteX245" fmla="*/ 31432 w 359871"/>
                  <a:gd name="connsiteY245" fmla="*/ 244792 h 268604"/>
                  <a:gd name="connsiteX246" fmla="*/ 28575 w 359871"/>
                  <a:gd name="connsiteY246" fmla="*/ 247650 h 268604"/>
                  <a:gd name="connsiteX247" fmla="*/ 28575 w 359871"/>
                  <a:gd name="connsiteY247" fmla="*/ 247650 h 268604"/>
                  <a:gd name="connsiteX248" fmla="*/ 28575 w 359871"/>
                  <a:gd name="connsiteY248" fmla="*/ 247650 h 268604"/>
                  <a:gd name="connsiteX249" fmla="*/ 28575 w 359871"/>
                  <a:gd name="connsiteY249" fmla="*/ 247650 h 268604"/>
                  <a:gd name="connsiteX250" fmla="*/ 28575 w 359871"/>
                  <a:gd name="connsiteY250" fmla="*/ 247650 h 268604"/>
                  <a:gd name="connsiteX251" fmla="*/ 28575 w 359871"/>
                  <a:gd name="connsiteY251" fmla="*/ 247650 h 268604"/>
                  <a:gd name="connsiteX252" fmla="*/ 28575 w 359871"/>
                  <a:gd name="connsiteY252" fmla="*/ 248603 h 268604"/>
                  <a:gd name="connsiteX253" fmla="*/ 28575 w 359871"/>
                  <a:gd name="connsiteY253" fmla="*/ 248603 h 268604"/>
                  <a:gd name="connsiteX254" fmla="*/ 28575 w 359871"/>
                  <a:gd name="connsiteY254" fmla="*/ 248603 h 268604"/>
                  <a:gd name="connsiteX255" fmla="*/ 28575 w 359871"/>
                  <a:gd name="connsiteY255" fmla="*/ 248603 h 268604"/>
                  <a:gd name="connsiteX256" fmla="*/ 28575 w 359871"/>
                  <a:gd name="connsiteY256" fmla="*/ 248603 h 268604"/>
                  <a:gd name="connsiteX257" fmla="*/ 28575 w 359871"/>
                  <a:gd name="connsiteY257" fmla="*/ 247650 h 268604"/>
                  <a:gd name="connsiteX258" fmla="*/ 28575 w 359871"/>
                  <a:gd name="connsiteY258" fmla="*/ 247650 h 268604"/>
                  <a:gd name="connsiteX259" fmla="*/ 28575 w 359871"/>
                  <a:gd name="connsiteY259" fmla="*/ 247650 h 268604"/>
                  <a:gd name="connsiteX260" fmla="*/ 30480 w 359871"/>
                  <a:gd name="connsiteY260" fmla="*/ 245745 h 268604"/>
                  <a:gd name="connsiteX261" fmla="*/ 30480 w 359871"/>
                  <a:gd name="connsiteY261" fmla="*/ 245745 h 268604"/>
                  <a:gd name="connsiteX262" fmla="*/ 31432 w 359871"/>
                  <a:gd name="connsiteY262" fmla="*/ 244792 h 268604"/>
                  <a:gd name="connsiteX263" fmla="*/ 32385 w 359871"/>
                  <a:gd name="connsiteY263" fmla="*/ 243840 h 268604"/>
                  <a:gd name="connsiteX264" fmla="*/ 32385 w 359871"/>
                  <a:gd name="connsiteY264" fmla="*/ 243840 h 268604"/>
                  <a:gd name="connsiteX265" fmla="*/ 34290 w 359871"/>
                  <a:gd name="connsiteY265" fmla="*/ 241935 h 268604"/>
                  <a:gd name="connsiteX266" fmla="*/ 34290 w 359871"/>
                  <a:gd name="connsiteY266" fmla="*/ 241935 h 268604"/>
                  <a:gd name="connsiteX267" fmla="*/ 34290 w 359871"/>
                  <a:gd name="connsiteY267" fmla="*/ 241935 h 268604"/>
                  <a:gd name="connsiteX268" fmla="*/ 35243 w 359871"/>
                  <a:gd name="connsiteY268" fmla="*/ 240983 h 268604"/>
                  <a:gd name="connsiteX269" fmla="*/ 36195 w 359871"/>
                  <a:gd name="connsiteY269" fmla="*/ 240030 h 268604"/>
                  <a:gd name="connsiteX270" fmla="*/ 36195 w 359871"/>
                  <a:gd name="connsiteY270" fmla="*/ 240030 h 268604"/>
                  <a:gd name="connsiteX271" fmla="*/ 36195 w 359871"/>
                  <a:gd name="connsiteY271" fmla="*/ 240030 h 268604"/>
                  <a:gd name="connsiteX272" fmla="*/ 36195 w 359871"/>
                  <a:gd name="connsiteY272" fmla="*/ 240030 h 268604"/>
                  <a:gd name="connsiteX273" fmla="*/ 37148 w 359871"/>
                  <a:gd name="connsiteY273" fmla="*/ 239078 h 268604"/>
                  <a:gd name="connsiteX274" fmla="*/ 37148 w 359871"/>
                  <a:gd name="connsiteY274" fmla="*/ 239078 h 268604"/>
                  <a:gd name="connsiteX275" fmla="*/ 37148 w 359871"/>
                  <a:gd name="connsiteY275" fmla="*/ 239078 h 268604"/>
                  <a:gd name="connsiteX276" fmla="*/ 37148 w 359871"/>
                  <a:gd name="connsiteY276" fmla="*/ 238125 h 268604"/>
                  <a:gd name="connsiteX277" fmla="*/ 37148 w 359871"/>
                  <a:gd name="connsiteY277" fmla="*/ 238125 h 268604"/>
                  <a:gd name="connsiteX278" fmla="*/ 37148 w 359871"/>
                  <a:gd name="connsiteY278" fmla="*/ 237173 h 268604"/>
                  <a:gd name="connsiteX279" fmla="*/ 37148 w 359871"/>
                  <a:gd name="connsiteY279" fmla="*/ 237173 h 268604"/>
                  <a:gd name="connsiteX280" fmla="*/ 39052 w 359871"/>
                  <a:gd name="connsiteY280" fmla="*/ 234315 h 268604"/>
                  <a:gd name="connsiteX281" fmla="*/ 39052 w 359871"/>
                  <a:gd name="connsiteY281" fmla="*/ 234315 h 268604"/>
                  <a:gd name="connsiteX282" fmla="*/ 37148 w 359871"/>
                  <a:gd name="connsiteY282" fmla="*/ 236220 h 268604"/>
                  <a:gd name="connsiteX283" fmla="*/ 36195 w 359871"/>
                  <a:gd name="connsiteY283" fmla="*/ 235267 h 268604"/>
                  <a:gd name="connsiteX284" fmla="*/ 37148 w 359871"/>
                  <a:gd name="connsiteY284" fmla="*/ 234315 h 268604"/>
                  <a:gd name="connsiteX285" fmla="*/ 37148 w 359871"/>
                  <a:gd name="connsiteY285" fmla="*/ 234315 h 268604"/>
                  <a:gd name="connsiteX286" fmla="*/ 40005 w 359871"/>
                  <a:gd name="connsiteY286" fmla="*/ 231458 h 268604"/>
                  <a:gd name="connsiteX287" fmla="*/ 41910 w 359871"/>
                  <a:gd name="connsiteY287" fmla="*/ 230505 h 268604"/>
                  <a:gd name="connsiteX288" fmla="*/ 41910 w 359871"/>
                  <a:gd name="connsiteY288" fmla="*/ 230505 h 268604"/>
                  <a:gd name="connsiteX289" fmla="*/ 42863 w 359871"/>
                  <a:gd name="connsiteY289" fmla="*/ 229553 h 268604"/>
                  <a:gd name="connsiteX290" fmla="*/ 42863 w 359871"/>
                  <a:gd name="connsiteY290" fmla="*/ 229553 h 268604"/>
                  <a:gd name="connsiteX291" fmla="*/ 62865 w 359871"/>
                  <a:gd name="connsiteY291" fmla="*/ 221933 h 268604"/>
                  <a:gd name="connsiteX292" fmla="*/ 71438 w 359871"/>
                  <a:gd name="connsiteY292" fmla="*/ 221933 h 268604"/>
                  <a:gd name="connsiteX293" fmla="*/ 76200 w 359871"/>
                  <a:gd name="connsiteY293" fmla="*/ 222885 h 268604"/>
                  <a:gd name="connsiteX294" fmla="*/ 58102 w 359871"/>
                  <a:gd name="connsiteY294" fmla="*/ 228600 h 268604"/>
                  <a:gd name="connsiteX295" fmla="*/ 68580 w 359871"/>
                  <a:gd name="connsiteY295" fmla="*/ 193358 h 268604"/>
                  <a:gd name="connsiteX296" fmla="*/ 70485 w 359871"/>
                  <a:gd name="connsiteY296" fmla="*/ 192405 h 268604"/>
                  <a:gd name="connsiteX297" fmla="*/ 66675 w 359871"/>
                  <a:gd name="connsiteY297" fmla="*/ 192405 h 268604"/>
                  <a:gd name="connsiteX298" fmla="*/ 65723 w 359871"/>
                  <a:gd name="connsiteY298" fmla="*/ 191453 h 268604"/>
                  <a:gd name="connsiteX299" fmla="*/ 57150 w 359871"/>
                  <a:gd name="connsiteY299" fmla="*/ 193358 h 268604"/>
                  <a:gd name="connsiteX300" fmla="*/ 46673 w 359871"/>
                  <a:gd name="connsiteY300" fmla="*/ 198120 h 268604"/>
                  <a:gd name="connsiteX301" fmla="*/ 30480 w 359871"/>
                  <a:gd name="connsiteY301" fmla="*/ 206692 h 268604"/>
                  <a:gd name="connsiteX302" fmla="*/ 29527 w 359871"/>
                  <a:gd name="connsiteY302" fmla="*/ 205740 h 268604"/>
                  <a:gd name="connsiteX303" fmla="*/ 33338 w 359871"/>
                  <a:gd name="connsiteY303" fmla="*/ 201930 h 268604"/>
                  <a:gd name="connsiteX304" fmla="*/ 32385 w 359871"/>
                  <a:gd name="connsiteY304" fmla="*/ 200978 h 268604"/>
                  <a:gd name="connsiteX305" fmla="*/ 47625 w 359871"/>
                  <a:gd name="connsiteY305" fmla="*/ 187642 h 268604"/>
                  <a:gd name="connsiteX306" fmla="*/ 47625 w 359871"/>
                  <a:gd name="connsiteY306" fmla="*/ 185738 h 268604"/>
                  <a:gd name="connsiteX307" fmla="*/ 52388 w 359871"/>
                  <a:gd name="connsiteY307" fmla="*/ 180023 h 268604"/>
                  <a:gd name="connsiteX308" fmla="*/ 57150 w 359871"/>
                  <a:gd name="connsiteY308" fmla="*/ 175260 h 268604"/>
                  <a:gd name="connsiteX309" fmla="*/ 55245 w 359871"/>
                  <a:gd name="connsiteY309" fmla="*/ 173355 h 268604"/>
                  <a:gd name="connsiteX310" fmla="*/ 49530 w 359871"/>
                  <a:gd name="connsiteY310" fmla="*/ 172403 h 268604"/>
                  <a:gd name="connsiteX311" fmla="*/ 52388 w 359871"/>
                  <a:gd name="connsiteY311" fmla="*/ 170498 h 268604"/>
                  <a:gd name="connsiteX312" fmla="*/ 51435 w 359871"/>
                  <a:gd name="connsiteY312" fmla="*/ 169545 h 268604"/>
                  <a:gd name="connsiteX313" fmla="*/ 54293 w 359871"/>
                  <a:gd name="connsiteY313" fmla="*/ 166688 h 268604"/>
                  <a:gd name="connsiteX314" fmla="*/ 60007 w 359871"/>
                  <a:gd name="connsiteY314" fmla="*/ 164783 h 268604"/>
                  <a:gd name="connsiteX315" fmla="*/ 48577 w 359871"/>
                  <a:gd name="connsiteY315" fmla="*/ 163830 h 268604"/>
                  <a:gd name="connsiteX316" fmla="*/ 60960 w 359871"/>
                  <a:gd name="connsiteY316" fmla="*/ 148590 h 268604"/>
                  <a:gd name="connsiteX317" fmla="*/ 62865 w 359871"/>
                  <a:gd name="connsiteY317" fmla="*/ 149542 h 268604"/>
                  <a:gd name="connsiteX318" fmla="*/ 59055 w 359871"/>
                  <a:gd name="connsiteY318" fmla="*/ 154305 h 268604"/>
                  <a:gd name="connsiteX319" fmla="*/ 71438 w 359871"/>
                  <a:gd name="connsiteY319" fmla="*/ 157163 h 268604"/>
                  <a:gd name="connsiteX320" fmla="*/ 69532 w 359871"/>
                  <a:gd name="connsiteY320" fmla="*/ 158115 h 268604"/>
                  <a:gd name="connsiteX321" fmla="*/ 78105 w 359871"/>
                  <a:gd name="connsiteY321" fmla="*/ 160973 h 268604"/>
                  <a:gd name="connsiteX322" fmla="*/ 73343 w 359871"/>
                  <a:gd name="connsiteY322" fmla="*/ 160973 h 268604"/>
                  <a:gd name="connsiteX323" fmla="*/ 119063 w 359871"/>
                  <a:gd name="connsiteY323" fmla="*/ 179070 h 268604"/>
                  <a:gd name="connsiteX324" fmla="*/ 83820 w 359871"/>
                  <a:gd name="connsiteY324" fmla="*/ 189548 h 268604"/>
                  <a:gd name="connsiteX325" fmla="*/ 80010 w 359871"/>
                  <a:gd name="connsiteY325" fmla="*/ 188595 h 268604"/>
                  <a:gd name="connsiteX326" fmla="*/ 79057 w 359871"/>
                  <a:gd name="connsiteY326" fmla="*/ 190500 h 268604"/>
                  <a:gd name="connsiteX327" fmla="*/ 74295 w 359871"/>
                  <a:gd name="connsiteY327" fmla="*/ 191453 h 268604"/>
                  <a:gd name="connsiteX328" fmla="*/ 68580 w 359871"/>
                  <a:gd name="connsiteY328" fmla="*/ 193358 h 268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Lst>
                <a:rect l="l" t="t" r="r" b="b"/>
                <a:pathLst>
                  <a:path w="359871" h="268604">
                    <a:moveTo>
                      <a:pt x="158115" y="237173"/>
                    </a:moveTo>
                    <a:cubicBezTo>
                      <a:pt x="160973" y="234315"/>
                      <a:pt x="163830" y="231458"/>
                      <a:pt x="166688" y="227648"/>
                    </a:cubicBezTo>
                    <a:lnTo>
                      <a:pt x="166688" y="227648"/>
                    </a:lnTo>
                    <a:cubicBezTo>
                      <a:pt x="172402" y="221933"/>
                      <a:pt x="177165" y="215265"/>
                      <a:pt x="183833" y="210503"/>
                    </a:cubicBezTo>
                    <a:cubicBezTo>
                      <a:pt x="185738" y="208598"/>
                      <a:pt x="187643" y="207645"/>
                      <a:pt x="189548" y="205740"/>
                    </a:cubicBezTo>
                    <a:cubicBezTo>
                      <a:pt x="190500" y="204788"/>
                      <a:pt x="190500" y="203835"/>
                      <a:pt x="190500" y="203835"/>
                    </a:cubicBezTo>
                    <a:cubicBezTo>
                      <a:pt x="187643" y="204788"/>
                      <a:pt x="186690" y="206692"/>
                      <a:pt x="183833" y="207645"/>
                    </a:cubicBezTo>
                    <a:cubicBezTo>
                      <a:pt x="182880" y="207645"/>
                      <a:pt x="182880" y="206692"/>
                      <a:pt x="182880" y="206692"/>
                    </a:cubicBezTo>
                    <a:cubicBezTo>
                      <a:pt x="184785" y="205740"/>
                      <a:pt x="186690" y="203835"/>
                      <a:pt x="188595" y="202883"/>
                    </a:cubicBezTo>
                    <a:cubicBezTo>
                      <a:pt x="188595" y="202883"/>
                      <a:pt x="188595" y="202883"/>
                      <a:pt x="188595" y="202883"/>
                    </a:cubicBezTo>
                    <a:cubicBezTo>
                      <a:pt x="187643" y="202883"/>
                      <a:pt x="187643" y="201930"/>
                      <a:pt x="187643" y="201930"/>
                    </a:cubicBezTo>
                    <a:cubicBezTo>
                      <a:pt x="180975" y="201930"/>
                      <a:pt x="176213" y="205740"/>
                      <a:pt x="171450" y="210503"/>
                    </a:cubicBezTo>
                    <a:cubicBezTo>
                      <a:pt x="170498" y="211455"/>
                      <a:pt x="169545" y="209550"/>
                      <a:pt x="168593" y="209550"/>
                    </a:cubicBezTo>
                    <a:cubicBezTo>
                      <a:pt x="160973" y="212408"/>
                      <a:pt x="155258" y="219075"/>
                      <a:pt x="147638" y="221933"/>
                    </a:cubicBezTo>
                    <a:lnTo>
                      <a:pt x="147638" y="220980"/>
                    </a:lnTo>
                    <a:cubicBezTo>
                      <a:pt x="144780" y="221933"/>
                      <a:pt x="141923" y="223838"/>
                      <a:pt x="138113" y="224790"/>
                    </a:cubicBezTo>
                    <a:cubicBezTo>
                      <a:pt x="133350" y="225742"/>
                      <a:pt x="129540" y="225742"/>
                      <a:pt x="125730" y="225742"/>
                    </a:cubicBezTo>
                    <a:cubicBezTo>
                      <a:pt x="120015" y="226695"/>
                      <a:pt x="113348" y="227648"/>
                      <a:pt x="107632" y="228600"/>
                    </a:cubicBezTo>
                    <a:cubicBezTo>
                      <a:pt x="107632" y="228600"/>
                      <a:pt x="107632" y="228600"/>
                      <a:pt x="106680" y="228600"/>
                    </a:cubicBezTo>
                    <a:cubicBezTo>
                      <a:pt x="103823" y="229553"/>
                      <a:pt x="100013" y="230505"/>
                      <a:pt x="97155" y="232410"/>
                    </a:cubicBezTo>
                    <a:cubicBezTo>
                      <a:pt x="97155" y="232410"/>
                      <a:pt x="97155" y="232410"/>
                      <a:pt x="97155" y="232410"/>
                    </a:cubicBezTo>
                    <a:cubicBezTo>
                      <a:pt x="97155" y="232410"/>
                      <a:pt x="96202" y="233363"/>
                      <a:pt x="96202" y="233363"/>
                    </a:cubicBezTo>
                    <a:cubicBezTo>
                      <a:pt x="95250" y="234315"/>
                      <a:pt x="94298" y="235267"/>
                      <a:pt x="92393" y="236220"/>
                    </a:cubicBezTo>
                    <a:cubicBezTo>
                      <a:pt x="89535" y="238125"/>
                      <a:pt x="86677" y="240983"/>
                      <a:pt x="83820" y="242888"/>
                    </a:cubicBezTo>
                    <a:cubicBezTo>
                      <a:pt x="83820" y="242888"/>
                      <a:pt x="82868" y="242888"/>
                      <a:pt x="82868" y="242888"/>
                    </a:cubicBezTo>
                    <a:cubicBezTo>
                      <a:pt x="80010" y="245745"/>
                      <a:pt x="77152" y="248603"/>
                      <a:pt x="74295" y="250508"/>
                    </a:cubicBezTo>
                    <a:cubicBezTo>
                      <a:pt x="74295" y="250508"/>
                      <a:pt x="73343" y="250508"/>
                      <a:pt x="72390" y="250508"/>
                    </a:cubicBezTo>
                    <a:cubicBezTo>
                      <a:pt x="72390" y="250508"/>
                      <a:pt x="72390" y="250508"/>
                      <a:pt x="72390" y="250508"/>
                    </a:cubicBezTo>
                    <a:cubicBezTo>
                      <a:pt x="72390" y="250508"/>
                      <a:pt x="72390" y="250508"/>
                      <a:pt x="72390" y="249555"/>
                    </a:cubicBezTo>
                    <a:cubicBezTo>
                      <a:pt x="72390" y="248603"/>
                      <a:pt x="73343" y="247650"/>
                      <a:pt x="73343" y="247650"/>
                    </a:cubicBezTo>
                    <a:cubicBezTo>
                      <a:pt x="74295" y="246698"/>
                      <a:pt x="74295" y="245745"/>
                      <a:pt x="75248" y="245745"/>
                    </a:cubicBezTo>
                    <a:cubicBezTo>
                      <a:pt x="76200" y="244792"/>
                      <a:pt x="76200" y="243840"/>
                      <a:pt x="77152" y="242888"/>
                    </a:cubicBezTo>
                    <a:cubicBezTo>
                      <a:pt x="77152" y="242888"/>
                      <a:pt x="77152" y="241935"/>
                      <a:pt x="77152" y="241935"/>
                    </a:cubicBezTo>
                    <a:cubicBezTo>
                      <a:pt x="77152" y="241935"/>
                      <a:pt x="77152" y="241935"/>
                      <a:pt x="76200" y="241935"/>
                    </a:cubicBezTo>
                    <a:cubicBezTo>
                      <a:pt x="79057" y="239078"/>
                      <a:pt x="81915" y="237173"/>
                      <a:pt x="84773" y="235267"/>
                    </a:cubicBezTo>
                    <a:lnTo>
                      <a:pt x="84773" y="235267"/>
                    </a:lnTo>
                    <a:cubicBezTo>
                      <a:pt x="84773" y="235267"/>
                      <a:pt x="83820" y="235267"/>
                      <a:pt x="83820" y="234315"/>
                    </a:cubicBezTo>
                    <a:cubicBezTo>
                      <a:pt x="83820" y="234315"/>
                      <a:pt x="84773" y="233363"/>
                      <a:pt x="84773" y="233363"/>
                    </a:cubicBezTo>
                    <a:cubicBezTo>
                      <a:pt x="84773" y="233363"/>
                      <a:pt x="84773" y="233363"/>
                      <a:pt x="84773" y="233363"/>
                    </a:cubicBezTo>
                    <a:cubicBezTo>
                      <a:pt x="84773" y="233363"/>
                      <a:pt x="84773" y="233363"/>
                      <a:pt x="84773" y="233363"/>
                    </a:cubicBezTo>
                    <a:cubicBezTo>
                      <a:pt x="85725" y="233363"/>
                      <a:pt x="84773" y="234315"/>
                      <a:pt x="84773" y="234315"/>
                    </a:cubicBezTo>
                    <a:cubicBezTo>
                      <a:pt x="83820" y="235267"/>
                      <a:pt x="82868" y="238125"/>
                      <a:pt x="80963" y="237173"/>
                    </a:cubicBezTo>
                    <a:cubicBezTo>
                      <a:pt x="80963" y="237173"/>
                      <a:pt x="80010" y="237173"/>
                      <a:pt x="80010" y="237173"/>
                    </a:cubicBezTo>
                    <a:cubicBezTo>
                      <a:pt x="80010" y="237173"/>
                      <a:pt x="80010" y="237173"/>
                      <a:pt x="79057" y="237173"/>
                    </a:cubicBezTo>
                    <a:cubicBezTo>
                      <a:pt x="79057" y="237173"/>
                      <a:pt x="79057" y="237173"/>
                      <a:pt x="79057" y="237173"/>
                    </a:cubicBezTo>
                    <a:cubicBezTo>
                      <a:pt x="79057" y="237173"/>
                      <a:pt x="79057" y="237173"/>
                      <a:pt x="79057" y="237173"/>
                    </a:cubicBezTo>
                    <a:cubicBezTo>
                      <a:pt x="79057" y="237173"/>
                      <a:pt x="79057" y="237173"/>
                      <a:pt x="79057" y="237173"/>
                    </a:cubicBezTo>
                    <a:cubicBezTo>
                      <a:pt x="79057" y="237173"/>
                      <a:pt x="79057" y="237173"/>
                      <a:pt x="79057" y="237173"/>
                    </a:cubicBezTo>
                    <a:cubicBezTo>
                      <a:pt x="79057" y="237173"/>
                      <a:pt x="79057" y="237173"/>
                      <a:pt x="79057" y="237173"/>
                    </a:cubicBezTo>
                    <a:cubicBezTo>
                      <a:pt x="79057" y="237173"/>
                      <a:pt x="79057" y="237173"/>
                      <a:pt x="79057" y="237173"/>
                    </a:cubicBezTo>
                    <a:cubicBezTo>
                      <a:pt x="79057" y="237173"/>
                      <a:pt x="79057" y="237173"/>
                      <a:pt x="79057" y="236220"/>
                    </a:cubicBezTo>
                    <a:cubicBezTo>
                      <a:pt x="79057" y="236220"/>
                      <a:pt x="79057" y="236220"/>
                      <a:pt x="79057" y="236220"/>
                    </a:cubicBezTo>
                    <a:cubicBezTo>
                      <a:pt x="79057" y="236220"/>
                      <a:pt x="79057" y="235267"/>
                      <a:pt x="80010" y="235267"/>
                    </a:cubicBezTo>
                    <a:cubicBezTo>
                      <a:pt x="80010" y="235267"/>
                      <a:pt x="80010" y="235267"/>
                      <a:pt x="80010" y="234315"/>
                    </a:cubicBezTo>
                    <a:cubicBezTo>
                      <a:pt x="80010" y="234315"/>
                      <a:pt x="80010" y="233363"/>
                      <a:pt x="80963" y="233363"/>
                    </a:cubicBezTo>
                    <a:cubicBezTo>
                      <a:pt x="80963" y="233363"/>
                      <a:pt x="80963" y="232410"/>
                      <a:pt x="80963" y="232410"/>
                    </a:cubicBezTo>
                    <a:cubicBezTo>
                      <a:pt x="81915" y="231458"/>
                      <a:pt x="82868" y="230505"/>
                      <a:pt x="84773" y="229553"/>
                    </a:cubicBezTo>
                    <a:lnTo>
                      <a:pt x="84773" y="229553"/>
                    </a:lnTo>
                    <a:cubicBezTo>
                      <a:pt x="86677" y="228600"/>
                      <a:pt x="88582" y="227648"/>
                      <a:pt x="90488" y="226695"/>
                    </a:cubicBezTo>
                    <a:cubicBezTo>
                      <a:pt x="90488" y="226695"/>
                      <a:pt x="91440" y="225742"/>
                      <a:pt x="91440" y="225742"/>
                    </a:cubicBezTo>
                    <a:cubicBezTo>
                      <a:pt x="88582" y="226695"/>
                      <a:pt x="85725" y="227648"/>
                      <a:pt x="82868" y="229553"/>
                    </a:cubicBezTo>
                    <a:cubicBezTo>
                      <a:pt x="82868" y="229553"/>
                      <a:pt x="81915" y="229553"/>
                      <a:pt x="81915" y="229553"/>
                    </a:cubicBezTo>
                    <a:cubicBezTo>
                      <a:pt x="81915" y="229553"/>
                      <a:pt x="80963" y="229553"/>
                      <a:pt x="80963" y="229553"/>
                    </a:cubicBezTo>
                    <a:cubicBezTo>
                      <a:pt x="80963" y="229553"/>
                      <a:pt x="80963" y="229553"/>
                      <a:pt x="80963" y="229553"/>
                    </a:cubicBezTo>
                    <a:cubicBezTo>
                      <a:pt x="81915" y="228600"/>
                      <a:pt x="82868" y="227648"/>
                      <a:pt x="83820" y="226695"/>
                    </a:cubicBezTo>
                    <a:cubicBezTo>
                      <a:pt x="84773" y="226695"/>
                      <a:pt x="84773" y="226695"/>
                      <a:pt x="84773" y="227648"/>
                    </a:cubicBezTo>
                    <a:cubicBezTo>
                      <a:pt x="100965" y="215265"/>
                      <a:pt x="123825" y="218123"/>
                      <a:pt x="142875" y="211455"/>
                    </a:cubicBezTo>
                    <a:cubicBezTo>
                      <a:pt x="144780" y="210503"/>
                      <a:pt x="145733" y="209550"/>
                      <a:pt x="147638" y="208598"/>
                    </a:cubicBezTo>
                    <a:cubicBezTo>
                      <a:pt x="150495" y="207645"/>
                      <a:pt x="152400" y="204788"/>
                      <a:pt x="155258" y="203835"/>
                    </a:cubicBezTo>
                    <a:cubicBezTo>
                      <a:pt x="159068" y="200978"/>
                      <a:pt x="161925" y="197167"/>
                      <a:pt x="163830" y="192405"/>
                    </a:cubicBezTo>
                    <a:cubicBezTo>
                      <a:pt x="163830" y="191453"/>
                      <a:pt x="162877" y="191453"/>
                      <a:pt x="162877" y="191453"/>
                    </a:cubicBezTo>
                    <a:cubicBezTo>
                      <a:pt x="156210" y="199073"/>
                      <a:pt x="148590" y="203835"/>
                      <a:pt x="140018" y="208598"/>
                    </a:cubicBezTo>
                    <a:cubicBezTo>
                      <a:pt x="129540" y="214313"/>
                      <a:pt x="117157" y="213360"/>
                      <a:pt x="106680" y="214313"/>
                    </a:cubicBezTo>
                    <a:cubicBezTo>
                      <a:pt x="107632" y="213360"/>
                      <a:pt x="108585" y="213360"/>
                      <a:pt x="109538" y="213360"/>
                    </a:cubicBezTo>
                    <a:cubicBezTo>
                      <a:pt x="109538" y="211455"/>
                      <a:pt x="110490" y="211455"/>
                      <a:pt x="111443" y="210503"/>
                    </a:cubicBezTo>
                    <a:lnTo>
                      <a:pt x="113348" y="210503"/>
                    </a:lnTo>
                    <a:cubicBezTo>
                      <a:pt x="114300" y="210503"/>
                      <a:pt x="114300" y="209550"/>
                      <a:pt x="114300" y="209550"/>
                    </a:cubicBezTo>
                    <a:cubicBezTo>
                      <a:pt x="115252" y="209550"/>
                      <a:pt x="117157" y="208598"/>
                      <a:pt x="116205" y="208598"/>
                    </a:cubicBezTo>
                    <a:cubicBezTo>
                      <a:pt x="114300" y="206692"/>
                      <a:pt x="111443" y="210503"/>
                      <a:pt x="108585" y="208598"/>
                    </a:cubicBezTo>
                    <a:cubicBezTo>
                      <a:pt x="109538" y="207645"/>
                      <a:pt x="109538" y="205740"/>
                      <a:pt x="110490" y="205740"/>
                    </a:cubicBezTo>
                    <a:lnTo>
                      <a:pt x="112395" y="205740"/>
                    </a:lnTo>
                    <a:cubicBezTo>
                      <a:pt x="112395" y="204788"/>
                      <a:pt x="113348" y="203835"/>
                      <a:pt x="113348" y="203835"/>
                    </a:cubicBezTo>
                    <a:cubicBezTo>
                      <a:pt x="120968" y="199073"/>
                      <a:pt x="128588" y="195263"/>
                      <a:pt x="135255" y="191453"/>
                    </a:cubicBezTo>
                    <a:cubicBezTo>
                      <a:pt x="133350" y="191453"/>
                      <a:pt x="132398" y="193358"/>
                      <a:pt x="131445" y="192405"/>
                    </a:cubicBezTo>
                    <a:cubicBezTo>
                      <a:pt x="132398" y="192405"/>
                      <a:pt x="131445" y="190500"/>
                      <a:pt x="132398" y="190500"/>
                    </a:cubicBezTo>
                    <a:cubicBezTo>
                      <a:pt x="138113" y="188595"/>
                      <a:pt x="142875" y="185738"/>
                      <a:pt x="148590" y="183833"/>
                    </a:cubicBezTo>
                    <a:cubicBezTo>
                      <a:pt x="146685" y="183833"/>
                      <a:pt x="144780" y="185738"/>
                      <a:pt x="142875" y="183833"/>
                    </a:cubicBezTo>
                    <a:cubicBezTo>
                      <a:pt x="143827" y="182880"/>
                      <a:pt x="144780" y="181928"/>
                      <a:pt x="145733" y="181928"/>
                    </a:cubicBezTo>
                    <a:lnTo>
                      <a:pt x="145733" y="180023"/>
                    </a:lnTo>
                    <a:cubicBezTo>
                      <a:pt x="145733" y="179070"/>
                      <a:pt x="146685" y="179070"/>
                      <a:pt x="146685" y="179070"/>
                    </a:cubicBezTo>
                    <a:cubicBezTo>
                      <a:pt x="145733" y="179070"/>
                      <a:pt x="145733" y="178117"/>
                      <a:pt x="145733" y="178117"/>
                    </a:cubicBezTo>
                    <a:cubicBezTo>
                      <a:pt x="146685" y="177165"/>
                      <a:pt x="147638" y="177165"/>
                      <a:pt x="148590" y="176213"/>
                    </a:cubicBezTo>
                    <a:cubicBezTo>
                      <a:pt x="147638" y="176213"/>
                      <a:pt x="146685" y="176213"/>
                      <a:pt x="146685" y="175260"/>
                    </a:cubicBezTo>
                    <a:cubicBezTo>
                      <a:pt x="148590" y="173355"/>
                      <a:pt x="150495" y="172403"/>
                      <a:pt x="153352" y="172403"/>
                    </a:cubicBezTo>
                    <a:cubicBezTo>
                      <a:pt x="152400" y="171450"/>
                      <a:pt x="151448" y="172403"/>
                      <a:pt x="151448" y="171450"/>
                    </a:cubicBezTo>
                    <a:cubicBezTo>
                      <a:pt x="151448" y="170498"/>
                      <a:pt x="152400" y="170498"/>
                      <a:pt x="152400" y="170498"/>
                    </a:cubicBezTo>
                    <a:lnTo>
                      <a:pt x="152400" y="170498"/>
                    </a:lnTo>
                    <a:cubicBezTo>
                      <a:pt x="151448" y="169545"/>
                      <a:pt x="151448" y="168592"/>
                      <a:pt x="151448" y="168592"/>
                    </a:cubicBezTo>
                    <a:cubicBezTo>
                      <a:pt x="154305" y="164783"/>
                      <a:pt x="154305" y="160020"/>
                      <a:pt x="156210" y="156210"/>
                    </a:cubicBezTo>
                    <a:cubicBezTo>
                      <a:pt x="155258" y="156210"/>
                      <a:pt x="155258" y="156210"/>
                      <a:pt x="155258" y="155258"/>
                    </a:cubicBezTo>
                    <a:cubicBezTo>
                      <a:pt x="150495" y="160973"/>
                      <a:pt x="141923" y="162878"/>
                      <a:pt x="134302" y="164783"/>
                    </a:cubicBezTo>
                    <a:lnTo>
                      <a:pt x="131445" y="164783"/>
                    </a:lnTo>
                    <a:cubicBezTo>
                      <a:pt x="128588" y="165735"/>
                      <a:pt x="125730" y="165735"/>
                      <a:pt x="122873" y="163830"/>
                    </a:cubicBezTo>
                    <a:cubicBezTo>
                      <a:pt x="120968" y="162878"/>
                      <a:pt x="120015" y="160973"/>
                      <a:pt x="118110" y="160020"/>
                    </a:cubicBezTo>
                    <a:cubicBezTo>
                      <a:pt x="114300" y="157163"/>
                      <a:pt x="109538" y="155258"/>
                      <a:pt x="105727" y="154305"/>
                    </a:cubicBezTo>
                    <a:cubicBezTo>
                      <a:pt x="93345" y="150495"/>
                      <a:pt x="80010" y="148590"/>
                      <a:pt x="66675" y="148590"/>
                    </a:cubicBezTo>
                    <a:cubicBezTo>
                      <a:pt x="72390" y="145733"/>
                      <a:pt x="78105" y="145733"/>
                      <a:pt x="84773" y="143828"/>
                    </a:cubicBezTo>
                    <a:cubicBezTo>
                      <a:pt x="93345" y="140970"/>
                      <a:pt x="101918" y="138113"/>
                      <a:pt x="110490" y="139065"/>
                    </a:cubicBezTo>
                    <a:cubicBezTo>
                      <a:pt x="108585" y="138113"/>
                      <a:pt x="106680" y="139065"/>
                      <a:pt x="105727" y="139065"/>
                    </a:cubicBezTo>
                    <a:cubicBezTo>
                      <a:pt x="98107" y="138113"/>
                      <a:pt x="91440" y="140970"/>
                      <a:pt x="83820" y="141923"/>
                    </a:cubicBezTo>
                    <a:cubicBezTo>
                      <a:pt x="79057" y="142875"/>
                      <a:pt x="74295" y="144780"/>
                      <a:pt x="68580" y="145733"/>
                    </a:cubicBezTo>
                    <a:cubicBezTo>
                      <a:pt x="65723" y="146685"/>
                      <a:pt x="63818" y="149542"/>
                      <a:pt x="60007" y="149542"/>
                    </a:cubicBezTo>
                    <a:lnTo>
                      <a:pt x="60007" y="147638"/>
                    </a:lnTo>
                    <a:cubicBezTo>
                      <a:pt x="64770" y="141923"/>
                      <a:pt x="71438" y="135255"/>
                      <a:pt x="79057" y="135255"/>
                    </a:cubicBezTo>
                    <a:cubicBezTo>
                      <a:pt x="88582" y="133350"/>
                      <a:pt x="97155" y="135255"/>
                      <a:pt x="105727" y="136208"/>
                    </a:cubicBezTo>
                    <a:cubicBezTo>
                      <a:pt x="112395" y="137160"/>
                      <a:pt x="118110" y="138113"/>
                      <a:pt x="124777" y="140017"/>
                    </a:cubicBezTo>
                    <a:cubicBezTo>
                      <a:pt x="127635" y="140017"/>
                      <a:pt x="127635" y="143828"/>
                      <a:pt x="129540" y="144780"/>
                    </a:cubicBezTo>
                    <a:cubicBezTo>
                      <a:pt x="132398" y="145733"/>
                      <a:pt x="135255" y="144780"/>
                      <a:pt x="139065" y="146685"/>
                    </a:cubicBezTo>
                    <a:cubicBezTo>
                      <a:pt x="139065" y="145733"/>
                      <a:pt x="138113" y="144780"/>
                      <a:pt x="139065" y="143828"/>
                    </a:cubicBezTo>
                    <a:cubicBezTo>
                      <a:pt x="140970" y="141923"/>
                      <a:pt x="143827" y="144780"/>
                      <a:pt x="145733" y="142875"/>
                    </a:cubicBezTo>
                    <a:cubicBezTo>
                      <a:pt x="149543" y="140017"/>
                      <a:pt x="141923" y="136208"/>
                      <a:pt x="140018" y="132398"/>
                    </a:cubicBezTo>
                    <a:cubicBezTo>
                      <a:pt x="140018" y="131445"/>
                      <a:pt x="140970" y="131445"/>
                      <a:pt x="140970" y="131445"/>
                    </a:cubicBezTo>
                    <a:cubicBezTo>
                      <a:pt x="144780" y="135255"/>
                      <a:pt x="147638" y="139065"/>
                      <a:pt x="153352" y="141923"/>
                    </a:cubicBezTo>
                    <a:cubicBezTo>
                      <a:pt x="156210" y="142875"/>
                      <a:pt x="161925" y="144780"/>
                      <a:pt x="160973" y="140970"/>
                    </a:cubicBezTo>
                    <a:cubicBezTo>
                      <a:pt x="158115" y="135255"/>
                      <a:pt x="153352" y="130492"/>
                      <a:pt x="149543" y="125730"/>
                    </a:cubicBezTo>
                    <a:lnTo>
                      <a:pt x="149543" y="123825"/>
                    </a:lnTo>
                    <a:cubicBezTo>
                      <a:pt x="148590" y="123825"/>
                      <a:pt x="148590" y="122873"/>
                      <a:pt x="147638" y="122873"/>
                    </a:cubicBezTo>
                    <a:lnTo>
                      <a:pt x="147638" y="120015"/>
                    </a:lnTo>
                    <a:cubicBezTo>
                      <a:pt x="145733" y="119063"/>
                      <a:pt x="145733" y="117158"/>
                      <a:pt x="144780" y="115253"/>
                    </a:cubicBezTo>
                    <a:cubicBezTo>
                      <a:pt x="142875" y="112395"/>
                      <a:pt x="143827" y="109538"/>
                      <a:pt x="142875" y="105728"/>
                    </a:cubicBezTo>
                    <a:cubicBezTo>
                      <a:pt x="142875" y="103823"/>
                      <a:pt x="142875" y="100965"/>
                      <a:pt x="141923" y="98108"/>
                    </a:cubicBezTo>
                    <a:cubicBezTo>
                      <a:pt x="140018" y="89535"/>
                      <a:pt x="138113" y="81915"/>
                      <a:pt x="137160" y="73342"/>
                    </a:cubicBezTo>
                    <a:cubicBezTo>
                      <a:pt x="136208" y="63817"/>
                      <a:pt x="142875" y="56197"/>
                      <a:pt x="147638" y="47625"/>
                    </a:cubicBezTo>
                    <a:cubicBezTo>
                      <a:pt x="151448" y="41910"/>
                      <a:pt x="155258" y="35242"/>
                      <a:pt x="161925" y="31433"/>
                    </a:cubicBezTo>
                    <a:cubicBezTo>
                      <a:pt x="163830" y="25718"/>
                      <a:pt x="167640" y="20003"/>
                      <a:pt x="171450" y="15240"/>
                    </a:cubicBezTo>
                    <a:cubicBezTo>
                      <a:pt x="175260" y="10478"/>
                      <a:pt x="181927" y="7620"/>
                      <a:pt x="187643" y="4763"/>
                    </a:cubicBezTo>
                    <a:cubicBezTo>
                      <a:pt x="194310" y="1905"/>
                      <a:pt x="200977" y="0"/>
                      <a:pt x="200977" y="0"/>
                    </a:cubicBezTo>
                    <a:lnTo>
                      <a:pt x="302895" y="0"/>
                    </a:lnTo>
                    <a:cubicBezTo>
                      <a:pt x="302895" y="0"/>
                      <a:pt x="303848" y="0"/>
                      <a:pt x="305753" y="953"/>
                    </a:cubicBezTo>
                    <a:cubicBezTo>
                      <a:pt x="307658" y="1905"/>
                      <a:pt x="311467" y="3810"/>
                      <a:pt x="313373" y="4763"/>
                    </a:cubicBezTo>
                    <a:cubicBezTo>
                      <a:pt x="317183" y="6668"/>
                      <a:pt x="320992" y="9525"/>
                      <a:pt x="322898" y="13335"/>
                    </a:cubicBezTo>
                    <a:cubicBezTo>
                      <a:pt x="323850" y="15240"/>
                      <a:pt x="325755" y="18097"/>
                      <a:pt x="324803" y="20003"/>
                    </a:cubicBezTo>
                    <a:cubicBezTo>
                      <a:pt x="323850" y="22860"/>
                      <a:pt x="322898" y="26670"/>
                      <a:pt x="320992" y="27622"/>
                    </a:cubicBezTo>
                    <a:cubicBezTo>
                      <a:pt x="318135" y="29528"/>
                      <a:pt x="314325" y="29528"/>
                      <a:pt x="310515" y="28575"/>
                    </a:cubicBezTo>
                    <a:cubicBezTo>
                      <a:pt x="308610" y="28575"/>
                      <a:pt x="306705" y="27622"/>
                      <a:pt x="304800" y="27622"/>
                    </a:cubicBezTo>
                    <a:cubicBezTo>
                      <a:pt x="312420" y="30480"/>
                      <a:pt x="320040" y="34290"/>
                      <a:pt x="324803" y="40958"/>
                    </a:cubicBezTo>
                    <a:cubicBezTo>
                      <a:pt x="325755" y="41910"/>
                      <a:pt x="327660" y="42863"/>
                      <a:pt x="329565" y="42863"/>
                    </a:cubicBezTo>
                    <a:cubicBezTo>
                      <a:pt x="330517" y="42863"/>
                      <a:pt x="330517" y="43815"/>
                      <a:pt x="330517" y="44767"/>
                    </a:cubicBezTo>
                    <a:cubicBezTo>
                      <a:pt x="329565" y="45720"/>
                      <a:pt x="328613" y="46672"/>
                      <a:pt x="328613" y="47625"/>
                    </a:cubicBezTo>
                    <a:lnTo>
                      <a:pt x="330517" y="47625"/>
                    </a:lnTo>
                    <a:cubicBezTo>
                      <a:pt x="333375" y="46672"/>
                      <a:pt x="332423" y="41910"/>
                      <a:pt x="336233" y="42863"/>
                    </a:cubicBezTo>
                    <a:cubicBezTo>
                      <a:pt x="339090" y="44767"/>
                      <a:pt x="340042" y="47625"/>
                      <a:pt x="338138" y="50483"/>
                    </a:cubicBezTo>
                    <a:cubicBezTo>
                      <a:pt x="336233" y="52388"/>
                      <a:pt x="334328" y="54292"/>
                      <a:pt x="332423" y="55245"/>
                    </a:cubicBezTo>
                    <a:cubicBezTo>
                      <a:pt x="331470" y="56197"/>
                      <a:pt x="331470" y="58103"/>
                      <a:pt x="332423" y="59055"/>
                    </a:cubicBezTo>
                    <a:cubicBezTo>
                      <a:pt x="334328" y="60960"/>
                      <a:pt x="334328" y="62865"/>
                      <a:pt x="335280" y="64770"/>
                    </a:cubicBezTo>
                    <a:cubicBezTo>
                      <a:pt x="337185" y="68580"/>
                      <a:pt x="337185" y="72390"/>
                      <a:pt x="339090" y="76200"/>
                    </a:cubicBezTo>
                    <a:cubicBezTo>
                      <a:pt x="340995" y="83820"/>
                      <a:pt x="342900" y="91440"/>
                      <a:pt x="342900" y="99060"/>
                    </a:cubicBezTo>
                    <a:cubicBezTo>
                      <a:pt x="342900" y="102870"/>
                      <a:pt x="340995" y="106680"/>
                      <a:pt x="341948" y="110490"/>
                    </a:cubicBezTo>
                    <a:cubicBezTo>
                      <a:pt x="342900" y="114300"/>
                      <a:pt x="345758" y="118110"/>
                      <a:pt x="347663" y="120967"/>
                    </a:cubicBezTo>
                    <a:cubicBezTo>
                      <a:pt x="349567" y="123825"/>
                      <a:pt x="351473" y="125730"/>
                      <a:pt x="353378" y="129540"/>
                    </a:cubicBezTo>
                    <a:cubicBezTo>
                      <a:pt x="356235" y="134303"/>
                      <a:pt x="361950" y="140017"/>
                      <a:pt x="359092" y="145733"/>
                    </a:cubicBezTo>
                    <a:cubicBezTo>
                      <a:pt x="357188" y="149542"/>
                      <a:pt x="351473" y="148590"/>
                      <a:pt x="348615" y="150495"/>
                    </a:cubicBezTo>
                    <a:cubicBezTo>
                      <a:pt x="345758" y="153353"/>
                      <a:pt x="347663" y="157163"/>
                      <a:pt x="349567" y="160020"/>
                    </a:cubicBezTo>
                    <a:cubicBezTo>
                      <a:pt x="352425" y="164783"/>
                      <a:pt x="346710" y="167640"/>
                      <a:pt x="342900" y="169545"/>
                    </a:cubicBezTo>
                    <a:cubicBezTo>
                      <a:pt x="343853" y="171450"/>
                      <a:pt x="345758" y="170498"/>
                      <a:pt x="346710" y="171450"/>
                    </a:cubicBezTo>
                    <a:cubicBezTo>
                      <a:pt x="347663" y="174308"/>
                      <a:pt x="349567" y="175260"/>
                      <a:pt x="348615" y="178117"/>
                    </a:cubicBezTo>
                    <a:cubicBezTo>
                      <a:pt x="346710" y="180975"/>
                      <a:pt x="340042" y="182880"/>
                      <a:pt x="343853" y="187642"/>
                    </a:cubicBezTo>
                    <a:cubicBezTo>
                      <a:pt x="345758" y="191453"/>
                      <a:pt x="344805" y="195263"/>
                      <a:pt x="342900" y="199073"/>
                    </a:cubicBezTo>
                    <a:cubicBezTo>
                      <a:pt x="340995" y="203835"/>
                      <a:pt x="337185" y="205740"/>
                      <a:pt x="333375" y="206692"/>
                    </a:cubicBezTo>
                    <a:cubicBezTo>
                      <a:pt x="330517" y="207645"/>
                      <a:pt x="326708" y="207645"/>
                      <a:pt x="323850" y="207645"/>
                    </a:cubicBezTo>
                    <a:cubicBezTo>
                      <a:pt x="320040" y="205740"/>
                      <a:pt x="319088" y="205740"/>
                      <a:pt x="318135" y="205740"/>
                    </a:cubicBezTo>
                    <a:cubicBezTo>
                      <a:pt x="309563" y="204788"/>
                      <a:pt x="300990" y="201930"/>
                      <a:pt x="292417" y="201930"/>
                    </a:cubicBezTo>
                    <a:cubicBezTo>
                      <a:pt x="289560" y="202883"/>
                      <a:pt x="287655" y="202883"/>
                      <a:pt x="285750" y="203835"/>
                    </a:cubicBezTo>
                    <a:cubicBezTo>
                      <a:pt x="283845" y="205740"/>
                      <a:pt x="280988" y="207645"/>
                      <a:pt x="280035" y="209550"/>
                    </a:cubicBezTo>
                    <a:cubicBezTo>
                      <a:pt x="280035" y="209550"/>
                      <a:pt x="280035" y="209550"/>
                      <a:pt x="280035" y="209550"/>
                    </a:cubicBezTo>
                    <a:cubicBezTo>
                      <a:pt x="280035" y="209550"/>
                      <a:pt x="279083" y="210503"/>
                      <a:pt x="279083" y="210503"/>
                    </a:cubicBezTo>
                    <a:cubicBezTo>
                      <a:pt x="279083" y="210503"/>
                      <a:pt x="279083" y="211455"/>
                      <a:pt x="278130" y="211455"/>
                    </a:cubicBezTo>
                    <a:cubicBezTo>
                      <a:pt x="278130" y="211455"/>
                      <a:pt x="278130" y="211455"/>
                      <a:pt x="278130" y="212408"/>
                    </a:cubicBezTo>
                    <a:cubicBezTo>
                      <a:pt x="276225" y="214313"/>
                      <a:pt x="275273" y="216217"/>
                      <a:pt x="274320" y="218123"/>
                    </a:cubicBezTo>
                    <a:cubicBezTo>
                      <a:pt x="274320" y="218123"/>
                      <a:pt x="274320" y="218123"/>
                      <a:pt x="274320" y="218123"/>
                    </a:cubicBezTo>
                    <a:cubicBezTo>
                      <a:pt x="274320" y="218123"/>
                      <a:pt x="274320" y="219075"/>
                      <a:pt x="274320" y="219075"/>
                    </a:cubicBezTo>
                    <a:cubicBezTo>
                      <a:pt x="272415" y="221933"/>
                      <a:pt x="271463" y="225742"/>
                      <a:pt x="270510" y="228600"/>
                    </a:cubicBezTo>
                    <a:cubicBezTo>
                      <a:pt x="266700" y="240030"/>
                      <a:pt x="268605" y="250508"/>
                      <a:pt x="271463" y="252413"/>
                    </a:cubicBezTo>
                    <a:cubicBezTo>
                      <a:pt x="272415" y="253365"/>
                      <a:pt x="288608" y="258128"/>
                      <a:pt x="299085" y="262890"/>
                    </a:cubicBezTo>
                    <a:cubicBezTo>
                      <a:pt x="304800" y="264795"/>
                      <a:pt x="307658" y="266700"/>
                      <a:pt x="311467" y="268605"/>
                    </a:cubicBezTo>
                    <a:lnTo>
                      <a:pt x="101918" y="268605"/>
                    </a:lnTo>
                    <a:cubicBezTo>
                      <a:pt x="111443" y="261938"/>
                      <a:pt x="120968" y="258128"/>
                      <a:pt x="135255" y="251460"/>
                    </a:cubicBezTo>
                    <a:cubicBezTo>
                      <a:pt x="138113" y="249555"/>
                      <a:pt x="153352" y="242888"/>
                      <a:pt x="158115" y="237173"/>
                    </a:cubicBezTo>
                    <a:moveTo>
                      <a:pt x="79057" y="200978"/>
                    </a:moveTo>
                    <a:cubicBezTo>
                      <a:pt x="78105" y="200978"/>
                      <a:pt x="76200" y="201930"/>
                      <a:pt x="76200" y="200025"/>
                    </a:cubicBezTo>
                    <a:cubicBezTo>
                      <a:pt x="77152" y="197167"/>
                      <a:pt x="80010" y="197167"/>
                      <a:pt x="81915" y="196215"/>
                    </a:cubicBezTo>
                    <a:cubicBezTo>
                      <a:pt x="82868" y="195263"/>
                      <a:pt x="84773" y="194310"/>
                      <a:pt x="85725" y="195263"/>
                    </a:cubicBezTo>
                    <a:cubicBezTo>
                      <a:pt x="86677" y="197167"/>
                      <a:pt x="88582" y="196215"/>
                      <a:pt x="89535" y="197167"/>
                    </a:cubicBezTo>
                    <a:cubicBezTo>
                      <a:pt x="86677" y="200978"/>
                      <a:pt x="82868" y="200025"/>
                      <a:pt x="79057" y="200978"/>
                    </a:cubicBezTo>
                    <a:moveTo>
                      <a:pt x="952" y="189548"/>
                    </a:moveTo>
                    <a:cubicBezTo>
                      <a:pt x="952" y="189548"/>
                      <a:pt x="0" y="188595"/>
                      <a:pt x="0" y="188595"/>
                    </a:cubicBezTo>
                    <a:cubicBezTo>
                      <a:pt x="6668" y="180023"/>
                      <a:pt x="11430" y="171450"/>
                      <a:pt x="16193" y="162878"/>
                    </a:cubicBezTo>
                    <a:cubicBezTo>
                      <a:pt x="22860" y="159067"/>
                      <a:pt x="28575" y="154305"/>
                      <a:pt x="33338" y="148590"/>
                    </a:cubicBezTo>
                    <a:cubicBezTo>
                      <a:pt x="41910" y="139065"/>
                      <a:pt x="51435" y="131445"/>
                      <a:pt x="61913" y="125730"/>
                    </a:cubicBezTo>
                    <a:cubicBezTo>
                      <a:pt x="65723" y="123825"/>
                      <a:pt x="71438" y="124778"/>
                      <a:pt x="75248" y="126683"/>
                    </a:cubicBezTo>
                    <a:cubicBezTo>
                      <a:pt x="73343" y="128588"/>
                      <a:pt x="71438" y="128588"/>
                      <a:pt x="69532" y="129540"/>
                    </a:cubicBezTo>
                    <a:cubicBezTo>
                      <a:pt x="68580" y="129540"/>
                      <a:pt x="68580" y="129540"/>
                      <a:pt x="67627" y="128588"/>
                    </a:cubicBezTo>
                    <a:cubicBezTo>
                      <a:pt x="68580" y="127635"/>
                      <a:pt x="68580" y="127635"/>
                      <a:pt x="68580" y="126683"/>
                    </a:cubicBezTo>
                    <a:cubicBezTo>
                      <a:pt x="63818" y="132398"/>
                      <a:pt x="56198" y="135255"/>
                      <a:pt x="52388" y="141923"/>
                    </a:cubicBezTo>
                    <a:cubicBezTo>
                      <a:pt x="49530" y="146685"/>
                      <a:pt x="47625" y="153353"/>
                      <a:pt x="40957" y="155258"/>
                    </a:cubicBezTo>
                    <a:cubicBezTo>
                      <a:pt x="39052" y="156210"/>
                      <a:pt x="41910" y="153353"/>
                      <a:pt x="40005" y="154305"/>
                    </a:cubicBezTo>
                    <a:cubicBezTo>
                      <a:pt x="24765" y="164783"/>
                      <a:pt x="13335" y="176213"/>
                      <a:pt x="952" y="189548"/>
                    </a:cubicBezTo>
                    <a:moveTo>
                      <a:pt x="43815" y="156210"/>
                    </a:moveTo>
                    <a:cubicBezTo>
                      <a:pt x="42863" y="157163"/>
                      <a:pt x="42863" y="157163"/>
                      <a:pt x="41910" y="158115"/>
                    </a:cubicBezTo>
                    <a:cubicBezTo>
                      <a:pt x="40957" y="159067"/>
                      <a:pt x="40957" y="160020"/>
                      <a:pt x="40005" y="160020"/>
                    </a:cubicBezTo>
                    <a:cubicBezTo>
                      <a:pt x="39052" y="160020"/>
                      <a:pt x="39052" y="160020"/>
                      <a:pt x="39052" y="159067"/>
                    </a:cubicBezTo>
                    <a:cubicBezTo>
                      <a:pt x="40005" y="157163"/>
                      <a:pt x="40957" y="155258"/>
                      <a:pt x="42863" y="154305"/>
                    </a:cubicBezTo>
                    <a:cubicBezTo>
                      <a:pt x="43815" y="155258"/>
                      <a:pt x="43815" y="155258"/>
                      <a:pt x="43815" y="156210"/>
                    </a:cubicBezTo>
                    <a:moveTo>
                      <a:pt x="67627" y="232410"/>
                    </a:moveTo>
                    <a:cubicBezTo>
                      <a:pt x="67627" y="233363"/>
                      <a:pt x="66675" y="233363"/>
                      <a:pt x="66675" y="234315"/>
                    </a:cubicBezTo>
                    <a:cubicBezTo>
                      <a:pt x="67627" y="234315"/>
                      <a:pt x="67627" y="234315"/>
                      <a:pt x="67627" y="235267"/>
                    </a:cubicBezTo>
                    <a:cubicBezTo>
                      <a:pt x="66675" y="236220"/>
                      <a:pt x="65723" y="237173"/>
                      <a:pt x="63818" y="238125"/>
                    </a:cubicBezTo>
                    <a:cubicBezTo>
                      <a:pt x="63818" y="238125"/>
                      <a:pt x="63818" y="238125"/>
                      <a:pt x="62865" y="238125"/>
                    </a:cubicBezTo>
                    <a:cubicBezTo>
                      <a:pt x="61913" y="239078"/>
                      <a:pt x="61913" y="239078"/>
                      <a:pt x="60960" y="240030"/>
                    </a:cubicBezTo>
                    <a:cubicBezTo>
                      <a:pt x="60007" y="240983"/>
                      <a:pt x="57150" y="240030"/>
                      <a:pt x="58102" y="239078"/>
                    </a:cubicBezTo>
                    <a:cubicBezTo>
                      <a:pt x="59055" y="238125"/>
                      <a:pt x="60960" y="236220"/>
                      <a:pt x="61913" y="235267"/>
                    </a:cubicBezTo>
                    <a:cubicBezTo>
                      <a:pt x="62865" y="234315"/>
                      <a:pt x="63818" y="234315"/>
                      <a:pt x="63818" y="233363"/>
                    </a:cubicBezTo>
                    <a:cubicBezTo>
                      <a:pt x="63818" y="233363"/>
                      <a:pt x="64770" y="232410"/>
                      <a:pt x="64770" y="232410"/>
                    </a:cubicBezTo>
                    <a:cubicBezTo>
                      <a:pt x="64770" y="231458"/>
                      <a:pt x="67627" y="231458"/>
                      <a:pt x="67627" y="232410"/>
                    </a:cubicBezTo>
                    <a:moveTo>
                      <a:pt x="58102" y="228600"/>
                    </a:moveTo>
                    <a:cubicBezTo>
                      <a:pt x="58102" y="228600"/>
                      <a:pt x="58102" y="228600"/>
                      <a:pt x="58102" y="228600"/>
                    </a:cubicBezTo>
                    <a:cubicBezTo>
                      <a:pt x="56198" y="230505"/>
                      <a:pt x="54293" y="231458"/>
                      <a:pt x="52388" y="232410"/>
                    </a:cubicBezTo>
                    <a:cubicBezTo>
                      <a:pt x="50482" y="233363"/>
                      <a:pt x="47625" y="234315"/>
                      <a:pt x="45720" y="235267"/>
                    </a:cubicBezTo>
                    <a:cubicBezTo>
                      <a:pt x="45720" y="235267"/>
                      <a:pt x="45720" y="235267"/>
                      <a:pt x="45720" y="235267"/>
                    </a:cubicBezTo>
                    <a:cubicBezTo>
                      <a:pt x="45720" y="235267"/>
                      <a:pt x="44768" y="235267"/>
                      <a:pt x="44768" y="235267"/>
                    </a:cubicBezTo>
                    <a:cubicBezTo>
                      <a:pt x="42863" y="236220"/>
                      <a:pt x="40957" y="238125"/>
                      <a:pt x="40005" y="239078"/>
                    </a:cubicBezTo>
                    <a:cubicBezTo>
                      <a:pt x="40005" y="239078"/>
                      <a:pt x="40005" y="239078"/>
                      <a:pt x="39052" y="240030"/>
                    </a:cubicBezTo>
                    <a:cubicBezTo>
                      <a:pt x="39052" y="240030"/>
                      <a:pt x="39052" y="240030"/>
                      <a:pt x="39052" y="240030"/>
                    </a:cubicBezTo>
                    <a:cubicBezTo>
                      <a:pt x="39052" y="240030"/>
                      <a:pt x="39052" y="240030"/>
                      <a:pt x="39052" y="240030"/>
                    </a:cubicBezTo>
                    <a:cubicBezTo>
                      <a:pt x="39052" y="240030"/>
                      <a:pt x="38100" y="240983"/>
                      <a:pt x="38100" y="240983"/>
                    </a:cubicBezTo>
                    <a:cubicBezTo>
                      <a:pt x="38100" y="240983"/>
                      <a:pt x="38100" y="240983"/>
                      <a:pt x="38100" y="240983"/>
                    </a:cubicBezTo>
                    <a:cubicBezTo>
                      <a:pt x="38100" y="240983"/>
                      <a:pt x="38100" y="240983"/>
                      <a:pt x="38100" y="240983"/>
                    </a:cubicBezTo>
                    <a:cubicBezTo>
                      <a:pt x="38100" y="240983"/>
                      <a:pt x="37148" y="241935"/>
                      <a:pt x="37148" y="241935"/>
                    </a:cubicBezTo>
                    <a:cubicBezTo>
                      <a:pt x="37148" y="241935"/>
                      <a:pt x="37148" y="242888"/>
                      <a:pt x="36195" y="242888"/>
                    </a:cubicBezTo>
                    <a:cubicBezTo>
                      <a:pt x="36195" y="242888"/>
                      <a:pt x="35243" y="242888"/>
                      <a:pt x="35243" y="242888"/>
                    </a:cubicBezTo>
                    <a:cubicBezTo>
                      <a:pt x="35243" y="242888"/>
                      <a:pt x="35243" y="242888"/>
                      <a:pt x="35243" y="242888"/>
                    </a:cubicBezTo>
                    <a:cubicBezTo>
                      <a:pt x="35243" y="242888"/>
                      <a:pt x="34290" y="242888"/>
                      <a:pt x="34290" y="242888"/>
                    </a:cubicBezTo>
                    <a:cubicBezTo>
                      <a:pt x="34290" y="242888"/>
                      <a:pt x="33338" y="242888"/>
                      <a:pt x="33338" y="242888"/>
                    </a:cubicBezTo>
                    <a:cubicBezTo>
                      <a:pt x="33338" y="242888"/>
                      <a:pt x="33338" y="242888"/>
                      <a:pt x="33338" y="242888"/>
                    </a:cubicBezTo>
                    <a:cubicBezTo>
                      <a:pt x="33338" y="242888"/>
                      <a:pt x="33338" y="242888"/>
                      <a:pt x="33338" y="242888"/>
                    </a:cubicBezTo>
                    <a:cubicBezTo>
                      <a:pt x="32385" y="243840"/>
                      <a:pt x="32385" y="243840"/>
                      <a:pt x="31432" y="244792"/>
                    </a:cubicBezTo>
                    <a:cubicBezTo>
                      <a:pt x="30480" y="245745"/>
                      <a:pt x="29527" y="246698"/>
                      <a:pt x="28575" y="247650"/>
                    </a:cubicBezTo>
                    <a:cubicBezTo>
                      <a:pt x="28575" y="247650"/>
                      <a:pt x="28575" y="247650"/>
                      <a:pt x="28575" y="247650"/>
                    </a:cubicBezTo>
                    <a:cubicBezTo>
                      <a:pt x="28575" y="247650"/>
                      <a:pt x="28575" y="247650"/>
                      <a:pt x="28575" y="247650"/>
                    </a:cubicBezTo>
                    <a:cubicBezTo>
                      <a:pt x="28575" y="247650"/>
                      <a:pt x="28575" y="247650"/>
                      <a:pt x="28575" y="247650"/>
                    </a:cubicBezTo>
                    <a:cubicBezTo>
                      <a:pt x="28575" y="247650"/>
                      <a:pt x="28575" y="247650"/>
                      <a:pt x="28575" y="247650"/>
                    </a:cubicBezTo>
                    <a:cubicBezTo>
                      <a:pt x="28575" y="247650"/>
                      <a:pt x="28575" y="247650"/>
                      <a:pt x="28575" y="247650"/>
                    </a:cubicBezTo>
                    <a:cubicBezTo>
                      <a:pt x="28575" y="247650"/>
                      <a:pt x="28575" y="247650"/>
                      <a:pt x="28575" y="248603"/>
                    </a:cubicBezTo>
                    <a:lnTo>
                      <a:pt x="28575" y="248603"/>
                    </a:lnTo>
                    <a:cubicBezTo>
                      <a:pt x="28575" y="248603"/>
                      <a:pt x="28575" y="248603"/>
                      <a:pt x="28575" y="248603"/>
                    </a:cubicBezTo>
                    <a:cubicBezTo>
                      <a:pt x="28575" y="248603"/>
                      <a:pt x="28575" y="248603"/>
                      <a:pt x="28575" y="248603"/>
                    </a:cubicBezTo>
                    <a:cubicBezTo>
                      <a:pt x="28575" y="248603"/>
                      <a:pt x="28575" y="248603"/>
                      <a:pt x="28575" y="248603"/>
                    </a:cubicBezTo>
                    <a:cubicBezTo>
                      <a:pt x="28575" y="248603"/>
                      <a:pt x="28575" y="247650"/>
                      <a:pt x="28575" y="247650"/>
                    </a:cubicBezTo>
                    <a:lnTo>
                      <a:pt x="28575" y="247650"/>
                    </a:lnTo>
                    <a:cubicBezTo>
                      <a:pt x="28575" y="247650"/>
                      <a:pt x="28575" y="247650"/>
                      <a:pt x="28575" y="247650"/>
                    </a:cubicBezTo>
                    <a:cubicBezTo>
                      <a:pt x="29527" y="246698"/>
                      <a:pt x="29527" y="246698"/>
                      <a:pt x="30480" y="245745"/>
                    </a:cubicBezTo>
                    <a:cubicBezTo>
                      <a:pt x="30480" y="245745"/>
                      <a:pt x="30480" y="245745"/>
                      <a:pt x="30480" y="245745"/>
                    </a:cubicBezTo>
                    <a:cubicBezTo>
                      <a:pt x="30480" y="245745"/>
                      <a:pt x="30480" y="245745"/>
                      <a:pt x="31432" y="244792"/>
                    </a:cubicBezTo>
                    <a:cubicBezTo>
                      <a:pt x="31432" y="244792"/>
                      <a:pt x="32385" y="243840"/>
                      <a:pt x="32385" y="243840"/>
                    </a:cubicBezTo>
                    <a:cubicBezTo>
                      <a:pt x="32385" y="243840"/>
                      <a:pt x="32385" y="243840"/>
                      <a:pt x="32385" y="243840"/>
                    </a:cubicBezTo>
                    <a:cubicBezTo>
                      <a:pt x="33338" y="242888"/>
                      <a:pt x="33338" y="241935"/>
                      <a:pt x="34290" y="241935"/>
                    </a:cubicBezTo>
                    <a:cubicBezTo>
                      <a:pt x="34290" y="241935"/>
                      <a:pt x="34290" y="241935"/>
                      <a:pt x="34290" y="241935"/>
                    </a:cubicBezTo>
                    <a:cubicBezTo>
                      <a:pt x="34290" y="241935"/>
                      <a:pt x="34290" y="241935"/>
                      <a:pt x="34290" y="241935"/>
                    </a:cubicBezTo>
                    <a:cubicBezTo>
                      <a:pt x="34290" y="241935"/>
                      <a:pt x="35243" y="240983"/>
                      <a:pt x="35243" y="240983"/>
                    </a:cubicBezTo>
                    <a:cubicBezTo>
                      <a:pt x="35243" y="240983"/>
                      <a:pt x="35243" y="240030"/>
                      <a:pt x="36195" y="240030"/>
                    </a:cubicBezTo>
                    <a:cubicBezTo>
                      <a:pt x="36195" y="240030"/>
                      <a:pt x="36195" y="240030"/>
                      <a:pt x="36195" y="240030"/>
                    </a:cubicBezTo>
                    <a:cubicBezTo>
                      <a:pt x="36195" y="240030"/>
                      <a:pt x="36195" y="240030"/>
                      <a:pt x="36195" y="240030"/>
                    </a:cubicBezTo>
                    <a:cubicBezTo>
                      <a:pt x="36195" y="240030"/>
                      <a:pt x="36195" y="240030"/>
                      <a:pt x="36195" y="240030"/>
                    </a:cubicBezTo>
                    <a:cubicBezTo>
                      <a:pt x="36195" y="240030"/>
                      <a:pt x="36195" y="239078"/>
                      <a:pt x="37148" y="239078"/>
                    </a:cubicBezTo>
                    <a:cubicBezTo>
                      <a:pt x="37148" y="239078"/>
                      <a:pt x="37148" y="239078"/>
                      <a:pt x="37148" y="239078"/>
                    </a:cubicBezTo>
                    <a:cubicBezTo>
                      <a:pt x="37148" y="239078"/>
                      <a:pt x="37148" y="239078"/>
                      <a:pt x="37148" y="239078"/>
                    </a:cubicBezTo>
                    <a:cubicBezTo>
                      <a:pt x="37148" y="239078"/>
                      <a:pt x="37148" y="239078"/>
                      <a:pt x="37148" y="238125"/>
                    </a:cubicBezTo>
                    <a:cubicBezTo>
                      <a:pt x="37148" y="238125"/>
                      <a:pt x="37148" y="238125"/>
                      <a:pt x="37148" y="238125"/>
                    </a:cubicBezTo>
                    <a:cubicBezTo>
                      <a:pt x="37148" y="238125"/>
                      <a:pt x="37148" y="237173"/>
                      <a:pt x="37148" y="237173"/>
                    </a:cubicBezTo>
                    <a:cubicBezTo>
                      <a:pt x="37148" y="237173"/>
                      <a:pt x="37148" y="237173"/>
                      <a:pt x="37148" y="237173"/>
                    </a:cubicBezTo>
                    <a:cubicBezTo>
                      <a:pt x="38100" y="236220"/>
                      <a:pt x="38100" y="235267"/>
                      <a:pt x="39052" y="234315"/>
                    </a:cubicBezTo>
                    <a:cubicBezTo>
                      <a:pt x="39052" y="234315"/>
                      <a:pt x="39052" y="234315"/>
                      <a:pt x="39052" y="234315"/>
                    </a:cubicBezTo>
                    <a:cubicBezTo>
                      <a:pt x="38100" y="234315"/>
                      <a:pt x="38100" y="235267"/>
                      <a:pt x="37148" y="236220"/>
                    </a:cubicBezTo>
                    <a:cubicBezTo>
                      <a:pt x="36195" y="236220"/>
                      <a:pt x="35243" y="236220"/>
                      <a:pt x="36195" y="235267"/>
                    </a:cubicBezTo>
                    <a:cubicBezTo>
                      <a:pt x="36195" y="235267"/>
                      <a:pt x="37148" y="234315"/>
                      <a:pt x="37148" y="234315"/>
                    </a:cubicBezTo>
                    <a:cubicBezTo>
                      <a:pt x="37148" y="234315"/>
                      <a:pt x="37148" y="234315"/>
                      <a:pt x="37148" y="234315"/>
                    </a:cubicBezTo>
                    <a:cubicBezTo>
                      <a:pt x="38100" y="233363"/>
                      <a:pt x="39052" y="232410"/>
                      <a:pt x="40005" y="231458"/>
                    </a:cubicBezTo>
                    <a:cubicBezTo>
                      <a:pt x="40957" y="231458"/>
                      <a:pt x="40957" y="230505"/>
                      <a:pt x="41910" y="230505"/>
                    </a:cubicBezTo>
                    <a:cubicBezTo>
                      <a:pt x="41910" y="230505"/>
                      <a:pt x="41910" y="230505"/>
                      <a:pt x="41910" y="230505"/>
                    </a:cubicBezTo>
                    <a:cubicBezTo>
                      <a:pt x="41910" y="230505"/>
                      <a:pt x="42863" y="229553"/>
                      <a:pt x="42863" y="229553"/>
                    </a:cubicBezTo>
                    <a:cubicBezTo>
                      <a:pt x="42863" y="229553"/>
                      <a:pt x="42863" y="229553"/>
                      <a:pt x="42863" y="229553"/>
                    </a:cubicBezTo>
                    <a:cubicBezTo>
                      <a:pt x="47625" y="224790"/>
                      <a:pt x="56198" y="224790"/>
                      <a:pt x="62865" y="221933"/>
                    </a:cubicBezTo>
                    <a:cubicBezTo>
                      <a:pt x="65723" y="220980"/>
                      <a:pt x="68580" y="222885"/>
                      <a:pt x="71438" y="221933"/>
                    </a:cubicBezTo>
                    <a:cubicBezTo>
                      <a:pt x="73343" y="221933"/>
                      <a:pt x="74295" y="221933"/>
                      <a:pt x="76200" y="222885"/>
                    </a:cubicBezTo>
                    <a:cubicBezTo>
                      <a:pt x="66675" y="222885"/>
                      <a:pt x="62865" y="225742"/>
                      <a:pt x="58102" y="228600"/>
                    </a:cubicBezTo>
                    <a:moveTo>
                      <a:pt x="68580" y="193358"/>
                    </a:moveTo>
                    <a:cubicBezTo>
                      <a:pt x="67627" y="192405"/>
                      <a:pt x="70485" y="193358"/>
                      <a:pt x="70485" y="192405"/>
                    </a:cubicBezTo>
                    <a:lnTo>
                      <a:pt x="66675" y="192405"/>
                    </a:lnTo>
                    <a:cubicBezTo>
                      <a:pt x="65723" y="192405"/>
                      <a:pt x="65723" y="191453"/>
                      <a:pt x="65723" y="191453"/>
                    </a:cubicBezTo>
                    <a:cubicBezTo>
                      <a:pt x="62865" y="192405"/>
                      <a:pt x="60007" y="193358"/>
                      <a:pt x="57150" y="193358"/>
                    </a:cubicBezTo>
                    <a:cubicBezTo>
                      <a:pt x="53340" y="194310"/>
                      <a:pt x="50482" y="197167"/>
                      <a:pt x="46673" y="198120"/>
                    </a:cubicBezTo>
                    <a:cubicBezTo>
                      <a:pt x="40957" y="200025"/>
                      <a:pt x="36195" y="204788"/>
                      <a:pt x="30480" y="206692"/>
                    </a:cubicBezTo>
                    <a:cubicBezTo>
                      <a:pt x="29527" y="206692"/>
                      <a:pt x="29527" y="205740"/>
                      <a:pt x="29527" y="205740"/>
                    </a:cubicBezTo>
                    <a:cubicBezTo>
                      <a:pt x="30480" y="203835"/>
                      <a:pt x="32385" y="203835"/>
                      <a:pt x="33338" y="201930"/>
                    </a:cubicBezTo>
                    <a:cubicBezTo>
                      <a:pt x="33338" y="200978"/>
                      <a:pt x="33338" y="200978"/>
                      <a:pt x="32385" y="200978"/>
                    </a:cubicBezTo>
                    <a:cubicBezTo>
                      <a:pt x="36195" y="195263"/>
                      <a:pt x="41910" y="192405"/>
                      <a:pt x="47625" y="187642"/>
                    </a:cubicBezTo>
                    <a:lnTo>
                      <a:pt x="47625" y="185738"/>
                    </a:lnTo>
                    <a:cubicBezTo>
                      <a:pt x="49530" y="183833"/>
                      <a:pt x="51435" y="182880"/>
                      <a:pt x="52388" y="180023"/>
                    </a:cubicBezTo>
                    <a:cubicBezTo>
                      <a:pt x="53340" y="178117"/>
                      <a:pt x="55245" y="176213"/>
                      <a:pt x="57150" y="175260"/>
                    </a:cubicBezTo>
                    <a:cubicBezTo>
                      <a:pt x="56198" y="174308"/>
                      <a:pt x="55245" y="174308"/>
                      <a:pt x="55245" y="173355"/>
                    </a:cubicBezTo>
                    <a:cubicBezTo>
                      <a:pt x="53340" y="173355"/>
                      <a:pt x="51435" y="174308"/>
                      <a:pt x="49530" y="172403"/>
                    </a:cubicBezTo>
                    <a:cubicBezTo>
                      <a:pt x="50482" y="171450"/>
                      <a:pt x="51435" y="170498"/>
                      <a:pt x="52388" y="170498"/>
                    </a:cubicBezTo>
                    <a:cubicBezTo>
                      <a:pt x="52388" y="170498"/>
                      <a:pt x="51435" y="170498"/>
                      <a:pt x="51435" y="169545"/>
                    </a:cubicBezTo>
                    <a:cubicBezTo>
                      <a:pt x="50482" y="168592"/>
                      <a:pt x="52388" y="167640"/>
                      <a:pt x="54293" y="166688"/>
                    </a:cubicBezTo>
                    <a:cubicBezTo>
                      <a:pt x="56198" y="165735"/>
                      <a:pt x="59055" y="165735"/>
                      <a:pt x="60007" y="164783"/>
                    </a:cubicBezTo>
                    <a:cubicBezTo>
                      <a:pt x="56198" y="163830"/>
                      <a:pt x="52388" y="165735"/>
                      <a:pt x="48577" y="163830"/>
                    </a:cubicBezTo>
                    <a:cubicBezTo>
                      <a:pt x="51435" y="157163"/>
                      <a:pt x="55245" y="151448"/>
                      <a:pt x="60960" y="148590"/>
                    </a:cubicBezTo>
                    <a:cubicBezTo>
                      <a:pt x="61913" y="148590"/>
                      <a:pt x="62865" y="148590"/>
                      <a:pt x="62865" y="149542"/>
                    </a:cubicBezTo>
                    <a:cubicBezTo>
                      <a:pt x="62865" y="152400"/>
                      <a:pt x="60960" y="154305"/>
                      <a:pt x="59055" y="154305"/>
                    </a:cubicBezTo>
                    <a:cubicBezTo>
                      <a:pt x="62865" y="155258"/>
                      <a:pt x="67627" y="155258"/>
                      <a:pt x="71438" y="157163"/>
                    </a:cubicBezTo>
                    <a:cubicBezTo>
                      <a:pt x="70485" y="158115"/>
                      <a:pt x="69532" y="158115"/>
                      <a:pt x="69532" y="158115"/>
                    </a:cubicBezTo>
                    <a:cubicBezTo>
                      <a:pt x="72390" y="160020"/>
                      <a:pt x="75248" y="159067"/>
                      <a:pt x="78105" y="160973"/>
                    </a:cubicBezTo>
                    <a:cubicBezTo>
                      <a:pt x="76200" y="162878"/>
                      <a:pt x="75248" y="160973"/>
                      <a:pt x="73343" y="160973"/>
                    </a:cubicBezTo>
                    <a:cubicBezTo>
                      <a:pt x="89535" y="165735"/>
                      <a:pt x="105727" y="169545"/>
                      <a:pt x="119063" y="179070"/>
                    </a:cubicBezTo>
                    <a:cubicBezTo>
                      <a:pt x="107632" y="184785"/>
                      <a:pt x="96202" y="187642"/>
                      <a:pt x="83820" y="189548"/>
                    </a:cubicBezTo>
                    <a:cubicBezTo>
                      <a:pt x="81915" y="189548"/>
                      <a:pt x="80963" y="189548"/>
                      <a:pt x="80010" y="188595"/>
                    </a:cubicBezTo>
                    <a:cubicBezTo>
                      <a:pt x="80010" y="189548"/>
                      <a:pt x="80010" y="190500"/>
                      <a:pt x="79057" y="190500"/>
                    </a:cubicBezTo>
                    <a:cubicBezTo>
                      <a:pt x="77152" y="190500"/>
                      <a:pt x="75248" y="190500"/>
                      <a:pt x="74295" y="191453"/>
                    </a:cubicBezTo>
                    <a:cubicBezTo>
                      <a:pt x="73343" y="194310"/>
                      <a:pt x="70485" y="194310"/>
                      <a:pt x="68580" y="193358"/>
                    </a:cubicBezTo>
                  </a:path>
                </a:pathLst>
              </a:custGeom>
              <a:solidFill>
                <a:srgbClr val="FFFFFF"/>
              </a:solidFill>
              <a:ln w="9525" cap="flat">
                <a:noFill/>
                <a:prstDash val="solid"/>
                <a:miter/>
              </a:ln>
            </p:spPr>
            <p:txBody>
              <a:bodyPr rtlCol="0" anchor="ctr"/>
              <a:lstStyle/>
              <a:p>
                <a:endParaRPr lang="fr-FR"/>
              </a:p>
            </p:txBody>
          </p:sp>
          <p:sp>
            <p:nvSpPr>
              <p:cNvPr id="16" name="Forme libre : forme 15">
                <a:extLst>
                  <a:ext uri="{FF2B5EF4-FFF2-40B4-BE49-F238E27FC236}">
                    <a16:creationId xmlns:a16="http://schemas.microsoft.com/office/drawing/2014/main" xmlns="" id="{D8D3202E-8F82-4420-97EA-F8CC611573DC}"/>
                  </a:ext>
                </a:extLst>
              </p:cNvPr>
              <p:cNvSpPr/>
              <p:nvPr/>
            </p:nvSpPr>
            <p:spPr>
              <a:xfrm>
                <a:off x="270509" y="270509"/>
                <a:ext cx="349567" cy="269557"/>
              </a:xfrm>
              <a:custGeom>
                <a:avLst/>
                <a:gdLst>
                  <a:gd name="connsiteX0" fmla="*/ 306705 w 349567"/>
                  <a:gd name="connsiteY0" fmla="*/ 237173 h 269557"/>
                  <a:gd name="connsiteX1" fmla="*/ 315278 w 349567"/>
                  <a:gd name="connsiteY1" fmla="*/ 227648 h 269557"/>
                  <a:gd name="connsiteX2" fmla="*/ 315278 w 349567"/>
                  <a:gd name="connsiteY2" fmla="*/ 227648 h 269557"/>
                  <a:gd name="connsiteX3" fmla="*/ 332423 w 349567"/>
                  <a:gd name="connsiteY3" fmla="*/ 210503 h 269557"/>
                  <a:gd name="connsiteX4" fmla="*/ 338138 w 349567"/>
                  <a:gd name="connsiteY4" fmla="*/ 205740 h 269557"/>
                  <a:gd name="connsiteX5" fmla="*/ 339090 w 349567"/>
                  <a:gd name="connsiteY5" fmla="*/ 203835 h 269557"/>
                  <a:gd name="connsiteX6" fmla="*/ 332423 w 349567"/>
                  <a:gd name="connsiteY6" fmla="*/ 207645 h 269557"/>
                  <a:gd name="connsiteX7" fmla="*/ 331470 w 349567"/>
                  <a:gd name="connsiteY7" fmla="*/ 206692 h 269557"/>
                  <a:gd name="connsiteX8" fmla="*/ 337185 w 349567"/>
                  <a:gd name="connsiteY8" fmla="*/ 202883 h 269557"/>
                  <a:gd name="connsiteX9" fmla="*/ 337185 w 349567"/>
                  <a:gd name="connsiteY9" fmla="*/ 202883 h 269557"/>
                  <a:gd name="connsiteX10" fmla="*/ 336233 w 349567"/>
                  <a:gd name="connsiteY10" fmla="*/ 201930 h 269557"/>
                  <a:gd name="connsiteX11" fmla="*/ 320040 w 349567"/>
                  <a:gd name="connsiteY11" fmla="*/ 210503 h 269557"/>
                  <a:gd name="connsiteX12" fmla="*/ 317183 w 349567"/>
                  <a:gd name="connsiteY12" fmla="*/ 209550 h 269557"/>
                  <a:gd name="connsiteX13" fmla="*/ 296228 w 349567"/>
                  <a:gd name="connsiteY13" fmla="*/ 221933 h 269557"/>
                  <a:gd name="connsiteX14" fmla="*/ 296228 w 349567"/>
                  <a:gd name="connsiteY14" fmla="*/ 220980 h 269557"/>
                  <a:gd name="connsiteX15" fmla="*/ 286703 w 349567"/>
                  <a:gd name="connsiteY15" fmla="*/ 224790 h 269557"/>
                  <a:gd name="connsiteX16" fmla="*/ 274320 w 349567"/>
                  <a:gd name="connsiteY16" fmla="*/ 225742 h 269557"/>
                  <a:gd name="connsiteX17" fmla="*/ 256223 w 349567"/>
                  <a:gd name="connsiteY17" fmla="*/ 228600 h 269557"/>
                  <a:gd name="connsiteX18" fmla="*/ 255270 w 349567"/>
                  <a:gd name="connsiteY18" fmla="*/ 228600 h 269557"/>
                  <a:gd name="connsiteX19" fmla="*/ 245745 w 349567"/>
                  <a:gd name="connsiteY19" fmla="*/ 232410 h 269557"/>
                  <a:gd name="connsiteX20" fmla="*/ 245745 w 349567"/>
                  <a:gd name="connsiteY20" fmla="*/ 232410 h 269557"/>
                  <a:gd name="connsiteX21" fmla="*/ 244792 w 349567"/>
                  <a:gd name="connsiteY21" fmla="*/ 233363 h 269557"/>
                  <a:gd name="connsiteX22" fmla="*/ 240983 w 349567"/>
                  <a:gd name="connsiteY22" fmla="*/ 236220 h 269557"/>
                  <a:gd name="connsiteX23" fmla="*/ 232410 w 349567"/>
                  <a:gd name="connsiteY23" fmla="*/ 242888 h 269557"/>
                  <a:gd name="connsiteX24" fmla="*/ 231458 w 349567"/>
                  <a:gd name="connsiteY24" fmla="*/ 242888 h 269557"/>
                  <a:gd name="connsiteX25" fmla="*/ 222885 w 349567"/>
                  <a:gd name="connsiteY25" fmla="*/ 250508 h 269557"/>
                  <a:gd name="connsiteX26" fmla="*/ 220980 w 349567"/>
                  <a:gd name="connsiteY26" fmla="*/ 250508 h 269557"/>
                  <a:gd name="connsiteX27" fmla="*/ 220980 w 349567"/>
                  <a:gd name="connsiteY27" fmla="*/ 250508 h 269557"/>
                  <a:gd name="connsiteX28" fmla="*/ 220980 w 349567"/>
                  <a:gd name="connsiteY28" fmla="*/ 249555 h 269557"/>
                  <a:gd name="connsiteX29" fmla="*/ 221933 w 349567"/>
                  <a:gd name="connsiteY29" fmla="*/ 247650 h 269557"/>
                  <a:gd name="connsiteX30" fmla="*/ 223838 w 349567"/>
                  <a:gd name="connsiteY30" fmla="*/ 245745 h 269557"/>
                  <a:gd name="connsiteX31" fmla="*/ 225742 w 349567"/>
                  <a:gd name="connsiteY31" fmla="*/ 242888 h 269557"/>
                  <a:gd name="connsiteX32" fmla="*/ 225742 w 349567"/>
                  <a:gd name="connsiteY32" fmla="*/ 241935 h 269557"/>
                  <a:gd name="connsiteX33" fmla="*/ 224790 w 349567"/>
                  <a:gd name="connsiteY33" fmla="*/ 241935 h 269557"/>
                  <a:gd name="connsiteX34" fmla="*/ 233363 w 349567"/>
                  <a:gd name="connsiteY34" fmla="*/ 235267 h 269557"/>
                  <a:gd name="connsiteX35" fmla="*/ 233363 w 349567"/>
                  <a:gd name="connsiteY35" fmla="*/ 235267 h 269557"/>
                  <a:gd name="connsiteX36" fmla="*/ 232410 w 349567"/>
                  <a:gd name="connsiteY36" fmla="*/ 234315 h 269557"/>
                  <a:gd name="connsiteX37" fmla="*/ 233363 w 349567"/>
                  <a:gd name="connsiteY37" fmla="*/ 233363 h 269557"/>
                  <a:gd name="connsiteX38" fmla="*/ 233363 w 349567"/>
                  <a:gd name="connsiteY38" fmla="*/ 233363 h 269557"/>
                  <a:gd name="connsiteX39" fmla="*/ 233363 w 349567"/>
                  <a:gd name="connsiteY39" fmla="*/ 233363 h 269557"/>
                  <a:gd name="connsiteX40" fmla="*/ 233363 w 349567"/>
                  <a:gd name="connsiteY40" fmla="*/ 234315 h 269557"/>
                  <a:gd name="connsiteX41" fmla="*/ 229553 w 349567"/>
                  <a:gd name="connsiteY41" fmla="*/ 237173 h 269557"/>
                  <a:gd name="connsiteX42" fmla="*/ 228600 w 349567"/>
                  <a:gd name="connsiteY42" fmla="*/ 237173 h 269557"/>
                  <a:gd name="connsiteX43" fmla="*/ 227648 w 349567"/>
                  <a:gd name="connsiteY43" fmla="*/ 237173 h 269557"/>
                  <a:gd name="connsiteX44" fmla="*/ 227648 w 349567"/>
                  <a:gd name="connsiteY44" fmla="*/ 237173 h 269557"/>
                  <a:gd name="connsiteX45" fmla="*/ 227648 w 349567"/>
                  <a:gd name="connsiteY45" fmla="*/ 237173 h 269557"/>
                  <a:gd name="connsiteX46" fmla="*/ 227648 w 349567"/>
                  <a:gd name="connsiteY46" fmla="*/ 237173 h 269557"/>
                  <a:gd name="connsiteX47" fmla="*/ 227648 w 349567"/>
                  <a:gd name="connsiteY47" fmla="*/ 237173 h 269557"/>
                  <a:gd name="connsiteX48" fmla="*/ 227648 w 349567"/>
                  <a:gd name="connsiteY48" fmla="*/ 237173 h 269557"/>
                  <a:gd name="connsiteX49" fmla="*/ 227648 w 349567"/>
                  <a:gd name="connsiteY49" fmla="*/ 237173 h 269557"/>
                  <a:gd name="connsiteX50" fmla="*/ 227648 w 349567"/>
                  <a:gd name="connsiteY50" fmla="*/ 236220 h 269557"/>
                  <a:gd name="connsiteX51" fmla="*/ 227648 w 349567"/>
                  <a:gd name="connsiteY51" fmla="*/ 236220 h 269557"/>
                  <a:gd name="connsiteX52" fmla="*/ 228600 w 349567"/>
                  <a:gd name="connsiteY52" fmla="*/ 235267 h 269557"/>
                  <a:gd name="connsiteX53" fmla="*/ 228600 w 349567"/>
                  <a:gd name="connsiteY53" fmla="*/ 234315 h 269557"/>
                  <a:gd name="connsiteX54" fmla="*/ 229553 w 349567"/>
                  <a:gd name="connsiteY54" fmla="*/ 233363 h 269557"/>
                  <a:gd name="connsiteX55" fmla="*/ 229553 w 349567"/>
                  <a:gd name="connsiteY55" fmla="*/ 232410 h 269557"/>
                  <a:gd name="connsiteX56" fmla="*/ 233363 w 349567"/>
                  <a:gd name="connsiteY56" fmla="*/ 229553 h 269557"/>
                  <a:gd name="connsiteX57" fmla="*/ 233363 w 349567"/>
                  <a:gd name="connsiteY57" fmla="*/ 229553 h 269557"/>
                  <a:gd name="connsiteX58" fmla="*/ 239078 w 349567"/>
                  <a:gd name="connsiteY58" fmla="*/ 226695 h 269557"/>
                  <a:gd name="connsiteX59" fmla="*/ 240030 w 349567"/>
                  <a:gd name="connsiteY59" fmla="*/ 225742 h 269557"/>
                  <a:gd name="connsiteX60" fmla="*/ 231458 w 349567"/>
                  <a:gd name="connsiteY60" fmla="*/ 229553 h 269557"/>
                  <a:gd name="connsiteX61" fmla="*/ 230505 w 349567"/>
                  <a:gd name="connsiteY61" fmla="*/ 229553 h 269557"/>
                  <a:gd name="connsiteX62" fmla="*/ 229553 w 349567"/>
                  <a:gd name="connsiteY62" fmla="*/ 229553 h 269557"/>
                  <a:gd name="connsiteX63" fmla="*/ 229553 w 349567"/>
                  <a:gd name="connsiteY63" fmla="*/ 229553 h 269557"/>
                  <a:gd name="connsiteX64" fmla="*/ 232410 w 349567"/>
                  <a:gd name="connsiteY64" fmla="*/ 226695 h 269557"/>
                  <a:gd name="connsiteX65" fmla="*/ 233363 w 349567"/>
                  <a:gd name="connsiteY65" fmla="*/ 227648 h 269557"/>
                  <a:gd name="connsiteX66" fmla="*/ 291465 w 349567"/>
                  <a:gd name="connsiteY66" fmla="*/ 211455 h 269557"/>
                  <a:gd name="connsiteX67" fmla="*/ 296228 w 349567"/>
                  <a:gd name="connsiteY67" fmla="*/ 208598 h 269557"/>
                  <a:gd name="connsiteX68" fmla="*/ 303848 w 349567"/>
                  <a:gd name="connsiteY68" fmla="*/ 203835 h 269557"/>
                  <a:gd name="connsiteX69" fmla="*/ 312420 w 349567"/>
                  <a:gd name="connsiteY69" fmla="*/ 192405 h 269557"/>
                  <a:gd name="connsiteX70" fmla="*/ 311468 w 349567"/>
                  <a:gd name="connsiteY70" fmla="*/ 191453 h 269557"/>
                  <a:gd name="connsiteX71" fmla="*/ 288608 w 349567"/>
                  <a:gd name="connsiteY71" fmla="*/ 208598 h 269557"/>
                  <a:gd name="connsiteX72" fmla="*/ 255270 w 349567"/>
                  <a:gd name="connsiteY72" fmla="*/ 214313 h 269557"/>
                  <a:gd name="connsiteX73" fmla="*/ 258128 w 349567"/>
                  <a:gd name="connsiteY73" fmla="*/ 213360 h 269557"/>
                  <a:gd name="connsiteX74" fmla="*/ 260033 w 349567"/>
                  <a:gd name="connsiteY74" fmla="*/ 210503 h 269557"/>
                  <a:gd name="connsiteX75" fmla="*/ 261938 w 349567"/>
                  <a:gd name="connsiteY75" fmla="*/ 210503 h 269557"/>
                  <a:gd name="connsiteX76" fmla="*/ 262890 w 349567"/>
                  <a:gd name="connsiteY76" fmla="*/ 209550 h 269557"/>
                  <a:gd name="connsiteX77" fmla="*/ 264795 w 349567"/>
                  <a:gd name="connsiteY77" fmla="*/ 208598 h 269557"/>
                  <a:gd name="connsiteX78" fmla="*/ 257175 w 349567"/>
                  <a:gd name="connsiteY78" fmla="*/ 208598 h 269557"/>
                  <a:gd name="connsiteX79" fmla="*/ 259080 w 349567"/>
                  <a:gd name="connsiteY79" fmla="*/ 205740 h 269557"/>
                  <a:gd name="connsiteX80" fmla="*/ 260985 w 349567"/>
                  <a:gd name="connsiteY80" fmla="*/ 205740 h 269557"/>
                  <a:gd name="connsiteX81" fmla="*/ 261938 w 349567"/>
                  <a:gd name="connsiteY81" fmla="*/ 203835 h 269557"/>
                  <a:gd name="connsiteX82" fmla="*/ 283845 w 349567"/>
                  <a:gd name="connsiteY82" fmla="*/ 191453 h 269557"/>
                  <a:gd name="connsiteX83" fmla="*/ 280035 w 349567"/>
                  <a:gd name="connsiteY83" fmla="*/ 192405 h 269557"/>
                  <a:gd name="connsiteX84" fmla="*/ 280988 w 349567"/>
                  <a:gd name="connsiteY84" fmla="*/ 190500 h 269557"/>
                  <a:gd name="connsiteX85" fmla="*/ 297180 w 349567"/>
                  <a:gd name="connsiteY85" fmla="*/ 183833 h 269557"/>
                  <a:gd name="connsiteX86" fmla="*/ 291465 w 349567"/>
                  <a:gd name="connsiteY86" fmla="*/ 183833 h 269557"/>
                  <a:gd name="connsiteX87" fmla="*/ 294323 w 349567"/>
                  <a:gd name="connsiteY87" fmla="*/ 181928 h 269557"/>
                  <a:gd name="connsiteX88" fmla="*/ 294323 w 349567"/>
                  <a:gd name="connsiteY88" fmla="*/ 180023 h 269557"/>
                  <a:gd name="connsiteX89" fmla="*/ 295275 w 349567"/>
                  <a:gd name="connsiteY89" fmla="*/ 179070 h 269557"/>
                  <a:gd name="connsiteX90" fmla="*/ 294323 w 349567"/>
                  <a:gd name="connsiteY90" fmla="*/ 178117 h 269557"/>
                  <a:gd name="connsiteX91" fmla="*/ 297180 w 349567"/>
                  <a:gd name="connsiteY91" fmla="*/ 176213 h 269557"/>
                  <a:gd name="connsiteX92" fmla="*/ 295275 w 349567"/>
                  <a:gd name="connsiteY92" fmla="*/ 175260 h 269557"/>
                  <a:gd name="connsiteX93" fmla="*/ 301943 w 349567"/>
                  <a:gd name="connsiteY93" fmla="*/ 172403 h 269557"/>
                  <a:gd name="connsiteX94" fmla="*/ 300038 w 349567"/>
                  <a:gd name="connsiteY94" fmla="*/ 171450 h 269557"/>
                  <a:gd name="connsiteX95" fmla="*/ 300990 w 349567"/>
                  <a:gd name="connsiteY95" fmla="*/ 170498 h 269557"/>
                  <a:gd name="connsiteX96" fmla="*/ 300990 w 349567"/>
                  <a:gd name="connsiteY96" fmla="*/ 170498 h 269557"/>
                  <a:gd name="connsiteX97" fmla="*/ 300038 w 349567"/>
                  <a:gd name="connsiteY97" fmla="*/ 168592 h 269557"/>
                  <a:gd name="connsiteX98" fmla="*/ 304800 w 349567"/>
                  <a:gd name="connsiteY98" fmla="*/ 156210 h 269557"/>
                  <a:gd name="connsiteX99" fmla="*/ 303848 w 349567"/>
                  <a:gd name="connsiteY99" fmla="*/ 155258 h 269557"/>
                  <a:gd name="connsiteX100" fmla="*/ 282893 w 349567"/>
                  <a:gd name="connsiteY100" fmla="*/ 164783 h 269557"/>
                  <a:gd name="connsiteX101" fmla="*/ 280035 w 349567"/>
                  <a:gd name="connsiteY101" fmla="*/ 164783 h 269557"/>
                  <a:gd name="connsiteX102" fmla="*/ 271463 w 349567"/>
                  <a:gd name="connsiteY102" fmla="*/ 163830 h 269557"/>
                  <a:gd name="connsiteX103" fmla="*/ 266700 w 349567"/>
                  <a:gd name="connsiteY103" fmla="*/ 160020 h 269557"/>
                  <a:gd name="connsiteX104" fmla="*/ 254317 w 349567"/>
                  <a:gd name="connsiteY104" fmla="*/ 154305 h 269557"/>
                  <a:gd name="connsiteX105" fmla="*/ 215265 w 349567"/>
                  <a:gd name="connsiteY105" fmla="*/ 148590 h 269557"/>
                  <a:gd name="connsiteX106" fmla="*/ 233363 w 349567"/>
                  <a:gd name="connsiteY106" fmla="*/ 143828 h 269557"/>
                  <a:gd name="connsiteX107" fmla="*/ 259080 w 349567"/>
                  <a:gd name="connsiteY107" fmla="*/ 139065 h 269557"/>
                  <a:gd name="connsiteX108" fmla="*/ 254317 w 349567"/>
                  <a:gd name="connsiteY108" fmla="*/ 139065 h 269557"/>
                  <a:gd name="connsiteX109" fmla="*/ 232410 w 349567"/>
                  <a:gd name="connsiteY109" fmla="*/ 141923 h 269557"/>
                  <a:gd name="connsiteX110" fmla="*/ 217170 w 349567"/>
                  <a:gd name="connsiteY110" fmla="*/ 145733 h 269557"/>
                  <a:gd name="connsiteX111" fmla="*/ 208598 w 349567"/>
                  <a:gd name="connsiteY111" fmla="*/ 149542 h 269557"/>
                  <a:gd name="connsiteX112" fmla="*/ 208598 w 349567"/>
                  <a:gd name="connsiteY112" fmla="*/ 147638 h 269557"/>
                  <a:gd name="connsiteX113" fmla="*/ 227648 w 349567"/>
                  <a:gd name="connsiteY113" fmla="*/ 135255 h 269557"/>
                  <a:gd name="connsiteX114" fmla="*/ 254317 w 349567"/>
                  <a:gd name="connsiteY114" fmla="*/ 136208 h 269557"/>
                  <a:gd name="connsiteX115" fmla="*/ 273368 w 349567"/>
                  <a:gd name="connsiteY115" fmla="*/ 140017 h 269557"/>
                  <a:gd name="connsiteX116" fmla="*/ 278130 w 349567"/>
                  <a:gd name="connsiteY116" fmla="*/ 144780 h 269557"/>
                  <a:gd name="connsiteX117" fmla="*/ 287655 w 349567"/>
                  <a:gd name="connsiteY117" fmla="*/ 146685 h 269557"/>
                  <a:gd name="connsiteX118" fmla="*/ 287655 w 349567"/>
                  <a:gd name="connsiteY118" fmla="*/ 143828 h 269557"/>
                  <a:gd name="connsiteX119" fmla="*/ 294323 w 349567"/>
                  <a:gd name="connsiteY119" fmla="*/ 142875 h 269557"/>
                  <a:gd name="connsiteX120" fmla="*/ 288608 w 349567"/>
                  <a:gd name="connsiteY120" fmla="*/ 132398 h 269557"/>
                  <a:gd name="connsiteX121" fmla="*/ 289560 w 349567"/>
                  <a:gd name="connsiteY121" fmla="*/ 131445 h 269557"/>
                  <a:gd name="connsiteX122" fmla="*/ 301943 w 349567"/>
                  <a:gd name="connsiteY122" fmla="*/ 141923 h 269557"/>
                  <a:gd name="connsiteX123" fmla="*/ 309563 w 349567"/>
                  <a:gd name="connsiteY123" fmla="*/ 140970 h 269557"/>
                  <a:gd name="connsiteX124" fmla="*/ 298133 w 349567"/>
                  <a:gd name="connsiteY124" fmla="*/ 125730 h 269557"/>
                  <a:gd name="connsiteX125" fmla="*/ 298133 w 349567"/>
                  <a:gd name="connsiteY125" fmla="*/ 123825 h 269557"/>
                  <a:gd name="connsiteX126" fmla="*/ 296228 w 349567"/>
                  <a:gd name="connsiteY126" fmla="*/ 122873 h 269557"/>
                  <a:gd name="connsiteX127" fmla="*/ 296228 w 349567"/>
                  <a:gd name="connsiteY127" fmla="*/ 120015 h 269557"/>
                  <a:gd name="connsiteX128" fmla="*/ 293370 w 349567"/>
                  <a:gd name="connsiteY128" fmla="*/ 115253 h 269557"/>
                  <a:gd name="connsiteX129" fmla="*/ 291465 w 349567"/>
                  <a:gd name="connsiteY129" fmla="*/ 105728 h 269557"/>
                  <a:gd name="connsiteX130" fmla="*/ 290513 w 349567"/>
                  <a:gd name="connsiteY130" fmla="*/ 98108 h 269557"/>
                  <a:gd name="connsiteX131" fmla="*/ 285750 w 349567"/>
                  <a:gd name="connsiteY131" fmla="*/ 73342 h 269557"/>
                  <a:gd name="connsiteX132" fmla="*/ 296228 w 349567"/>
                  <a:gd name="connsiteY132" fmla="*/ 47625 h 269557"/>
                  <a:gd name="connsiteX133" fmla="*/ 310515 w 349567"/>
                  <a:gd name="connsiteY133" fmla="*/ 31433 h 269557"/>
                  <a:gd name="connsiteX134" fmla="*/ 320040 w 349567"/>
                  <a:gd name="connsiteY134" fmla="*/ 15240 h 269557"/>
                  <a:gd name="connsiteX135" fmla="*/ 336233 w 349567"/>
                  <a:gd name="connsiteY135" fmla="*/ 4763 h 269557"/>
                  <a:gd name="connsiteX136" fmla="*/ 349568 w 349567"/>
                  <a:gd name="connsiteY136" fmla="*/ 0 h 269557"/>
                  <a:gd name="connsiteX137" fmla="*/ 0 w 349567"/>
                  <a:gd name="connsiteY137" fmla="*/ 0 h 269557"/>
                  <a:gd name="connsiteX138" fmla="*/ 0 w 349567"/>
                  <a:gd name="connsiteY138" fmla="*/ 269558 h 269557"/>
                  <a:gd name="connsiteX139" fmla="*/ 247650 w 349567"/>
                  <a:gd name="connsiteY139" fmla="*/ 269558 h 269557"/>
                  <a:gd name="connsiteX140" fmla="*/ 280988 w 349567"/>
                  <a:gd name="connsiteY140" fmla="*/ 252413 h 269557"/>
                  <a:gd name="connsiteX141" fmla="*/ 306705 w 349567"/>
                  <a:gd name="connsiteY141" fmla="*/ 237173 h 269557"/>
                  <a:gd name="connsiteX142" fmla="*/ 227648 w 349567"/>
                  <a:gd name="connsiteY142" fmla="*/ 200978 h 269557"/>
                  <a:gd name="connsiteX143" fmla="*/ 224790 w 349567"/>
                  <a:gd name="connsiteY143" fmla="*/ 200025 h 269557"/>
                  <a:gd name="connsiteX144" fmla="*/ 230505 w 349567"/>
                  <a:gd name="connsiteY144" fmla="*/ 196215 h 269557"/>
                  <a:gd name="connsiteX145" fmla="*/ 234315 w 349567"/>
                  <a:gd name="connsiteY145" fmla="*/ 195263 h 269557"/>
                  <a:gd name="connsiteX146" fmla="*/ 238125 w 349567"/>
                  <a:gd name="connsiteY146" fmla="*/ 197167 h 269557"/>
                  <a:gd name="connsiteX147" fmla="*/ 227648 w 349567"/>
                  <a:gd name="connsiteY147" fmla="*/ 200978 h 269557"/>
                  <a:gd name="connsiteX148" fmla="*/ 149542 w 349567"/>
                  <a:gd name="connsiteY148" fmla="*/ 189548 h 269557"/>
                  <a:gd name="connsiteX149" fmla="*/ 148590 w 349567"/>
                  <a:gd name="connsiteY149" fmla="*/ 188595 h 269557"/>
                  <a:gd name="connsiteX150" fmla="*/ 164783 w 349567"/>
                  <a:gd name="connsiteY150" fmla="*/ 162878 h 269557"/>
                  <a:gd name="connsiteX151" fmla="*/ 181928 w 349567"/>
                  <a:gd name="connsiteY151" fmla="*/ 148590 h 269557"/>
                  <a:gd name="connsiteX152" fmla="*/ 210503 w 349567"/>
                  <a:gd name="connsiteY152" fmla="*/ 125730 h 269557"/>
                  <a:gd name="connsiteX153" fmla="*/ 223838 w 349567"/>
                  <a:gd name="connsiteY153" fmla="*/ 126683 h 269557"/>
                  <a:gd name="connsiteX154" fmla="*/ 218123 w 349567"/>
                  <a:gd name="connsiteY154" fmla="*/ 129540 h 269557"/>
                  <a:gd name="connsiteX155" fmla="*/ 216217 w 349567"/>
                  <a:gd name="connsiteY155" fmla="*/ 128588 h 269557"/>
                  <a:gd name="connsiteX156" fmla="*/ 217170 w 349567"/>
                  <a:gd name="connsiteY156" fmla="*/ 126683 h 269557"/>
                  <a:gd name="connsiteX157" fmla="*/ 200978 w 349567"/>
                  <a:gd name="connsiteY157" fmla="*/ 141923 h 269557"/>
                  <a:gd name="connsiteX158" fmla="*/ 189548 w 349567"/>
                  <a:gd name="connsiteY158" fmla="*/ 155258 h 269557"/>
                  <a:gd name="connsiteX159" fmla="*/ 188595 w 349567"/>
                  <a:gd name="connsiteY159" fmla="*/ 154305 h 269557"/>
                  <a:gd name="connsiteX160" fmla="*/ 149542 w 349567"/>
                  <a:gd name="connsiteY160" fmla="*/ 189548 h 269557"/>
                  <a:gd name="connsiteX161" fmla="*/ 192405 w 349567"/>
                  <a:gd name="connsiteY161" fmla="*/ 156210 h 269557"/>
                  <a:gd name="connsiteX162" fmla="*/ 190500 w 349567"/>
                  <a:gd name="connsiteY162" fmla="*/ 158115 h 269557"/>
                  <a:gd name="connsiteX163" fmla="*/ 188595 w 349567"/>
                  <a:gd name="connsiteY163" fmla="*/ 160020 h 269557"/>
                  <a:gd name="connsiteX164" fmla="*/ 187642 w 349567"/>
                  <a:gd name="connsiteY164" fmla="*/ 159067 h 269557"/>
                  <a:gd name="connsiteX165" fmla="*/ 191453 w 349567"/>
                  <a:gd name="connsiteY165" fmla="*/ 154305 h 269557"/>
                  <a:gd name="connsiteX166" fmla="*/ 192405 w 349567"/>
                  <a:gd name="connsiteY166" fmla="*/ 156210 h 269557"/>
                  <a:gd name="connsiteX167" fmla="*/ 216217 w 349567"/>
                  <a:gd name="connsiteY167" fmla="*/ 232410 h 269557"/>
                  <a:gd name="connsiteX168" fmla="*/ 215265 w 349567"/>
                  <a:gd name="connsiteY168" fmla="*/ 234315 h 269557"/>
                  <a:gd name="connsiteX169" fmla="*/ 216217 w 349567"/>
                  <a:gd name="connsiteY169" fmla="*/ 235267 h 269557"/>
                  <a:gd name="connsiteX170" fmla="*/ 212408 w 349567"/>
                  <a:gd name="connsiteY170" fmla="*/ 238125 h 269557"/>
                  <a:gd name="connsiteX171" fmla="*/ 211455 w 349567"/>
                  <a:gd name="connsiteY171" fmla="*/ 238125 h 269557"/>
                  <a:gd name="connsiteX172" fmla="*/ 209550 w 349567"/>
                  <a:gd name="connsiteY172" fmla="*/ 240030 h 269557"/>
                  <a:gd name="connsiteX173" fmla="*/ 206692 w 349567"/>
                  <a:gd name="connsiteY173" fmla="*/ 239078 h 269557"/>
                  <a:gd name="connsiteX174" fmla="*/ 210503 w 349567"/>
                  <a:gd name="connsiteY174" fmla="*/ 235267 h 269557"/>
                  <a:gd name="connsiteX175" fmla="*/ 212408 w 349567"/>
                  <a:gd name="connsiteY175" fmla="*/ 233363 h 269557"/>
                  <a:gd name="connsiteX176" fmla="*/ 213360 w 349567"/>
                  <a:gd name="connsiteY176" fmla="*/ 232410 h 269557"/>
                  <a:gd name="connsiteX177" fmla="*/ 216217 w 349567"/>
                  <a:gd name="connsiteY177" fmla="*/ 232410 h 269557"/>
                  <a:gd name="connsiteX178" fmla="*/ 206692 w 349567"/>
                  <a:gd name="connsiteY178" fmla="*/ 228600 h 269557"/>
                  <a:gd name="connsiteX179" fmla="*/ 206692 w 349567"/>
                  <a:gd name="connsiteY179" fmla="*/ 228600 h 269557"/>
                  <a:gd name="connsiteX180" fmla="*/ 200978 w 349567"/>
                  <a:gd name="connsiteY180" fmla="*/ 232410 h 269557"/>
                  <a:gd name="connsiteX181" fmla="*/ 194310 w 349567"/>
                  <a:gd name="connsiteY181" fmla="*/ 235267 h 269557"/>
                  <a:gd name="connsiteX182" fmla="*/ 194310 w 349567"/>
                  <a:gd name="connsiteY182" fmla="*/ 235267 h 269557"/>
                  <a:gd name="connsiteX183" fmla="*/ 193358 w 349567"/>
                  <a:gd name="connsiteY183" fmla="*/ 235267 h 269557"/>
                  <a:gd name="connsiteX184" fmla="*/ 188595 w 349567"/>
                  <a:gd name="connsiteY184" fmla="*/ 239078 h 269557"/>
                  <a:gd name="connsiteX185" fmla="*/ 187642 w 349567"/>
                  <a:gd name="connsiteY185" fmla="*/ 240030 h 269557"/>
                  <a:gd name="connsiteX186" fmla="*/ 187642 w 349567"/>
                  <a:gd name="connsiteY186" fmla="*/ 240030 h 269557"/>
                  <a:gd name="connsiteX187" fmla="*/ 187642 w 349567"/>
                  <a:gd name="connsiteY187" fmla="*/ 240030 h 269557"/>
                  <a:gd name="connsiteX188" fmla="*/ 186690 w 349567"/>
                  <a:gd name="connsiteY188" fmla="*/ 240983 h 269557"/>
                  <a:gd name="connsiteX189" fmla="*/ 186690 w 349567"/>
                  <a:gd name="connsiteY189" fmla="*/ 240983 h 269557"/>
                  <a:gd name="connsiteX190" fmla="*/ 186690 w 349567"/>
                  <a:gd name="connsiteY190" fmla="*/ 240983 h 269557"/>
                  <a:gd name="connsiteX191" fmla="*/ 185738 w 349567"/>
                  <a:gd name="connsiteY191" fmla="*/ 241935 h 269557"/>
                  <a:gd name="connsiteX192" fmla="*/ 184785 w 349567"/>
                  <a:gd name="connsiteY192" fmla="*/ 242888 h 269557"/>
                  <a:gd name="connsiteX193" fmla="*/ 183833 w 349567"/>
                  <a:gd name="connsiteY193" fmla="*/ 242888 h 269557"/>
                  <a:gd name="connsiteX194" fmla="*/ 183833 w 349567"/>
                  <a:gd name="connsiteY194" fmla="*/ 242888 h 269557"/>
                  <a:gd name="connsiteX195" fmla="*/ 182880 w 349567"/>
                  <a:gd name="connsiteY195" fmla="*/ 242888 h 269557"/>
                  <a:gd name="connsiteX196" fmla="*/ 181928 w 349567"/>
                  <a:gd name="connsiteY196" fmla="*/ 242888 h 269557"/>
                  <a:gd name="connsiteX197" fmla="*/ 181928 w 349567"/>
                  <a:gd name="connsiteY197" fmla="*/ 242888 h 269557"/>
                  <a:gd name="connsiteX198" fmla="*/ 181928 w 349567"/>
                  <a:gd name="connsiteY198" fmla="*/ 242888 h 269557"/>
                  <a:gd name="connsiteX199" fmla="*/ 180023 w 349567"/>
                  <a:gd name="connsiteY199" fmla="*/ 244792 h 269557"/>
                  <a:gd name="connsiteX200" fmla="*/ 177165 w 349567"/>
                  <a:gd name="connsiteY200" fmla="*/ 247650 h 269557"/>
                  <a:gd name="connsiteX201" fmla="*/ 177165 w 349567"/>
                  <a:gd name="connsiteY201" fmla="*/ 247650 h 269557"/>
                  <a:gd name="connsiteX202" fmla="*/ 177165 w 349567"/>
                  <a:gd name="connsiteY202" fmla="*/ 247650 h 269557"/>
                  <a:gd name="connsiteX203" fmla="*/ 177165 w 349567"/>
                  <a:gd name="connsiteY203" fmla="*/ 247650 h 269557"/>
                  <a:gd name="connsiteX204" fmla="*/ 177165 w 349567"/>
                  <a:gd name="connsiteY204" fmla="*/ 247650 h 269557"/>
                  <a:gd name="connsiteX205" fmla="*/ 177165 w 349567"/>
                  <a:gd name="connsiteY205" fmla="*/ 247650 h 269557"/>
                  <a:gd name="connsiteX206" fmla="*/ 177165 w 349567"/>
                  <a:gd name="connsiteY206" fmla="*/ 248603 h 269557"/>
                  <a:gd name="connsiteX207" fmla="*/ 177165 w 349567"/>
                  <a:gd name="connsiteY207" fmla="*/ 248603 h 269557"/>
                  <a:gd name="connsiteX208" fmla="*/ 177165 w 349567"/>
                  <a:gd name="connsiteY208" fmla="*/ 248603 h 269557"/>
                  <a:gd name="connsiteX209" fmla="*/ 177165 w 349567"/>
                  <a:gd name="connsiteY209" fmla="*/ 248603 h 269557"/>
                  <a:gd name="connsiteX210" fmla="*/ 177165 w 349567"/>
                  <a:gd name="connsiteY210" fmla="*/ 248603 h 269557"/>
                  <a:gd name="connsiteX211" fmla="*/ 177165 w 349567"/>
                  <a:gd name="connsiteY211" fmla="*/ 247650 h 269557"/>
                  <a:gd name="connsiteX212" fmla="*/ 177165 w 349567"/>
                  <a:gd name="connsiteY212" fmla="*/ 247650 h 269557"/>
                  <a:gd name="connsiteX213" fmla="*/ 177165 w 349567"/>
                  <a:gd name="connsiteY213" fmla="*/ 247650 h 269557"/>
                  <a:gd name="connsiteX214" fmla="*/ 179070 w 349567"/>
                  <a:gd name="connsiteY214" fmla="*/ 245745 h 269557"/>
                  <a:gd name="connsiteX215" fmla="*/ 179070 w 349567"/>
                  <a:gd name="connsiteY215" fmla="*/ 245745 h 269557"/>
                  <a:gd name="connsiteX216" fmla="*/ 180023 w 349567"/>
                  <a:gd name="connsiteY216" fmla="*/ 244792 h 269557"/>
                  <a:gd name="connsiteX217" fmla="*/ 180975 w 349567"/>
                  <a:gd name="connsiteY217" fmla="*/ 243840 h 269557"/>
                  <a:gd name="connsiteX218" fmla="*/ 180975 w 349567"/>
                  <a:gd name="connsiteY218" fmla="*/ 243840 h 269557"/>
                  <a:gd name="connsiteX219" fmla="*/ 182880 w 349567"/>
                  <a:gd name="connsiteY219" fmla="*/ 241935 h 269557"/>
                  <a:gd name="connsiteX220" fmla="*/ 182880 w 349567"/>
                  <a:gd name="connsiteY220" fmla="*/ 241935 h 269557"/>
                  <a:gd name="connsiteX221" fmla="*/ 182880 w 349567"/>
                  <a:gd name="connsiteY221" fmla="*/ 241935 h 269557"/>
                  <a:gd name="connsiteX222" fmla="*/ 183833 w 349567"/>
                  <a:gd name="connsiteY222" fmla="*/ 240983 h 269557"/>
                  <a:gd name="connsiteX223" fmla="*/ 184785 w 349567"/>
                  <a:gd name="connsiteY223" fmla="*/ 240030 h 269557"/>
                  <a:gd name="connsiteX224" fmla="*/ 184785 w 349567"/>
                  <a:gd name="connsiteY224" fmla="*/ 240030 h 269557"/>
                  <a:gd name="connsiteX225" fmla="*/ 184785 w 349567"/>
                  <a:gd name="connsiteY225" fmla="*/ 240030 h 269557"/>
                  <a:gd name="connsiteX226" fmla="*/ 184785 w 349567"/>
                  <a:gd name="connsiteY226" fmla="*/ 240030 h 269557"/>
                  <a:gd name="connsiteX227" fmla="*/ 185738 w 349567"/>
                  <a:gd name="connsiteY227" fmla="*/ 239078 h 269557"/>
                  <a:gd name="connsiteX228" fmla="*/ 185738 w 349567"/>
                  <a:gd name="connsiteY228" fmla="*/ 239078 h 269557"/>
                  <a:gd name="connsiteX229" fmla="*/ 185738 w 349567"/>
                  <a:gd name="connsiteY229" fmla="*/ 239078 h 269557"/>
                  <a:gd name="connsiteX230" fmla="*/ 185738 w 349567"/>
                  <a:gd name="connsiteY230" fmla="*/ 238125 h 269557"/>
                  <a:gd name="connsiteX231" fmla="*/ 185738 w 349567"/>
                  <a:gd name="connsiteY231" fmla="*/ 238125 h 269557"/>
                  <a:gd name="connsiteX232" fmla="*/ 185738 w 349567"/>
                  <a:gd name="connsiteY232" fmla="*/ 237173 h 269557"/>
                  <a:gd name="connsiteX233" fmla="*/ 185738 w 349567"/>
                  <a:gd name="connsiteY233" fmla="*/ 237173 h 269557"/>
                  <a:gd name="connsiteX234" fmla="*/ 187642 w 349567"/>
                  <a:gd name="connsiteY234" fmla="*/ 234315 h 269557"/>
                  <a:gd name="connsiteX235" fmla="*/ 187642 w 349567"/>
                  <a:gd name="connsiteY235" fmla="*/ 234315 h 269557"/>
                  <a:gd name="connsiteX236" fmla="*/ 185738 w 349567"/>
                  <a:gd name="connsiteY236" fmla="*/ 236220 h 269557"/>
                  <a:gd name="connsiteX237" fmla="*/ 184785 w 349567"/>
                  <a:gd name="connsiteY237" fmla="*/ 235267 h 269557"/>
                  <a:gd name="connsiteX238" fmla="*/ 185738 w 349567"/>
                  <a:gd name="connsiteY238" fmla="*/ 234315 h 269557"/>
                  <a:gd name="connsiteX239" fmla="*/ 185738 w 349567"/>
                  <a:gd name="connsiteY239" fmla="*/ 234315 h 269557"/>
                  <a:gd name="connsiteX240" fmla="*/ 188595 w 349567"/>
                  <a:gd name="connsiteY240" fmla="*/ 231458 h 269557"/>
                  <a:gd name="connsiteX241" fmla="*/ 190500 w 349567"/>
                  <a:gd name="connsiteY241" fmla="*/ 230505 h 269557"/>
                  <a:gd name="connsiteX242" fmla="*/ 190500 w 349567"/>
                  <a:gd name="connsiteY242" fmla="*/ 230505 h 269557"/>
                  <a:gd name="connsiteX243" fmla="*/ 191453 w 349567"/>
                  <a:gd name="connsiteY243" fmla="*/ 229553 h 269557"/>
                  <a:gd name="connsiteX244" fmla="*/ 191453 w 349567"/>
                  <a:gd name="connsiteY244" fmla="*/ 229553 h 269557"/>
                  <a:gd name="connsiteX245" fmla="*/ 211455 w 349567"/>
                  <a:gd name="connsiteY245" fmla="*/ 221933 h 269557"/>
                  <a:gd name="connsiteX246" fmla="*/ 220028 w 349567"/>
                  <a:gd name="connsiteY246" fmla="*/ 221933 h 269557"/>
                  <a:gd name="connsiteX247" fmla="*/ 224790 w 349567"/>
                  <a:gd name="connsiteY247" fmla="*/ 222885 h 269557"/>
                  <a:gd name="connsiteX248" fmla="*/ 206692 w 349567"/>
                  <a:gd name="connsiteY248" fmla="*/ 228600 h 269557"/>
                  <a:gd name="connsiteX249" fmla="*/ 217170 w 349567"/>
                  <a:gd name="connsiteY249" fmla="*/ 193358 h 269557"/>
                  <a:gd name="connsiteX250" fmla="*/ 219075 w 349567"/>
                  <a:gd name="connsiteY250" fmla="*/ 192405 h 269557"/>
                  <a:gd name="connsiteX251" fmla="*/ 215265 w 349567"/>
                  <a:gd name="connsiteY251" fmla="*/ 192405 h 269557"/>
                  <a:gd name="connsiteX252" fmla="*/ 214313 w 349567"/>
                  <a:gd name="connsiteY252" fmla="*/ 191453 h 269557"/>
                  <a:gd name="connsiteX253" fmla="*/ 205740 w 349567"/>
                  <a:gd name="connsiteY253" fmla="*/ 193358 h 269557"/>
                  <a:gd name="connsiteX254" fmla="*/ 195263 w 349567"/>
                  <a:gd name="connsiteY254" fmla="*/ 198120 h 269557"/>
                  <a:gd name="connsiteX255" fmla="*/ 179070 w 349567"/>
                  <a:gd name="connsiteY255" fmla="*/ 206692 h 269557"/>
                  <a:gd name="connsiteX256" fmla="*/ 178117 w 349567"/>
                  <a:gd name="connsiteY256" fmla="*/ 205740 h 269557"/>
                  <a:gd name="connsiteX257" fmla="*/ 181928 w 349567"/>
                  <a:gd name="connsiteY257" fmla="*/ 201930 h 269557"/>
                  <a:gd name="connsiteX258" fmla="*/ 180975 w 349567"/>
                  <a:gd name="connsiteY258" fmla="*/ 200978 h 269557"/>
                  <a:gd name="connsiteX259" fmla="*/ 196215 w 349567"/>
                  <a:gd name="connsiteY259" fmla="*/ 187642 h 269557"/>
                  <a:gd name="connsiteX260" fmla="*/ 196215 w 349567"/>
                  <a:gd name="connsiteY260" fmla="*/ 185738 h 269557"/>
                  <a:gd name="connsiteX261" fmla="*/ 200978 w 349567"/>
                  <a:gd name="connsiteY261" fmla="*/ 180023 h 269557"/>
                  <a:gd name="connsiteX262" fmla="*/ 205740 w 349567"/>
                  <a:gd name="connsiteY262" fmla="*/ 175260 h 269557"/>
                  <a:gd name="connsiteX263" fmla="*/ 203835 w 349567"/>
                  <a:gd name="connsiteY263" fmla="*/ 173355 h 269557"/>
                  <a:gd name="connsiteX264" fmla="*/ 198120 w 349567"/>
                  <a:gd name="connsiteY264" fmla="*/ 172403 h 269557"/>
                  <a:gd name="connsiteX265" fmla="*/ 200978 w 349567"/>
                  <a:gd name="connsiteY265" fmla="*/ 170498 h 269557"/>
                  <a:gd name="connsiteX266" fmla="*/ 200025 w 349567"/>
                  <a:gd name="connsiteY266" fmla="*/ 169545 h 269557"/>
                  <a:gd name="connsiteX267" fmla="*/ 202883 w 349567"/>
                  <a:gd name="connsiteY267" fmla="*/ 166688 h 269557"/>
                  <a:gd name="connsiteX268" fmla="*/ 208598 w 349567"/>
                  <a:gd name="connsiteY268" fmla="*/ 164783 h 269557"/>
                  <a:gd name="connsiteX269" fmla="*/ 197167 w 349567"/>
                  <a:gd name="connsiteY269" fmla="*/ 163830 h 269557"/>
                  <a:gd name="connsiteX270" fmla="*/ 209550 w 349567"/>
                  <a:gd name="connsiteY270" fmla="*/ 148590 h 269557"/>
                  <a:gd name="connsiteX271" fmla="*/ 211455 w 349567"/>
                  <a:gd name="connsiteY271" fmla="*/ 149542 h 269557"/>
                  <a:gd name="connsiteX272" fmla="*/ 207645 w 349567"/>
                  <a:gd name="connsiteY272" fmla="*/ 154305 h 269557"/>
                  <a:gd name="connsiteX273" fmla="*/ 220028 w 349567"/>
                  <a:gd name="connsiteY273" fmla="*/ 157163 h 269557"/>
                  <a:gd name="connsiteX274" fmla="*/ 218123 w 349567"/>
                  <a:gd name="connsiteY274" fmla="*/ 158115 h 269557"/>
                  <a:gd name="connsiteX275" fmla="*/ 226695 w 349567"/>
                  <a:gd name="connsiteY275" fmla="*/ 160973 h 269557"/>
                  <a:gd name="connsiteX276" fmla="*/ 221933 w 349567"/>
                  <a:gd name="connsiteY276" fmla="*/ 160973 h 269557"/>
                  <a:gd name="connsiteX277" fmla="*/ 267653 w 349567"/>
                  <a:gd name="connsiteY277" fmla="*/ 179070 h 269557"/>
                  <a:gd name="connsiteX278" fmla="*/ 232410 w 349567"/>
                  <a:gd name="connsiteY278" fmla="*/ 189548 h 269557"/>
                  <a:gd name="connsiteX279" fmla="*/ 228600 w 349567"/>
                  <a:gd name="connsiteY279" fmla="*/ 188595 h 269557"/>
                  <a:gd name="connsiteX280" fmla="*/ 227648 w 349567"/>
                  <a:gd name="connsiteY280" fmla="*/ 190500 h 269557"/>
                  <a:gd name="connsiteX281" fmla="*/ 222885 w 349567"/>
                  <a:gd name="connsiteY281" fmla="*/ 191453 h 269557"/>
                  <a:gd name="connsiteX282" fmla="*/ 217170 w 349567"/>
                  <a:gd name="connsiteY282" fmla="*/ 193358 h 26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349567" h="269557">
                    <a:moveTo>
                      <a:pt x="306705" y="237173"/>
                    </a:moveTo>
                    <a:cubicBezTo>
                      <a:pt x="309563" y="234315"/>
                      <a:pt x="312420" y="231458"/>
                      <a:pt x="315278" y="227648"/>
                    </a:cubicBezTo>
                    <a:lnTo>
                      <a:pt x="315278" y="227648"/>
                    </a:lnTo>
                    <a:cubicBezTo>
                      <a:pt x="320993" y="221933"/>
                      <a:pt x="325755" y="215265"/>
                      <a:pt x="332423" y="210503"/>
                    </a:cubicBezTo>
                    <a:cubicBezTo>
                      <a:pt x="334328" y="208598"/>
                      <a:pt x="336233" y="207645"/>
                      <a:pt x="338138" y="205740"/>
                    </a:cubicBezTo>
                    <a:cubicBezTo>
                      <a:pt x="339090" y="204788"/>
                      <a:pt x="339090" y="203835"/>
                      <a:pt x="339090" y="203835"/>
                    </a:cubicBezTo>
                    <a:cubicBezTo>
                      <a:pt x="336233" y="204788"/>
                      <a:pt x="335280" y="206692"/>
                      <a:pt x="332423" y="207645"/>
                    </a:cubicBezTo>
                    <a:cubicBezTo>
                      <a:pt x="331470" y="207645"/>
                      <a:pt x="331470" y="206692"/>
                      <a:pt x="331470" y="206692"/>
                    </a:cubicBezTo>
                    <a:cubicBezTo>
                      <a:pt x="333375" y="205740"/>
                      <a:pt x="335280" y="203835"/>
                      <a:pt x="337185" y="202883"/>
                    </a:cubicBezTo>
                    <a:cubicBezTo>
                      <a:pt x="337185" y="202883"/>
                      <a:pt x="337185" y="202883"/>
                      <a:pt x="337185" y="202883"/>
                    </a:cubicBezTo>
                    <a:cubicBezTo>
                      <a:pt x="336233" y="202883"/>
                      <a:pt x="336233" y="201930"/>
                      <a:pt x="336233" y="201930"/>
                    </a:cubicBezTo>
                    <a:cubicBezTo>
                      <a:pt x="329565" y="201930"/>
                      <a:pt x="324803" y="205740"/>
                      <a:pt x="320040" y="210503"/>
                    </a:cubicBezTo>
                    <a:cubicBezTo>
                      <a:pt x="319088" y="211455"/>
                      <a:pt x="318135" y="209550"/>
                      <a:pt x="317183" y="209550"/>
                    </a:cubicBezTo>
                    <a:cubicBezTo>
                      <a:pt x="309563" y="212408"/>
                      <a:pt x="303848" y="219075"/>
                      <a:pt x="296228" y="221933"/>
                    </a:cubicBezTo>
                    <a:lnTo>
                      <a:pt x="296228" y="220980"/>
                    </a:lnTo>
                    <a:cubicBezTo>
                      <a:pt x="293370" y="221933"/>
                      <a:pt x="290513" y="223838"/>
                      <a:pt x="286703" y="224790"/>
                    </a:cubicBezTo>
                    <a:cubicBezTo>
                      <a:pt x="281940" y="225742"/>
                      <a:pt x="278130" y="225742"/>
                      <a:pt x="274320" y="225742"/>
                    </a:cubicBezTo>
                    <a:cubicBezTo>
                      <a:pt x="268605" y="226695"/>
                      <a:pt x="261938" y="227648"/>
                      <a:pt x="256223" y="228600"/>
                    </a:cubicBezTo>
                    <a:cubicBezTo>
                      <a:pt x="256223" y="228600"/>
                      <a:pt x="256223" y="228600"/>
                      <a:pt x="255270" y="228600"/>
                    </a:cubicBezTo>
                    <a:cubicBezTo>
                      <a:pt x="252413" y="229553"/>
                      <a:pt x="248603" y="230505"/>
                      <a:pt x="245745" y="232410"/>
                    </a:cubicBezTo>
                    <a:cubicBezTo>
                      <a:pt x="245745" y="232410"/>
                      <a:pt x="245745" y="232410"/>
                      <a:pt x="245745" y="232410"/>
                    </a:cubicBezTo>
                    <a:cubicBezTo>
                      <a:pt x="245745" y="232410"/>
                      <a:pt x="244792" y="233363"/>
                      <a:pt x="244792" y="233363"/>
                    </a:cubicBezTo>
                    <a:cubicBezTo>
                      <a:pt x="243840" y="234315"/>
                      <a:pt x="242888" y="235267"/>
                      <a:pt x="240983" y="236220"/>
                    </a:cubicBezTo>
                    <a:cubicBezTo>
                      <a:pt x="238125" y="238125"/>
                      <a:pt x="235267" y="240983"/>
                      <a:pt x="232410" y="242888"/>
                    </a:cubicBezTo>
                    <a:cubicBezTo>
                      <a:pt x="232410" y="242888"/>
                      <a:pt x="231458" y="242888"/>
                      <a:pt x="231458" y="242888"/>
                    </a:cubicBezTo>
                    <a:cubicBezTo>
                      <a:pt x="228600" y="245745"/>
                      <a:pt x="225742" y="248603"/>
                      <a:pt x="222885" y="250508"/>
                    </a:cubicBezTo>
                    <a:cubicBezTo>
                      <a:pt x="222885" y="250508"/>
                      <a:pt x="221933" y="250508"/>
                      <a:pt x="220980" y="250508"/>
                    </a:cubicBezTo>
                    <a:cubicBezTo>
                      <a:pt x="220980" y="250508"/>
                      <a:pt x="220980" y="250508"/>
                      <a:pt x="220980" y="250508"/>
                    </a:cubicBezTo>
                    <a:cubicBezTo>
                      <a:pt x="220980" y="250508"/>
                      <a:pt x="220980" y="250508"/>
                      <a:pt x="220980" y="249555"/>
                    </a:cubicBezTo>
                    <a:cubicBezTo>
                      <a:pt x="220980" y="248603"/>
                      <a:pt x="221933" y="247650"/>
                      <a:pt x="221933" y="247650"/>
                    </a:cubicBezTo>
                    <a:cubicBezTo>
                      <a:pt x="222885" y="246698"/>
                      <a:pt x="222885" y="245745"/>
                      <a:pt x="223838" y="245745"/>
                    </a:cubicBezTo>
                    <a:cubicBezTo>
                      <a:pt x="224790" y="244792"/>
                      <a:pt x="224790" y="243840"/>
                      <a:pt x="225742" y="242888"/>
                    </a:cubicBezTo>
                    <a:cubicBezTo>
                      <a:pt x="225742" y="242888"/>
                      <a:pt x="225742" y="241935"/>
                      <a:pt x="225742" y="241935"/>
                    </a:cubicBezTo>
                    <a:cubicBezTo>
                      <a:pt x="225742" y="241935"/>
                      <a:pt x="225742" y="241935"/>
                      <a:pt x="224790" y="241935"/>
                    </a:cubicBezTo>
                    <a:cubicBezTo>
                      <a:pt x="227648" y="239078"/>
                      <a:pt x="230505" y="237173"/>
                      <a:pt x="233363" y="235267"/>
                    </a:cubicBezTo>
                    <a:lnTo>
                      <a:pt x="233363" y="235267"/>
                    </a:lnTo>
                    <a:cubicBezTo>
                      <a:pt x="233363" y="235267"/>
                      <a:pt x="232410" y="235267"/>
                      <a:pt x="232410" y="234315"/>
                    </a:cubicBezTo>
                    <a:cubicBezTo>
                      <a:pt x="232410" y="234315"/>
                      <a:pt x="233363" y="233363"/>
                      <a:pt x="233363" y="233363"/>
                    </a:cubicBezTo>
                    <a:cubicBezTo>
                      <a:pt x="233363" y="233363"/>
                      <a:pt x="233363" y="233363"/>
                      <a:pt x="233363" y="233363"/>
                    </a:cubicBezTo>
                    <a:cubicBezTo>
                      <a:pt x="233363" y="233363"/>
                      <a:pt x="233363" y="233363"/>
                      <a:pt x="233363" y="233363"/>
                    </a:cubicBezTo>
                    <a:cubicBezTo>
                      <a:pt x="234315" y="233363"/>
                      <a:pt x="233363" y="234315"/>
                      <a:pt x="233363" y="234315"/>
                    </a:cubicBezTo>
                    <a:cubicBezTo>
                      <a:pt x="232410" y="235267"/>
                      <a:pt x="231458" y="238125"/>
                      <a:pt x="229553" y="237173"/>
                    </a:cubicBezTo>
                    <a:cubicBezTo>
                      <a:pt x="229553" y="237173"/>
                      <a:pt x="228600" y="237173"/>
                      <a:pt x="228600" y="237173"/>
                    </a:cubicBezTo>
                    <a:cubicBezTo>
                      <a:pt x="228600" y="237173"/>
                      <a:pt x="228600" y="237173"/>
                      <a:pt x="227648" y="237173"/>
                    </a:cubicBezTo>
                    <a:cubicBezTo>
                      <a:pt x="227648" y="237173"/>
                      <a:pt x="227648" y="237173"/>
                      <a:pt x="227648" y="237173"/>
                    </a:cubicBezTo>
                    <a:cubicBezTo>
                      <a:pt x="227648" y="237173"/>
                      <a:pt x="227648" y="237173"/>
                      <a:pt x="227648" y="237173"/>
                    </a:cubicBezTo>
                    <a:cubicBezTo>
                      <a:pt x="227648" y="237173"/>
                      <a:pt x="227648" y="237173"/>
                      <a:pt x="227648" y="237173"/>
                    </a:cubicBezTo>
                    <a:cubicBezTo>
                      <a:pt x="227648" y="237173"/>
                      <a:pt x="227648" y="237173"/>
                      <a:pt x="227648" y="237173"/>
                    </a:cubicBezTo>
                    <a:cubicBezTo>
                      <a:pt x="227648" y="237173"/>
                      <a:pt x="227648" y="237173"/>
                      <a:pt x="227648" y="237173"/>
                    </a:cubicBezTo>
                    <a:cubicBezTo>
                      <a:pt x="227648" y="237173"/>
                      <a:pt x="227648" y="237173"/>
                      <a:pt x="227648" y="237173"/>
                    </a:cubicBezTo>
                    <a:cubicBezTo>
                      <a:pt x="227648" y="237173"/>
                      <a:pt x="227648" y="237173"/>
                      <a:pt x="227648" y="236220"/>
                    </a:cubicBezTo>
                    <a:cubicBezTo>
                      <a:pt x="227648" y="236220"/>
                      <a:pt x="227648" y="236220"/>
                      <a:pt x="227648" y="236220"/>
                    </a:cubicBezTo>
                    <a:cubicBezTo>
                      <a:pt x="227648" y="236220"/>
                      <a:pt x="227648" y="235267"/>
                      <a:pt x="228600" y="235267"/>
                    </a:cubicBezTo>
                    <a:cubicBezTo>
                      <a:pt x="228600" y="235267"/>
                      <a:pt x="228600" y="235267"/>
                      <a:pt x="228600" y="234315"/>
                    </a:cubicBezTo>
                    <a:cubicBezTo>
                      <a:pt x="228600" y="234315"/>
                      <a:pt x="228600" y="233363"/>
                      <a:pt x="229553" y="233363"/>
                    </a:cubicBezTo>
                    <a:cubicBezTo>
                      <a:pt x="229553" y="233363"/>
                      <a:pt x="229553" y="232410"/>
                      <a:pt x="229553" y="232410"/>
                    </a:cubicBezTo>
                    <a:cubicBezTo>
                      <a:pt x="230505" y="231458"/>
                      <a:pt x="231458" y="230505"/>
                      <a:pt x="233363" y="229553"/>
                    </a:cubicBezTo>
                    <a:lnTo>
                      <a:pt x="233363" y="229553"/>
                    </a:lnTo>
                    <a:cubicBezTo>
                      <a:pt x="235267" y="228600"/>
                      <a:pt x="237173" y="227648"/>
                      <a:pt x="239078" y="226695"/>
                    </a:cubicBezTo>
                    <a:cubicBezTo>
                      <a:pt x="239078" y="226695"/>
                      <a:pt x="240030" y="225742"/>
                      <a:pt x="240030" y="225742"/>
                    </a:cubicBezTo>
                    <a:cubicBezTo>
                      <a:pt x="237173" y="226695"/>
                      <a:pt x="234315" y="227648"/>
                      <a:pt x="231458" y="229553"/>
                    </a:cubicBezTo>
                    <a:cubicBezTo>
                      <a:pt x="231458" y="229553"/>
                      <a:pt x="230505" y="229553"/>
                      <a:pt x="230505" y="229553"/>
                    </a:cubicBezTo>
                    <a:cubicBezTo>
                      <a:pt x="230505" y="229553"/>
                      <a:pt x="229553" y="229553"/>
                      <a:pt x="229553" y="229553"/>
                    </a:cubicBezTo>
                    <a:cubicBezTo>
                      <a:pt x="229553" y="229553"/>
                      <a:pt x="229553" y="229553"/>
                      <a:pt x="229553" y="229553"/>
                    </a:cubicBezTo>
                    <a:cubicBezTo>
                      <a:pt x="230505" y="228600"/>
                      <a:pt x="231458" y="227648"/>
                      <a:pt x="232410" y="226695"/>
                    </a:cubicBezTo>
                    <a:cubicBezTo>
                      <a:pt x="233363" y="226695"/>
                      <a:pt x="233363" y="226695"/>
                      <a:pt x="233363" y="227648"/>
                    </a:cubicBezTo>
                    <a:cubicBezTo>
                      <a:pt x="249555" y="215265"/>
                      <a:pt x="272415" y="218123"/>
                      <a:pt x="291465" y="211455"/>
                    </a:cubicBezTo>
                    <a:cubicBezTo>
                      <a:pt x="293370" y="210503"/>
                      <a:pt x="294323" y="209550"/>
                      <a:pt x="296228" y="208598"/>
                    </a:cubicBezTo>
                    <a:cubicBezTo>
                      <a:pt x="299085" y="207645"/>
                      <a:pt x="300990" y="204788"/>
                      <a:pt x="303848" y="203835"/>
                    </a:cubicBezTo>
                    <a:cubicBezTo>
                      <a:pt x="307658" y="200978"/>
                      <a:pt x="310515" y="197167"/>
                      <a:pt x="312420" y="192405"/>
                    </a:cubicBezTo>
                    <a:cubicBezTo>
                      <a:pt x="312420" y="191453"/>
                      <a:pt x="311468" y="191453"/>
                      <a:pt x="311468" y="191453"/>
                    </a:cubicBezTo>
                    <a:cubicBezTo>
                      <a:pt x="304800" y="199073"/>
                      <a:pt x="297180" y="203835"/>
                      <a:pt x="288608" y="208598"/>
                    </a:cubicBezTo>
                    <a:cubicBezTo>
                      <a:pt x="278130" y="214313"/>
                      <a:pt x="265748" y="213360"/>
                      <a:pt x="255270" y="214313"/>
                    </a:cubicBezTo>
                    <a:cubicBezTo>
                      <a:pt x="256223" y="213360"/>
                      <a:pt x="257175" y="213360"/>
                      <a:pt x="258128" y="213360"/>
                    </a:cubicBezTo>
                    <a:cubicBezTo>
                      <a:pt x="258128" y="211455"/>
                      <a:pt x="259080" y="211455"/>
                      <a:pt x="260033" y="210503"/>
                    </a:cubicBezTo>
                    <a:lnTo>
                      <a:pt x="261938" y="210503"/>
                    </a:lnTo>
                    <a:cubicBezTo>
                      <a:pt x="262890" y="210503"/>
                      <a:pt x="262890" y="209550"/>
                      <a:pt x="262890" y="209550"/>
                    </a:cubicBezTo>
                    <a:cubicBezTo>
                      <a:pt x="263843" y="209550"/>
                      <a:pt x="265748" y="208598"/>
                      <a:pt x="264795" y="208598"/>
                    </a:cubicBezTo>
                    <a:cubicBezTo>
                      <a:pt x="262890" y="206692"/>
                      <a:pt x="260033" y="210503"/>
                      <a:pt x="257175" y="208598"/>
                    </a:cubicBezTo>
                    <a:cubicBezTo>
                      <a:pt x="258128" y="207645"/>
                      <a:pt x="258128" y="205740"/>
                      <a:pt x="259080" y="205740"/>
                    </a:cubicBezTo>
                    <a:lnTo>
                      <a:pt x="260985" y="205740"/>
                    </a:lnTo>
                    <a:cubicBezTo>
                      <a:pt x="260985" y="204788"/>
                      <a:pt x="261938" y="203835"/>
                      <a:pt x="261938" y="203835"/>
                    </a:cubicBezTo>
                    <a:cubicBezTo>
                      <a:pt x="269558" y="199073"/>
                      <a:pt x="277178" y="195263"/>
                      <a:pt x="283845" y="191453"/>
                    </a:cubicBezTo>
                    <a:cubicBezTo>
                      <a:pt x="281940" y="191453"/>
                      <a:pt x="280988" y="193358"/>
                      <a:pt x="280035" y="192405"/>
                    </a:cubicBezTo>
                    <a:cubicBezTo>
                      <a:pt x="280988" y="192405"/>
                      <a:pt x="280035" y="190500"/>
                      <a:pt x="280988" y="190500"/>
                    </a:cubicBezTo>
                    <a:cubicBezTo>
                      <a:pt x="286703" y="188595"/>
                      <a:pt x="291465" y="185738"/>
                      <a:pt x="297180" y="183833"/>
                    </a:cubicBezTo>
                    <a:cubicBezTo>
                      <a:pt x="295275" y="183833"/>
                      <a:pt x="293370" y="185738"/>
                      <a:pt x="291465" y="183833"/>
                    </a:cubicBezTo>
                    <a:cubicBezTo>
                      <a:pt x="292418" y="182880"/>
                      <a:pt x="293370" y="181928"/>
                      <a:pt x="294323" y="181928"/>
                    </a:cubicBezTo>
                    <a:lnTo>
                      <a:pt x="294323" y="180023"/>
                    </a:lnTo>
                    <a:cubicBezTo>
                      <a:pt x="294323" y="179070"/>
                      <a:pt x="295275" y="179070"/>
                      <a:pt x="295275" y="179070"/>
                    </a:cubicBezTo>
                    <a:cubicBezTo>
                      <a:pt x="294323" y="179070"/>
                      <a:pt x="294323" y="178117"/>
                      <a:pt x="294323" y="178117"/>
                    </a:cubicBezTo>
                    <a:cubicBezTo>
                      <a:pt x="295275" y="177165"/>
                      <a:pt x="296228" y="177165"/>
                      <a:pt x="297180" y="176213"/>
                    </a:cubicBezTo>
                    <a:cubicBezTo>
                      <a:pt x="296228" y="176213"/>
                      <a:pt x="295275" y="176213"/>
                      <a:pt x="295275" y="175260"/>
                    </a:cubicBezTo>
                    <a:cubicBezTo>
                      <a:pt x="297180" y="173355"/>
                      <a:pt x="299085" y="172403"/>
                      <a:pt x="301943" y="172403"/>
                    </a:cubicBezTo>
                    <a:cubicBezTo>
                      <a:pt x="300990" y="171450"/>
                      <a:pt x="300038" y="172403"/>
                      <a:pt x="300038" y="171450"/>
                    </a:cubicBezTo>
                    <a:cubicBezTo>
                      <a:pt x="300038" y="170498"/>
                      <a:pt x="300990" y="170498"/>
                      <a:pt x="300990" y="170498"/>
                    </a:cubicBezTo>
                    <a:lnTo>
                      <a:pt x="300990" y="170498"/>
                    </a:lnTo>
                    <a:cubicBezTo>
                      <a:pt x="300038" y="169545"/>
                      <a:pt x="300038" y="168592"/>
                      <a:pt x="300038" y="168592"/>
                    </a:cubicBezTo>
                    <a:cubicBezTo>
                      <a:pt x="302895" y="164783"/>
                      <a:pt x="302895" y="160020"/>
                      <a:pt x="304800" y="156210"/>
                    </a:cubicBezTo>
                    <a:cubicBezTo>
                      <a:pt x="303848" y="156210"/>
                      <a:pt x="303848" y="156210"/>
                      <a:pt x="303848" y="155258"/>
                    </a:cubicBezTo>
                    <a:cubicBezTo>
                      <a:pt x="299085" y="160973"/>
                      <a:pt x="290513" y="162878"/>
                      <a:pt x="282893" y="164783"/>
                    </a:cubicBezTo>
                    <a:lnTo>
                      <a:pt x="280035" y="164783"/>
                    </a:lnTo>
                    <a:cubicBezTo>
                      <a:pt x="277178" y="165735"/>
                      <a:pt x="274320" y="165735"/>
                      <a:pt x="271463" y="163830"/>
                    </a:cubicBezTo>
                    <a:cubicBezTo>
                      <a:pt x="269558" y="162878"/>
                      <a:pt x="268605" y="160973"/>
                      <a:pt x="266700" y="160020"/>
                    </a:cubicBezTo>
                    <a:cubicBezTo>
                      <a:pt x="262890" y="157163"/>
                      <a:pt x="258128" y="155258"/>
                      <a:pt x="254317" y="154305"/>
                    </a:cubicBezTo>
                    <a:cubicBezTo>
                      <a:pt x="240983" y="150495"/>
                      <a:pt x="227648" y="148590"/>
                      <a:pt x="215265" y="148590"/>
                    </a:cubicBezTo>
                    <a:cubicBezTo>
                      <a:pt x="220980" y="145733"/>
                      <a:pt x="226695" y="145733"/>
                      <a:pt x="233363" y="143828"/>
                    </a:cubicBezTo>
                    <a:cubicBezTo>
                      <a:pt x="241935" y="140970"/>
                      <a:pt x="250508" y="138113"/>
                      <a:pt x="259080" y="139065"/>
                    </a:cubicBezTo>
                    <a:cubicBezTo>
                      <a:pt x="257175" y="138113"/>
                      <a:pt x="255270" y="139065"/>
                      <a:pt x="254317" y="139065"/>
                    </a:cubicBezTo>
                    <a:cubicBezTo>
                      <a:pt x="246698" y="138113"/>
                      <a:pt x="240030" y="140970"/>
                      <a:pt x="232410" y="141923"/>
                    </a:cubicBezTo>
                    <a:cubicBezTo>
                      <a:pt x="227648" y="142875"/>
                      <a:pt x="222885" y="144780"/>
                      <a:pt x="217170" y="145733"/>
                    </a:cubicBezTo>
                    <a:cubicBezTo>
                      <a:pt x="214313" y="146685"/>
                      <a:pt x="212408" y="149542"/>
                      <a:pt x="208598" y="149542"/>
                    </a:cubicBezTo>
                    <a:lnTo>
                      <a:pt x="208598" y="147638"/>
                    </a:lnTo>
                    <a:cubicBezTo>
                      <a:pt x="213360" y="141923"/>
                      <a:pt x="220028" y="135255"/>
                      <a:pt x="227648" y="135255"/>
                    </a:cubicBezTo>
                    <a:cubicBezTo>
                      <a:pt x="237173" y="133350"/>
                      <a:pt x="245745" y="135255"/>
                      <a:pt x="254317" y="136208"/>
                    </a:cubicBezTo>
                    <a:cubicBezTo>
                      <a:pt x="260985" y="137160"/>
                      <a:pt x="266700" y="138113"/>
                      <a:pt x="273368" y="140017"/>
                    </a:cubicBezTo>
                    <a:cubicBezTo>
                      <a:pt x="276225" y="140017"/>
                      <a:pt x="276225" y="143828"/>
                      <a:pt x="278130" y="144780"/>
                    </a:cubicBezTo>
                    <a:cubicBezTo>
                      <a:pt x="280988" y="145733"/>
                      <a:pt x="283845" y="144780"/>
                      <a:pt x="287655" y="146685"/>
                    </a:cubicBezTo>
                    <a:cubicBezTo>
                      <a:pt x="287655" y="145733"/>
                      <a:pt x="286703" y="144780"/>
                      <a:pt x="287655" y="143828"/>
                    </a:cubicBezTo>
                    <a:cubicBezTo>
                      <a:pt x="289560" y="141923"/>
                      <a:pt x="292418" y="144780"/>
                      <a:pt x="294323" y="142875"/>
                    </a:cubicBezTo>
                    <a:cubicBezTo>
                      <a:pt x="298133" y="140017"/>
                      <a:pt x="290513" y="136208"/>
                      <a:pt x="288608" y="132398"/>
                    </a:cubicBezTo>
                    <a:cubicBezTo>
                      <a:pt x="288608" y="131445"/>
                      <a:pt x="289560" y="131445"/>
                      <a:pt x="289560" y="131445"/>
                    </a:cubicBezTo>
                    <a:cubicBezTo>
                      <a:pt x="293370" y="135255"/>
                      <a:pt x="296228" y="139065"/>
                      <a:pt x="301943" y="141923"/>
                    </a:cubicBezTo>
                    <a:cubicBezTo>
                      <a:pt x="304800" y="142875"/>
                      <a:pt x="310515" y="144780"/>
                      <a:pt x="309563" y="140970"/>
                    </a:cubicBezTo>
                    <a:cubicBezTo>
                      <a:pt x="306705" y="135255"/>
                      <a:pt x="301943" y="130492"/>
                      <a:pt x="298133" y="125730"/>
                    </a:cubicBezTo>
                    <a:lnTo>
                      <a:pt x="298133" y="123825"/>
                    </a:lnTo>
                    <a:cubicBezTo>
                      <a:pt x="297180" y="123825"/>
                      <a:pt x="297180" y="122873"/>
                      <a:pt x="296228" y="122873"/>
                    </a:cubicBezTo>
                    <a:lnTo>
                      <a:pt x="296228" y="120015"/>
                    </a:lnTo>
                    <a:cubicBezTo>
                      <a:pt x="294323" y="119063"/>
                      <a:pt x="294323" y="117158"/>
                      <a:pt x="293370" y="115253"/>
                    </a:cubicBezTo>
                    <a:cubicBezTo>
                      <a:pt x="291465" y="112395"/>
                      <a:pt x="292418" y="109538"/>
                      <a:pt x="291465" y="105728"/>
                    </a:cubicBezTo>
                    <a:cubicBezTo>
                      <a:pt x="291465" y="103823"/>
                      <a:pt x="291465" y="100965"/>
                      <a:pt x="290513" y="98108"/>
                    </a:cubicBezTo>
                    <a:cubicBezTo>
                      <a:pt x="288608" y="89535"/>
                      <a:pt x="286703" y="81915"/>
                      <a:pt x="285750" y="73342"/>
                    </a:cubicBezTo>
                    <a:cubicBezTo>
                      <a:pt x="284798" y="63817"/>
                      <a:pt x="291465" y="56197"/>
                      <a:pt x="296228" y="47625"/>
                    </a:cubicBezTo>
                    <a:cubicBezTo>
                      <a:pt x="300038" y="41910"/>
                      <a:pt x="303848" y="35242"/>
                      <a:pt x="310515" y="31433"/>
                    </a:cubicBezTo>
                    <a:cubicBezTo>
                      <a:pt x="312420" y="25718"/>
                      <a:pt x="316230" y="20003"/>
                      <a:pt x="320040" y="15240"/>
                    </a:cubicBezTo>
                    <a:cubicBezTo>
                      <a:pt x="323850" y="10478"/>
                      <a:pt x="330518" y="7620"/>
                      <a:pt x="336233" y="4763"/>
                    </a:cubicBezTo>
                    <a:cubicBezTo>
                      <a:pt x="342900" y="1905"/>
                      <a:pt x="349568" y="0"/>
                      <a:pt x="349568" y="0"/>
                    </a:cubicBezTo>
                    <a:lnTo>
                      <a:pt x="0" y="0"/>
                    </a:lnTo>
                    <a:lnTo>
                      <a:pt x="0" y="269558"/>
                    </a:lnTo>
                    <a:lnTo>
                      <a:pt x="247650" y="269558"/>
                    </a:lnTo>
                    <a:cubicBezTo>
                      <a:pt x="257175" y="262890"/>
                      <a:pt x="266700" y="259080"/>
                      <a:pt x="280988" y="252413"/>
                    </a:cubicBezTo>
                    <a:cubicBezTo>
                      <a:pt x="286703" y="249555"/>
                      <a:pt x="301943" y="242888"/>
                      <a:pt x="306705" y="237173"/>
                    </a:cubicBezTo>
                    <a:moveTo>
                      <a:pt x="227648" y="200978"/>
                    </a:moveTo>
                    <a:cubicBezTo>
                      <a:pt x="226695" y="200978"/>
                      <a:pt x="224790" y="201930"/>
                      <a:pt x="224790" y="200025"/>
                    </a:cubicBezTo>
                    <a:cubicBezTo>
                      <a:pt x="225742" y="197167"/>
                      <a:pt x="228600" y="197167"/>
                      <a:pt x="230505" y="196215"/>
                    </a:cubicBezTo>
                    <a:cubicBezTo>
                      <a:pt x="231458" y="195263"/>
                      <a:pt x="233363" y="194310"/>
                      <a:pt x="234315" y="195263"/>
                    </a:cubicBezTo>
                    <a:cubicBezTo>
                      <a:pt x="235267" y="197167"/>
                      <a:pt x="237173" y="196215"/>
                      <a:pt x="238125" y="197167"/>
                    </a:cubicBezTo>
                    <a:cubicBezTo>
                      <a:pt x="235267" y="200978"/>
                      <a:pt x="231458" y="200025"/>
                      <a:pt x="227648" y="200978"/>
                    </a:cubicBezTo>
                    <a:moveTo>
                      <a:pt x="149542" y="189548"/>
                    </a:moveTo>
                    <a:cubicBezTo>
                      <a:pt x="149542" y="189548"/>
                      <a:pt x="148590" y="188595"/>
                      <a:pt x="148590" y="188595"/>
                    </a:cubicBezTo>
                    <a:cubicBezTo>
                      <a:pt x="155258" y="180023"/>
                      <a:pt x="160020" y="171450"/>
                      <a:pt x="164783" y="162878"/>
                    </a:cubicBezTo>
                    <a:cubicBezTo>
                      <a:pt x="171450" y="159067"/>
                      <a:pt x="177165" y="154305"/>
                      <a:pt x="181928" y="148590"/>
                    </a:cubicBezTo>
                    <a:cubicBezTo>
                      <a:pt x="190500" y="139065"/>
                      <a:pt x="200025" y="131445"/>
                      <a:pt x="210503" y="125730"/>
                    </a:cubicBezTo>
                    <a:cubicBezTo>
                      <a:pt x="214313" y="123825"/>
                      <a:pt x="220028" y="124778"/>
                      <a:pt x="223838" y="126683"/>
                    </a:cubicBezTo>
                    <a:cubicBezTo>
                      <a:pt x="221933" y="128588"/>
                      <a:pt x="220028" y="128588"/>
                      <a:pt x="218123" y="129540"/>
                    </a:cubicBezTo>
                    <a:cubicBezTo>
                      <a:pt x="217170" y="129540"/>
                      <a:pt x="217170" y="129540"/>
                      <a:pt x="216217" y="128588"/>
                    </a:cubicBezTo>
                    <a:cubicBezTo>
                      <a:pt x="217170" y="127635"/>
                      <a:pt x="217170" y="127635"/>
                      <a:pt x="217170" y="126683"/>
                    </a:cubicBezTo>
                    <a:cubicBezTo>
                      <a:pt x="212408" y="132398"/>
                      <a:pt x="204788" y="135255"/>
                      <a:pt x="200978" y="141923"/>
                    </a:cubicBezTo>
                    <a:cubicBezTo>
                      <a:pt x="198120" y="146685"/>
                      <a:pt x="196215" y="153353"/>
                      <a:pt x="189548" y="155258"/>
                    </a:cubicBezTo>
                    <a:cubicBezTo>
                      <a:pt x="187642" y="156210"/>
                      <a:pt x="190500" y="153353"/>
                      <a:pt x="188595" y="154305"/>
                    </a:cubicBezTo>
                    <a:cubicBezTo>
                      <a:pt x="173355" y="164783"/>
                      <a:pt x="161925" y="176213"/>
                      <a:pt x="149542" y="189548"/>
                    </a:cubicBezTo>
                    <a:moveTo>
                      <a:pt x="192405" y="156210"/>
                    </a:moveTo>
                    <a:cubicBezTo>
                      <a:pt x="191453" y="157163"/>
                      <a:pt x="191453" y="157163"/>
                      <a:pt x="190500" y="158115"/>
                    </a:cubicBezTo>
                    <a:cubicBezTo>
                      <a:pt x="189548" y="159067"/>
                      <a:pt x="189548" y="160020"/>
                      <a:pt x="188595" y="160020"/>
                    </a:cubicBezTo>
                    <a:cubicBezTo>
                      <a:pt x="187642" y="160020"/>
                      <a:pt x="187642" y="160020"/>
                      <a:pt x="187642" y="159067"/>
                    </a:cubicBezTo>
                    <a:cubicBezTo>
                      <a:pt x="188595" y="157163"/>
                      <a:pt x="189548" y="155258"/>
                      <a:pt x="191453" y="154305"/>
                    </a:cubicBezTo>
                    <a:cubicBezTo>
                      <a:pt x="192405" y="155258"/>
                      <a:pt x="192405" y="155258"/>
                      <a:pt x="192405" y="156210"/>
                    </a:cubicBezTo>
                    <a:moveTo>
                      <a:pt x="216217" y="232410"/>
                    </a:moveTo>
                    <a:cubicBezTo>
                      <a:pt x="216217" y="233363"/>
                      <a:pt x="215265" y="233363"/>
                      <a:pt x="215265" y="234315"/>
                    </a:cubicBezTo>
                    <a:cubicBezTo>
                      <a:pt x="216217" y="234315"/>
                      <a:pt x="216217" y="234315"/>
                      <a:pt x="216217" y="235267"/>
                    </a:cubicBezTo>
                    <a:cubicBezTo>
                      <a:pt x="215265" y="236220"/>
                      <a:pt x="214313" y="237173"/>
                      <a:pt x="212408" y="238125"/>
                    </a:cubicBezTo>
                    <a:cubicBezTo>
                      <a:pt x="212408" y="238125"/>
                      <a:pt x="212408" y="238125"/>
                      <a:pt x="211455" y="238125"/>
                    </a:cubicBezTo>
                    <a:cubicBezTo>
                      <a:pt x="210503" y="239078"/>
                      <a:pt x="210503" y="239078"/>
                      <a:pt x="209550" y="240030"/>
                    </a:cubicBezTo>
                    <a:cubicBezTo>
                      <a:pt x="208598" y="240983"/>
                      <a:pt x="205740" y="240030"/>
                      <a:pt x="206692" y="239078"/>
                    </a:cubicBezTo>
                    <a:cubicBezTo>
                      <a:pt x="207645" y="238125"/>
                      <a:pt x="209550" y="236220"/>
                      <a:pt x="210503" y="235267"/>
                    </a:cubicBezTo>
                    <a:cubicBezTo>
                      <a:pt x="211455" y="234315"/>
                      <a:pt x="212408" y="234315"/>
                      <a:pt x="212408" y="233363"/>
                    </a:cubicBezTo>
                    <a:cubicBezTo>
                      <a:pt x="212408" y="233363"/>
                      <a:pt x="213360" y="232410"/>
                      <a:pt x="213360" y="232410"/>
                    </a:cubicBezTo>
                    <a:cubicBezTo>
                      <a:pt x="213360" y="231458"/>
                      <a:pt x="216217" y="231458"/>
                      <a:pt x="216217" y="232410"/>
                    </a:cubicBezTo>
                    <a:moveTo>
                      <a:pt x="206692" y="228600"/>
                    </a:moveTo>
                    <a:cubicBezTo>
                      <a:pt x="206692" y="228600"/>
                      <a:pt x="206692" y="228600"/>
                      <a:pt x="206692" y="228600"/>
                    </a:cubicBezTo>
                    <a:cubicBezTo>
                      <a:pt x="204788" y="230505"/>
                      <a:pt x="202883" y="231458"/>
                      <a:pt x="200978" y="232410"/>
                    </a:cubicBezTo>
                    <a:cubicBezTo>
                      <a:pt x="199073" y="233363"/>
                      <a:pt x="196215" y="234315"/>
                      <a:pt x="194310" y="235267"/>
                    </a:cubicBezTo>
                    <a:cubicBezTo>
                      <a:pt x="194310" y="235267"/>
                      <a:pt x="194310" y="235267"/>
                      <a:pt x="194310" y="235267"/>
                    </a:cubicBezTo>
                    <a:cubicBezTo>
                      <a:pt x="194310" y="235267"/>
                      <a:pt x="193358" y="235267"/>
                      <a:pt x="193358" y="235267"/>
                    </a:cubicBezTo>
                    <a:cubicBezTo>
                      <a:pt x="191453" y="236220"/>
                      <a:pt x="189548" y="238125"/>
                      <a:pt x="188595" y="239078"/>
                    </a:cubicBezTo>
                    <a:cubicBezTo>
                      <a:pt x="188595" y="239078"/>
                      <a:pt x="188595" y="239078"/>
                      <a:pt x="187642" y="240030"/>
                    </a:cubicBezTo>
                    <a:cubicBezTo>
                      <a:pt x="187642" y="240030"/>
                      <a:pt x="187642" y="240030"/>
                      <a:pt x="187642" y="240030"/>
                    </a:cubicBezTo>
                    <a:cubicBezTo>
                      <a:pt x="187642" y="240030"/>
                      <a:pt x="187642" y="240030"/>
                      <a:pt x="187642" y="240030"/>
                    </a:cubicBezTo>
                    <a:cubicBezTo>
                      <a:pt x="187642" y="240030"/>
                      <a:pt x="186690" y="240983"/>
                      <a:pt x="186690" y="240983"/>
                    </a:cubicBezTo>
                    <a:cubicBezTo>
                      <a:pt x="186690" y="240983"/>
                      <a:pt x="186690" y="240983"/>
                      <a:pt x="186690" y="240983"/>
                    </a:cubicBezTo>
                    <a:cubicBezTo>
                      <a:pt x="186690" y="240983"/>
                      <a:pt x="186690" y="240983"/>
                      <a:pt x="186690" y="240983"/>
                    </a:cubicBezTo>
                    <a:cubicBezTo>
                      <a:pt x="186690" y="240983"/>
                      <a:pt x="185738" y="241935"/>
                      <a:pt x="185738" y="241935"/>
                    </a:cubicBezTo>
                    <a:cubicBezTo>
                      <a:pt x="185738" y="241935"/>
                      <a:pt x="185738" y="242888"/>
                      <a:pt x="184785" y="242888"/>
                    </a:cubicBezTo>
                    <a:cubicBezTo>
                      <a:pt x="184785" y="242888"/>
                      <a:pt x="183833" y="242888"/>
                      <a:pt x="183833" y="242888"/>
                    </a:cubicBezTo>
                    <a:cubicBezTo>
                      <a:pt x="183833" y="242888"/>
                      <a:pt x="183833" y="242888"/>
                      <a:pt x="183833" y="242888"/>
                    </a:cubicBezTo>
                    <a:cubicBezTo>
                      <a:pt x="183833" y="242888"/>
                      <a:pt x="182880" y="242888"/>
                      <a:pt x="182880" y="242888"/>
                    </a:cubicBezTo>
                    <a:cubicBezTo>
                      <a:pt x="182880" y="242888"/>
                      <a:pt x="181928" y="242888"/>
                      <a:pt x="181928" y="242888"/>
                    </a:cubicBezTo>
                    <a:cubicBezTo>
                      <a:pt x="181928" y="242888"/>
                      <a:pt x="181928" y="242888"/>
                      <a:pt x="181928" y="242888"/>
                    </a:cubicBezTo>
                    <a:cubicBezTo>
                      <a:pt x="181928" y="242888"/>
                      <a:pt x="181928" y="242888"/>
                      <a:pt x="181928" y="242888"/>
                    </a:cubicBezTo>
                    <a:cubicBezTo>
                      <a:pt x="180975" y="243840"/>
                      <a:pt x="180975" y="243840"/>
                      <a:pt x="180023" y="244792"/>
                    </a:cubicBezTo>
                    <a:cubicBezTo>
                      <a:pt x="179070" y="245745"/>
                      <a:pt x="178117" y="246698"/>
                      <a:pt x="177165" y="247650"/>
                    </a:cubicBezTo>
                    <a:cubicBezTo>
                      <a:pt x="177165" y="247650"/>
                      <a:pt x="177165" y="247650"/>
                      <a:pt x="177165" y="247650"/>
                    </a:cubicBezTo>
                    <a:cubicBezTo>
                      <a:pt x="177165" y="247650"/>
                      <a:pt x="177165" y="247650"/>
                      <a:pt x="177165" y="247650"/>
                    </a:cubicBezTo>
                    <a:cubicBezTo>
                      <a:pt x="177165" y="247650"/>
                      <a:pt x="177165" y="247650"/>
                      <a:pt x="177165" y="247650"/>
                    </a:cubicBezTo>
                    <a:cubicBezTo>
                      <a:pt x="177165" y="247650"/>
                      <a:pt x="177165" y="247650"/>
                      <a:pt x="177165" y="247650"/>
                    </a:cubicBezTo>
                    <a:cubicBezTo>
                      <a:pt x="177165" y="247650"/>
                      <a:pt x="177165" y="247650"/>
                      <a:pt x="177165" y="247650"/>
                    </a:cubicBezTo>
                    <a:cubicBezTo>
                      <a:pt x="177165" y="247650"/>
                      <a:pt x="177165" y="247650"/>
                      <a:pt x="177165" y="248603"/>
                    </a:cubicBezTo>
                    <a:lnTo>
                      <a:pt x="177165" y="248603"/>
                    </a:lnTo>
                    <a:cubicBezTo>
                      <a:pt x="177165" y="248603"/>
                      <a:pt x="177165" y="248603"/>
                      <a:pt x="177165" y="248603"/>
                    </a:cubicBezTo>
                    <a:cubicBezTo>
                      <a:pt x="177165" y="248603"/>
                      <a:pt x="177165" y="248603"/>
                      <a:pt x="177165" y="248603"/>
                    </a:cubicBezTo>
                    <a:cubicBezTo>
                      <a:pt x="177165" y="248603"/>
                      <a:pt x="177165" y="248603"/>
                      <a:pt x="177165" y="248603"/>
                    </a:cubicBezTo>
                    <a:cubicBezTo>
                      <a:pt x="177165" y="248603"/>
                      <a:pt x="177165" y="247650"/>
                      <a:pt x="177165" y="247650"/>
                    </a:cubicBezTo>
                    <a:lnTo>
                      <a:pt x="177165" y="247650"/>
                    </a:lnTo>
                    <a:cubicBezTo>
                      <a:pt x="177165" y="247650"/>
                      <a:pt x="177165" y="247650"/>
                      <a:pt x="177165" y="247650"/>
                    </a:cubicBezTo>
                    <a:cubicBezTo>
                      <a:pt x="178117" y="246698"/>
                      <a:pt x="178117" y="246698"/>
                      <a:pt x="179070" y="245745"/>
                    </a:cubicBezTo>
                    <a:cubicBezTo>
                      <a:pt x="179070" y="245745"/>
                      <a:pt x="179070" y="245745"/>
                      <a:pt x="179070" y="245745"/>
                    </a:cubicBezTo>
                    <a:cubicBezTo>
                      <a:pt x="179070" y="245745"/>
                      <a:pt x="179070" y="245745"/>
                      <a:pt x="180023" y="244792"/>
                    </a:cubicBezTo>
                    <a:cubicBezTo>
                      <a:pt x="180023" y="244792"/>
                      <a:pt x="180975" y="243840"/>
                      <a:pt x="180975" y="243840"/>
                    </a:cubicBezTo>
                    <a:cubicBezTo>
                      <a:pt x="180975" y="243840"/>
                      <a:pt x="180975" y="243840"/>
                      <a:pt x="180975" y="243840"/>
                    </a:cubicBezTo>
                    <a:cubicBezTo>
                      <a:pt x="181928" y="242888"/>
                      <a:pt x="181928" y="241935"/>
                      <a:pt x="182880" y="241935"/>
                    </a:cubicBezTo>
                    <a:cubicBezTo>
                      <a:pt x="182880" y="241935"/>
                      <a:pt x="182880" y="241935"/>
                      <a:pt x="182880" y="241935"/>
                    </a:cubicBezTo>
                    <a:cubicBezTo>
                      <a:pt x="182880" y="241935"/>
                      <a:pt x="182880" y="241935"/>
                      <a:pt x="182880" y="241935"/>
                    </a:cubicBezTo>
                    <a:cubicBezTo>
                      <a:pt x="182880" y="241935"/>
                      <a:pt x="183833" y="240983"/>
                      <a:pt x="183833" y="240983"/>
                    </a:cubicBezTo>
                    <a:cubicBezTo>
                      <a:pt x="183833" y="240983"/>
                      <a:pt x="183833" y="240030"/>
                      <a:pt x="184785" y="240030"/>
                    </a:cubicBezTo>
                    <a:cubicBezTo>
                      <a:pt x="184785" y="240030"/>
                      <a:pt x="184785" y="240030"/>
                      <a:pt x="184785" y="240030"/>
                    </a:cubicBezTo>
                    <a:cubicBezTo>
                      <a:pt x="184785" y="240030"/>
                      <a:pt x="184785" y="240030"/>
                      <a:pt x="184785" y="240030"/>
                    </a:cubicBezTo>
                    <a:cubicBezTo>
                      <a:pt x="184785" y="240030"/>
                      <a:pt x="184785" y="240030"/>
                      <a:pt x="184785" y="240030"/>
                    </a:cubicBezTo>
                    <a:cubicBezTo>
                      <a:pt x="184785" y="240030"/>
                      <a:pt x="184785" y="239078"/>
                      <a:pt x="185738" y="239078"/>
                    </a:cubicBezTo>
                    <a:cubicBezTo>
                      <a:pt x="185738" y="239078"/>
                      <a:pt x="185738" y="239078"/>
                      <a:pt x="185738" y="239078"/>
                    </a:cubicBezTo>
                    <a:cubicBezTo>
                      <a:pt x="185738" y="239078"/>
                      <a:pt x="185738" y="239078"/>
                      <a:pt x="185738" y="239078"/>
                    </a:cubicBezTo>
                    <a:cubicBezTo>
                      <a:pt x="185738" y="239078"/>
                      <a:pt x="185738" y="239078"/>
                      <a:pt x="185738" y="238125"/>
                    </a:cubicBezTo>
                    <a:cubicBezTo>
                      <a:pt x="185738" y="238125"/>
                      <a:pt x="185738" y="238125"/>
                      <a:pt x="185738" y="238125"/>
                    </a:cubicBezTo>
                    <a:cubicBezTo>
                      <a:pt x="185738" y="238125"/>
                      <a:pt x="185738" y="237173"/>
                      <a:pt x="185738" y="237173"/>
                    </a:cubicBezTo>
                    <a:cubicBezTo>
                      <a:pt x="185738" y="237173"/>
                      <a:pt x="185738" y="237173"/>
                      <a:pt x="185738" y="237173"/>
                    </a:cubicBezTo>
                    <a:cubicBezTo>
                      <a:pt x="186690" y="236220"/>
                      <a:pt x="186690" y="235267"/>
                      <a:pt x="187642" y="234315"/>
                    </a:cubicBezTo>
                    <a:cubicBezTo>
                      <a:pt x="187642" y="234315"/>
                      <a:pt x="187642" y="234315"/>
                      <a:pt x="187642" y="234315"/>
                    </a:cubicBezTo>
                    <a:cubicBezTo>
                      <a:pt x="186690" y="234315"/>
                      <a:pt x="186690" y="235267"/>
                      <a:pt x="185738" y="236220"/>
                    </a:cubicBezTo>
                    <a:cubicBezTo>
                      <a:pt x="184785" y="236220"/>
                      <a:pt x="183833" y="236220"/>
                      <a:pt x="184785" y="235267"/>
                    </a:cubicBezTo>
                    <a:cubicBezTo>
                      <a:pt x="184785" y="235267"/>
                      <a:pt x="185738" y="234315"/>
                      <a:pt x="185738" y="234315"/>
                    </a:cubicBezTo>
                    <a:cubicBezTo>
                      <a:pt x="185738" y="234315"/>
                      <a:pt x="185738" y="234315"/>
                      <a:pt x="185738" y="234315"/>
                    </a:cubicBezTo>
                    <a:cubicBezTo>
                      <a:pt x="186690" y="233363"/>
                      <a:pt x="187642" y="232410"/>
                      <a:pt x="188595" y="231458"/>
                    </a:cubicBezTo>
                    <a:cubicBezTo>
                      <a:pt x="189548" y="231458"/>
                      <a:pt x="189548" y="230505"/>
                      <a:pt x="190500" y="230505"/>
                    </a:cubicBezTo>
                    <a:cubicBezTo>
                      <a:pt x="190500" y="230505"/>
                      <a:pt x="190500" y="230505"/>
                      <a:pt x="190500" y="230505"/>
                    </a:cubicBezTo>
                    <a:cubicBezTo>
                      <a:pt x="190500" y="230505"/>
                      <a:pt x="191453" y="229553"/>
                      <a:pt x="191453" y="229553"/>
                    </a:cubicBezTo>
                    <a:cubicBezTo>
                      <a:pt x="191453" y="229553"/>
                      <a:pt x="191453" y="229553"/>
                      <a:pt x="191453" y="229553"/>
                    </a:cubicBezTo>
                    <a:cubicBezTo>
                      <a:pt x="196215" y="224790"/>
                      <a:pt x="204788" y="224790"/>
                      <a:pt x="211455" y="221933"/>
                    </a:cubicBezTo>
                    <a:cubicBezTo>
                      <a:pt x="214313" y="220980"/>
                      <a:pt x="217170" y="222885"/>
                      <a:pt x="220028" y="221933"/>
                    </a:cubicBezTo>
                    <a:cubicBezTo>
                      <a:pt x="221933" y="221933"/>
                      <a:pt x="222885" y="221933"/>
                      <a:pt x="224790" y="222885"/>
                    </a:cubicBezTo>
                    <a:cubicBezTo>
                      <a:pt x="215265" y="222885"/>
                      <a:pt x="211455" y="225742"/>
                      <a:pt x="206692" y="228600"/>
                    </a:cubicBezTo>
                    <a:moveTo>
                      <a:pt x="217170" y="193358"/>
                    </a:moveTo>
                    <a:cubicBezTo>
                      <a:pt x="216217" y="192405"/>
                      <a:pt x="219075" y="193358"/>
                      <a:pt x="219075" y="192405"/>
                    </a:cubicBezTo>
                    <a:lnTo>
                      <a:pt x="215265" y="192405"/>
                    </a:lnTo>
                    <a:cubicBezTo>
                      <a:pt x="214313" y="192405"/>
                      <a:pt x="214313" y="191453"/>
                      <a:pt x="214313" y="191453"/>
                    </a:cubicBezTo>
                    <a:cubicBezTo>
                      <a:pt x="211455" y="192405"/>
                      <a:pt x="208598" y="193358"/>
                      <a:pt x="205740" y="193358"/>
                    </a:cubicBezTo>
                    <a:cubicBezTo>
                      <a:pt x="201930" y="194310"/>
                      <a:pt x="199073" y="197167"/>
                      <a:pt x="195263" y="198120"/>
                    </a:cubicBezTo>
                    <a:cubicBezTo>
                      <a:pt x="189548" y="200025"/>
                      <a:pt x="184785" y="204788"/>
                      <a:pt x="179070" y="206692"/>
                    </a:cubicBezTo>
                    <a:cubicBezTo>
                      <a:pt x="178117" y="206692"/>
                      <a:pt x="178117" y="205740"/>
                      <a:pt x="178117" y="205740"/>
                    </a:cubicBezTo>
                    <a:cubicBezTo>
                      <a:pt x="179070" y="203835"/>
                      <a:pt x="180975" y="203835"/>
                      <a:pt x="181928" y="201930"/>
                    </a:cubicBezTo>
                    <a:cubicBezTo>
                      <a:pt x="181928" y="200978"/>
                      <a:pt x="181928" y="200978"/>
                      <a:pt x="180975" y="200978"/>
                    </a:cubicBezTo>
                    <a:cubicBezTo>
                      <a:pt x="184785" y="195263"/>
                      <a:pt x="190500" y="192405"/>
                      <a:pt x="196215" y="187642"/>
                    </a:cubicBezTo>
                    <a:lnTo>
                      <a:pt x="196215" y="185738"/>
                    </a:lnTo>
                    <a:cubicBezTo>
                      <a:pt x="198120" y="183833"/>
                      <a:pt x="200025" y="182880"/>
                      <a:pt x="200978" y="180023"/>
                    </a:cubicBezTo>
                    <a:cubicBezTo>
                      <a:pt x="201930" y="178117"/>
                      <a:pt x="203835" y="176213"/>
                      <a:pt x="205740" y="175260"/>
                    </a:cubicBezTo>
                    <a:cubicBezTo>
                      <a:pt x="204788" y="174308"/>
                      <a:pt x="203835" y="174308"/>
                      <a:pt x="203835" y="173355"/>
                    </a:cubicBezTo>
                    <a:cubicBezTo>
                      <a:pt x="201930" y="173355"/>
                      <a:pt x="200025" y="174308"/>
                      <a:pt x="198120" y="172403"/>
                    </a:cubicBezTo>
                    <a:cubicBezTo>
                      <a:pt x="199073" y="171450"/>
                      <a:pt x="200025" y="170498"/>
                      <a:pt x="200978" y="170498"/>
                    </a:cubicBezTo>
                    <a:cubicBezTo>
                      <a:pt x="200978" y="170498"/>
                      <a:pt x="200025" y="170498"/>
                      <a:pt x="200025" y="169545"/>
                    </a:cubicBezTo>
                    <a:cubicBezTo>
                      <a:pt x="199073" y="168592"/>
                      <a:pt x="200978" y="167640"/>
                      <a:pt x="202883" y="166688"/>
                    </a:cubicBezTo>
                    <a:cubicBezTo>
                      <a:pt x="204788" y="165735"/>
                      <a:pt x="207645" y="165735"/>
                      <a:pt x="208598" y="164783"/>
                    </a:cubicBezTo>
                    <a:cubicBezTo>
                      <a:pt x="204788" y="163830"/>
                      <a:pt x="200978" y="165735"/>
                      <a:pt x="197167" y="163830"/>
                    </a:cubicBezTo>
                    <a:cubicBezTo>
                      <a:pt x="200025" y="157163"/>
                      <a:pt x="203835" y="151448"/>
                      <a:pt x="209550" y="148590"/>
                    </a:cubicBezTo>
                    <a:cubicBezTo>
                      <a:pt x="210503" y="148590"/>
                      <a:pt x="211455" y="148590"/>
                      <a:pt x="211455" y="149542"/>
                    </a:cubicBezTo>
                    <a:cubicBezTo>
                      <a:pt x="211455" y="152400"/>
                      <a:pt x="209550" y="154305"/>
                      <a:pt x="207645" y="154305"/>
                    </a:cubicBezTo>
                    <a:cubicBezTo>
                      <a:pt x="211455" y="155258"/>
                      <a:pt x="216217" y="155258"/>
                      <a:pt x="220028" y="157163"/>
                    </a:cubicBezTo>
                    <a:cubicBezTo>
                      <a:pt x="219075" y="158115"/>
                      <a:pt x="218123" y="158115"/>
                      <a:pt x="218123" y="158115"/>
                    </a:cubicBezTo>
                    <a:cubicBezTo>
                      <a:pt x="220980" y="160020"/>
                      <a:pt x="223838" y="159067"/>
                      <a:pt x="226695" y="160973"/>
                    </a:cubicBezTo>
                    <a:cubicBezTo>
                      <a:pt x="224790" y="162878"/>
                      <a:pt x="223838" y="160973"/>
                      <a:pt x="221933" y="160973"/>
                    </a:cubicBezTo>
                    <a:cubicBezTo>
                      <a:pt x="238125" y="165735"/>
                      <a:pt x="254317" y="169545"/>
                      <a:pt x="267653" y="179070"/>
                    </a:cubicBezTo>
                    <a:cubicBezTo>
                      <a:pt x="256223" y="184785"/>
                      <a:pt x="244792" y="187642"/>
                      <a:pt x="232410" y="189548"/>
                    </a:cubicBezTo>
                    <a:cubicBezTo>
                      <a:pt x="230505" y="189548"/>
                      <a:pt x="229553" y="189548"/>
                      <a:pt x="228600" y="188595"/>
                    </a:cubicBezTo>
                    <a:cubicBezTo>
                      <a:pt x="228600" y="189548"/>
                      <a:pt x="228600" y="190500"/>
                      <a:pt x="227648" y="190500"/>
                    </a:cubicBezTo>
                    <a:cubicBezTo>
                      <a:pt x="225742" y="190500"/>
                      <a:pt x="223838" y="190500"/>
                      <a:pt x="222885" y="191453"/>
                    </a:cubicBezTo>
                    <a:cubicBezTo>
                      <a:pt x="221933" y="194310"/>
                      <a:pt x="219075" y="194310"/>
                      <a:pt x="217170" y="193358"/>
                    </a:cubicBezTo>
                  </a:path>
                </a:pathLst>
              </a:custGeom>
              <a:solidFill>
                <a:srgbClr val="000091"/>
              </a:solidFill>
              <a:ln w="9525" cap="flat">
                <a:noFill/>
                <a:prstDash val="solid"/>
                <a:miter/>
              </a:ln>
            </p:spPr>
            <p:txBody>
              <a:bodyPr rtlCol="0" anchor="ctr"/>
              <a:lstStyle/>
              <a:p>
                <a:endParaRPr lang="fr-FR"/>
              </a:p>
            </p:txBody>
          </p:sp>
          <p:sp>
            <p:nvSpPr>
              <p:cNvPr id="17" name="Forme libre : forme 16">
                <a:extLst>
                  <a:ext uri="{FF2B5EF4-FFF2-40B4-BE49-F238E27FC236}">
                    <a16:creationId xmlns:a16="http://schemas.microsoft.com/office/drawing/2014/main" xmlns="" id="{41FC6F51-0348-4282-861C-87E9A6355D24}"/>
                  </a:ext>
                </a:extLst>
              </p:cNvPr>
              <p:cNvSpPr/>
              <p:nvPr/>
            </p:nvSpPr>
            <p:spPr>
              <a:xfrm>
                <a:off x="687476" y="269557"/>
                <a:ext cx="327888" cy="269557"/>
              </a:xfrm>
              <a:custGeom>
                <a:avLst/>
                <a:gdLst>
                  <a:gd name="connsiteX0" fmla="*/ 325031 w 327888"/>
                  <a:gd name="connsiteY0" fmla="*/ 0 h 269557"/>
                  <a:gd name="connsiteX1" fmla="*/ 34519 w 327888"/>
                  <a:gd name="connsiteY1" fmla="*/ 0 h 269557"/>
                  <a:gd name="connsiteX2" fmla="*/ 37376 w 327888"/>
                  <a:gd name="connsiteY2" fmla="*/ 953 h 269557"/>
                  <a:gd name="connsiteX3" fmla="*/ 44996 w 327888"/>
                  <a:gd name="connsiteY3" fmla="*/ 4763 h 269557"/>
                  <a:gd name="connsiteX4" fmla="*/ 54521 w 327888"/>
                  <a:gd name="connsiteY4" fmla="*/ 13335 h 269557"/>
                  <a:gd name="connsiteX5" fmla="*/ 56426 w 327888"/>
                  <a:gd name="connsiteY5" fmla="*/ 20003 h 269557"/>
                  <a:gd name="connsiteX6" fmla="*/ 52616 w 327888"/>
                  <a:gd name="connsiteY6" fmla="*/ 27623 h 269557"/>
                  <a:gd name="connsiteX7" fmla="*/ 42139 w 327888"/>
                  <a:gd name="connsiteY7" fmla="*/ 28575 h 269557"/>
                  <a:gd name="connsiteX8" fmla="*/ 36424 w 327888"/>
                  <a:gd name="connsiteY8" fmla="*/ 27623 h 269557"/>
                  <a:gd name="connsiteX9" fmla="*/ 56426 w 327888"/>
                  <a:gd name="connsiteY9" fmla="*/ 40957 h 269557"/>
                  <a:gd name="connsiteX10" fmla="*/ 61189 w 327888"/>
                  <a:gd name="connsiteY10" fmla="*/ 42863 h 269557"/>
                  <a:gd name="connsiteX11" fmla="*/ 62141 w 327888"/>
                  <a:gd name="connsiteY11" fmla="*/ 44768 h 269557"/>
                  <a:gd name="connsiteX12" fmla="*/ 60236 w 327888"/>
                  <a:gd name="connsiteY12" fmla="*/ 47625 h 269557"/>
                  <a:gd name="connsiteX13" fmla="*/ 62141 w 327888"/>
                  <a:gd name="connsiteY13" fmla="*/ 47625 h 269557"/>
                  <a:gd name="connsiteX14" fmla="*/ 67856 w 327888"/>
                  <a:gd name="connsiteY14" fmla="*/ 42863 h 269557"/>
                  <a:gd name="connsiteX15" fmla="*/ 69761 w 327888"/>
                  <a:gd name="connsiteY15" fmla="*/ 50482 h 269557"/>
                  <a:gd name="connsiteX16" fmla="*/ 64046 w 327888"/>
                  <a:gd name="connsiteY16" fmla="*/ 55245 h 269557"/>
                  <a:gd name="connsiteX17" fmla="*/ 64046 w 327888"/>
                  <a:gd name="connsiteY17" fmla="*/ 59055 h 269557"/>
                  <a:gd name="connsiteX18" fmla="*/ 66904 w 327888"/>
                  <a:gd name="connsiteY18" fmla="*/ 64770 h 269557"/>
                  <a:gd name="connsiteX19" fmla="*/ 70714 w 327888"/>
                  <a:gd name="connsiteY19" fmla="*/ 76200 h 269557"/>
                  <a:gd name="connsiteX20" fmla="*/ 74524 w 327888"/>
                  <a:gd name="connsiteY20" fmla="*/ 99060 h 269557"/>
                  <a:gd name="connsiteX21" fmla="*/ 73571 w 327888"/>
                  <a:gd name="connsiteY21" fmla="*/ 110490 h 269557"/>
                  <a:gd name="connsiteX22" fmla="*/ 79286 w 327888"/>
                  <a:gd name="connsiteY22" fmla="*/ 120968 h 269557"/>
                  <a:gd name="connsiteX23" fmla="*/ 85001 w 327888"/>
                  <a:gd name="connsiteY23" fmla="*/ 129540 h 269557"/>
                  <a:gd name="connsiteX24" fmla="*/ 90716 w 327888"/>
                  <a:gd name="connsiteY24" fmla="*/ 145733 h 269557"/>
                  <a:gd name="connsiteX25" fmla="*/ 80239 w 327888"/>
                  <a:gd name="connsiteY25" fmla="*/ 150495 h 269557"/>
                  <a:gd name="connsiteX26" fmla="*/ 81191 w 327888"/>
                  <a:gd name="connsiteY26" fmla="*/ 160020 h 269557"/>
                  <a:gd name="connsiteX27" fmla="*/ 74524 w 327888"/>
                  <a:gd name="connsiteY27" fmla="*/ 169545 h 269557"/>
                  <a:gd name="connsiteX28" fmla="*/ 78334 w 327888"/>
                  <a:gd name="connsiteY28" fmla="*/ 171450 h 269557"/>
                  <a:gd name="connsiteX29" fmla="*/ 80239 w 327888"/>
                  <a:gd name="connsiteY29" fmla="*/ 178118 h 269557"/>
                  <a:gd name="connsiteX30" fmla="*/ 75476 w 327888"/>
                  <a:gd name="connsiteY30" fmla="*/ 187643 h 269557"/>
                  <a:gd name="connsiteX31" fmla="*/ 74524 w 327888"/>
                  <a:gd name="connsiteY31" fmla="*/ 199073 h 269557"/>
                  <a:gd name="connsiteX32" fmla="*/ 64999 w 327888"/>
                  <a:gd name="connsiteY32" fmla="*/ 206693 h 269557"/>
                  <a:gd name="connsiteX33" fmla="*/ 55474 w 327888"/>
                  <a:gd name="connsiteY33" fmla="*/ 207645 h 269557"/>
                  <a:gd name="connsiteX34" fmla="*/ 49759 w 327888"/>
                  <a:gd name="connsiteY34" fmla="*/ 206693 h 269557"/>
                  <a:gd name="connsiteX35" fmla="*/ 24041 w 327888"/>
                  <a:gd name="connsiteY35" fmla="*/ 202883 h 269557"/>
                  <a:gd name="connsiteX36" fmla="*/ 17374 w 327888"/>
                  <a:gd name="connsiteY36" fmla="*/ 204788 h 269557"/>
                  <a:gd name="connsiteX37" fmla="*/ 11659 w 327888"/>
                  <a:gd name="connsiteY37" fmla="*/ 210503 h 269557"/>
                  <a:gd name="connsiteX38" fmla="*/ 11659 w 327888"/>
                  <a:gd name="connsiteY38" fmla="*/ 210503 h 269557"/>
                  <a:gd name="connsiteX39" fmla="*/ 10706 w 327888"/>
                  <a:gd name="connsiteY39" fmla="*/ 211455 h 269557"/>
                  <a:gd name="connsiteX40" fmla="*/ 9754 w 327888"/>
                  <a:gd name="connsiteY40" fmla="*/ 212408 h 269557"/>
                  <a:gd name="connsiteX41" fmla="*/ 9754 w 327888"/>
                  <a:gd name="connsiteY41" fmla="*/ 213360 h 269557"/>
                  <a:gd name="connsiteX42" fmla="*/ 5944 w 327888"/>
                  <a:gd name="connsiteY42" fmla="*/ 219075 h 269557"/>
                  <a:gd name="connsiteX43" fmla="*/ 5944 w 327888"/>
                  <a:gd name="connsiteY43" fmla="*/ 219075 h 269557"/>
                  <a:gd name="connsiteX44" fmla="*/ 5944 w 327888"/>
                  <a:gd name="connsiteY44" fmla="*/ 220028 h 269557"/>
                  <a:gd name="connsiteX45" fmla="*/ 2134 w 327888"/>
                  <a:gd name="connsiteY45" fmla="*/ 229553 h 269557"/>
                  <a:gd name="connsiteX46" fmla="*/ 3086 w 327888"/>
                  <a:gd name="connsiteY46" fmla="*/ 253365 h 269557"/>
                  <a:gd name="connsiteX47" fmla="*/ 30709 w 327888"/>
                  <a:gd name="connsiteY47" fmla="*/ 263843 h 269557"/>
                  <a:gd name="connsiteX48" fmla="*/ 43091 w 327888"/>
                  <a:gd name="connsiteY48" fmla="*/ 269558 h 269557"/>
                  <a:gd name="connsiteX49" fmla="*/ 327889 w 327888"/>
                  <a:gd name="connsiteY49" fmla="*/ 269558 h 269557"/>
                  <a:gd name="connsiteX50" fmla="*/ 327889 w 327888"/>
                  <a:gd name="connsiteY50" fmla="*/ 0 h 26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27888" h="269557">
                    <a:moveTo>
                      <a:pt x="325031" y="0"/>
                    </a:moveTo>
                    <a:lnTo>
                      <a:pt x="34519" y="0"/>
                    </a:lnTo>
                    <a:cubicBezTo>
                      <a:pt x="34519" y="0"/>
                      <a:pt x="35471" y="0"/>
                      <a:pt x="37376" y="953"/>
                    </a:cubicBezTo>
                    <a:cubicBezTo>
                      <a:pt x="39281" y="1905"/>
                      <a:pt x="43091" y="3810"/>
                      <a:pt x="44996" y="4763"/>
                    </a:cubicBezTo>
                    <a:cubicBezTo>
                      <a:pt x="48806" y="6668"/>
                      <a:pt x="52616" y="9525"/>
                      <a:pt x="54521" y="13335"/>
                    </a:cubicBezTo>
                    <a:cubicBezTo>
                      <a:pt x="55474" y="15240"/>
                      <a:pt x="57379" y="18098"/>
                      <a:pt x="56426" y="20003"/>
                    </a:cubicBezTo>
                    <a:cubicBezTo>
                      <a:pt x="55474" y="22860"/>
                      <a:pt x="54521" y="26670"/>
                      <a:pt x="52616" y="27623"/>
                    </a:cubicBezTo>
                    <a:cubicBezTo>
                      <a:pt x="49759" y="29528"/>
                      <a:pt x="45949" y="29528"/>
                      <a:pt x="42139" y="28575"/>
                    </a:cubicBezTo>
                    <a:cubicBezTo>
                      <a:pt x="40234" y="28575"/>
                      <a:pt x="38329" y="27623"/>
                      <a:pt x="36424" y="27623"/>
                    </a:cubicBezTo>
                    <a:cubicBezTo>
                      <a:pt x="44044" y="30480"/>
                      <a:pt x="51664" y="34290"/>
                      <a:pt x="56426" y="40957"/>
                    </a:cubicBezTo>
                    <a:cubicBezTo>
                      <a:pt x="57379" y="41910"/>
                      <a:pt x="59284" y="42863"/>
                      <a:pt x="61189" y="42863"/>
                    </a:cubicBezTo>
                    <a:cubicBezTo>
                      <a:pt x="62141" y="42863"/>
                      <a:pt x="62141" y="43815"/>
                      <a:pt x="62141" y="44768"/>
                    </a:cubicBezTo>
                    <a:cubicBezTo>
                      <a:pt x="61189" y="45720"/>
                      <a:pt x="60236" y="46673"/>
                      <a:pt x="60236" y="47625"/>
                    </a:cubicBezTo>
                    <a:lnTo>
                      <a:pt x="62141" y="47625"/>
                    </a:lnTo>
                    <a:cubicBezTo>
                      <a:pt x="64999" y="46673"/>
                      <a:pt x="64046" y="41910"/>
                      <a:pt x="67856" y="42863"/>
                    </a:cubicBezTo>
                    <a:cubicBezTo>
                      <a:pt x="70714" y="44768"/>
                      <a:pt x="71666" y="47625"/>
                      <a:pt x="69761" y="50482"/>
                    </a:cubicBezTo>
                    <a:cubicBezTo>
                      <a:pt x="67856" y="52388"/>
                      <a:pt x="65951" y="54293"/>
                      <a:pt x="64046" y="55245"/>
                    </a:cubicBezTo>
                    <a:cubicBezTo>
                      <a:pt x="63094" y="56198"/>
                      <a:pt x="63094" y="58103"/>
                      <a:pt x="64046" y="59055"/>
                    </a:cubicBezTo>
                    <a:cubicBezTo>
                      <a:pt x="65951" y="60960"/>
                      <a:pt x="65951" y="62865"/>
                      <a:pt x="66904" y="64770"/>
                    </a:cubicBezTo>
                    <a:cubicBezTo>
                      <a:pt x="68809" y="68580"/>
                      <a:pt x="68809" y="72390"/>
                      <a:pt x="70714" y="76200"/>
                    </a:cubicBezTo>
                    <a:cubicBezTo>
                      <a:pt x="72619" y="83820"/>
                      <a:pt x="74524" y="91440"/>
                      <a:pt x="74524" y="99060"/>
                    </a:cubicBezTo>
                    <a:cubicBezTo>
                      <a:pt x="74524" y="102870"/>
                      <a:pt x="72619" y="106680"/>
                      <a:pt x="73571" y="110490"/>
                    </a:cubicBezTo>
                    <a:cubicBezTo>
                      <a:pt x="74524" y="114300"/>
                      <a:pt x="77381" y="118110"/>
                      <a:pt x="79286" y="120968"/>
                    </a:cubicBezTo>
                    <a:cubicBezTo>
                      <a:pt x="81191" y="123825"/>
                      <a:pt x="83096" y="125730"/>
                      <a:pt x="85001" y="129540"/>
                    </a:cubicBezTo>
                    <a:cubicBezTo>
                      <a:pt x="87859" y="134303"/>
                      <a:pt x="93574" y="140018"/>
                      <a:pt x="90716" y="145733"/>
                    </a:cubicBezTo>
                    <a:cubicBezTo>
                      <a:pt x="88811" y="149543"/>
                      <a:pt x="83096" y="148590"/>
                      <a:pt x="80239" y="150495"/>
                    </a:cubicBezTo>
                    <a:cubicBezTo>
                      <a:pt x="77381" y="153353"/>
                      <a:pt x="79286" y="157163"/>
                      <a:pt x="81191" y="160020"/>
                    </a:cubicBezTo>
                    <a:cubicBezTo>
                      <a:pt x="84049" y="164783"/>
                      <a:pt x="78334" y="167640"/>
                      <a:pt x="74524" y="169545"/>
                    </a:cubicBezTo>
                    <a:cubicBezTo>
                      <a:pt x="75476" y="171450"/>
                      <a:pt x="77381" y="170498"/>
                      <a:pt x="78334" y="171450"/>
                    </a:cubicBezTo>
                    <a:cubicBezTo>
                      <a:pt x="79286" y="174308"/>
                      <a:pt x="81191" y="175260"/>
                      <a:pt x="80239" y="178118"/>
                    </a:cubicBezTo>
                    <a:cubicBezTo>
                      <a:pt x="78334" y="180975"/>
                      <a:pt x="71666" y="182880"/>
                      <a:pt x="75476" y="187643"/>
                    </a:cubicBezTo>
                    <a:cubicBezTo>
                      <a:pt x="77381" y="191453"/>
                      <a:pt x="76429" y="195263"/>
                      <a:pt x="74524" y="199073"/>
                    </a:cubicBezTo>
                    <a:cubicBezTo>
                      <a:pt x="72619" y="203835"/>
                      <a:pt x="68809" y="205740"/>
                      <a:pt x="64999" y="206693"/>
                    </a:cubicBezTo>
                    <a:cubicBezTo>
                      <a:pt x="62141" y="207645"/>
                      <a:pt x="58331" y="207645"/>
                      <a:pt x="55474" y="207645"/>
                    </a:cubicBezTo>
                    <a:cubicBezTo>
                      <a:pt x="51664" y="206693"/>
                      <a:pt x="50711" y="206693"/>
                      <a:pt x="49759" y="206693"/>
                    </a:cubicBezTo>
                    <a:cubicBezTo>
                      <a:pt x="41186" y="205740"/>
                      <a:pt x="32614" y="202883"/>
                      <a:pt x="24041" y="202883"/>
                    </a:cubicBezTo>
                    <a:cubicBezTo>
                      <a:pt x="21184" y="203835"/>
                      <a:pt x="19279" y="203835"/>
                      <a:pt x="17374" y="204788"/>
                    </a:cubicBezTo>
                    <a:cubicBezTo>
                      <a:pt x="15469" y="206693"/>
                      <a:pt x="12611" y="208598"/>
                      <a:pt x="11659" y="210503"/>
                    </a:cubicBezTo>
                    <a:cubicBezTo>
                      <a:pt x="11659" y="210503"/>
                      <a:pt x="11659" y="210503"/>
                      <a:pt x="11659" y="210503"/>
                    </a:cubicBezTo>
                    <a:cubicBezTo>
                      <a:pt x="11659" y="210503"/>
                      <a:pt x="10706" y="211455"/>
                      <a:pt x="10706" y="211455"/>
                    </a:cubicBezTo>
                    <a:cubicBezTo>
                      <a:pt x="10706" y="211455"/>
                      <a:pt x="10706" y="212408"/>
                      <a:pt x="9754" y="212408"/>
                    </a:cubicBezTo>
                    <a:cubicBezTo>
                      <a:pt x="9754" y="212408"/>
                      <a:pt x="9754" y="212408"/>
                      <a:pt x="9754" y="213360"/>
                    </a:cubicBezTo>
                    <a:cubicBezTo>
                      <a:pt x="7849" y="215265"/>
                      <a:pt x="6896" y="217170"/>
                      <a:pt x="5944" y="219075"/>
                    </a:cubicBezTo>
                    <a:cubicBezTo>
                      <a:pt x="5944" y="219075"/>
                      <a:pt x="5944" y="219075"/>
                      <a:pt x="5944" y="219075"/>
                    </a:cubicBezTo>
                    <a:cubicBezTo>
                      <a:pt x="5944" y="219075"/>
                      <a:pt x="5944" y="220028"/>
                      <a:pt x="5944" y="220028"/>
                    </a:cubicBezTo>
                    <a:cubicBezTo>
                      <a:pt x="4039" y="222885"/>
                      <a:pt x="3086" y="226695"/>
                      <a:pt x="2134" y="229553"/>
                    </a:cubicBezTo>
                    <a:cubicBezTo>
                      <a:pt x="-1676" y="240983"/>
                      <a:pt x="229" y="251460"/>
                      <a:pt x="3086" y="253365"/>
                    </a:cubicBezTo>
                    <a:cubicBezTo>
                      <a:pt x="4039" y="254318"/>
                      <a:pt x="20231" y="259080"/>
                      <a:pt x="30709" y="263843"/>
                    </a:cubicBezTo>
                    <a:cubicBezTo>
                      <a:pt x="36424" y="265748"/>
                      <a:pt x="39281" y="267653"/>
                      <a:pt x="43091" y="269558"/>
                    </a:cubicBezTo>
                    <a:lnTo>
                      <a:pt x="327889" y="269558"/>
                    </a:lnTo>
                    <a:lnTo>
                      <a:pt x="327889" y="0"/>
                    </a:lnTo>
                    <a:close/>
                  </a:path>
                </a:pathLst>
              </a:custGeom>
              <a:solidFill>
                <a:srgbClr val="E1000F"/>
              </a:solidFill>
              <a:ln w="9525" cap="flat">
                <a:noFill/>
                <a:prstDash val="solid"/>
                <a:miter/>
              </a:ln>
            </p:spPr>
            <p:txBody>
              <a:bodyPr rtlCol="0" anchor="ctr"/>
              <a:lstStyle/>
              <a:p>
                <a:endParaRPr lang="fr-FR"/>
              </a:p>
            </p:txBody>
          </p:sp>
          <p:sp>
            <p:nvSpPr>
              <p:cNvPr id="18" name="Forme libre : forme 17">
                <a:extLst>
                  <a:ext uri="{FF2B5EF4-FFF2-40B4-BE49-F238E27FC236}">
                    <a16:creationId xmlns:a16="http://schemas.microsoft.com/office/drawing/2014/main" xmlns="" id="{C721A0DA-2CD2-4A93-9D0C-C1DEBB82B2D7}"/>
                  </a:ext>
                </a:extLst>
              </p:cNvPr>
              <p:cNvSpPr/>
              <p:nvPr/>
            </p:nvSpPr>
            <p:spPr>
              <a:xfrm>
                <a:off x="717232" y="362507"/>
                <a:ext cx="33524" cy="30636"/>
              </a:xfrm>
              <a:custGeom>
                <a:avLst/>
                <a:gdLst>
                  <a:gd name="connsiteX0" fmla="*/ 21907 w 33524"/>
                  <a:gd name="connsiteY0" fmla="*/ 6110 h 30636"/>
                  <a:gd name="connsiteX1" fmla="*/ 26670 w 33524"/>
                  <a:gd name="connsiteY1" fmla="*/ 8015 h 30636"/>
                  <a:gd name="connsiteX2" fmla="*/ 16192 w 33524"/>
                  <a:gd name="connsiteY2" fmla="*/ 17540 h 30636"/>
                  <a:gd name="connsiteX3" fmla="*/ 14288 w 33524"/>
                  <a:gd name="connsiteY3" fmla="*/ 17540 h 30636"/>
                  <a:gd name="connsiteX4" fmla="*/ 11430 w 33524"/>
                  <a:gd name="connsiteY4" fmla="*/ 21350 h 30636"/>
                  <a:gd name="connsiteX5" fmla="*/ 6667 w 33524"/>
                  <a:gd name="connsiteY5" fmla="*/ 22302 h 30636"/>
                  <a:gd name="connsiteX6" fmla="*/ 14288 w 33524"/>
                  <a:gd name="connsiteY6" fmla="*/ 25160 h 30636"/>
                  <a:gd name="connsiteX7" fmla="*/ 16192 w 33524"/>
                  <a:gd name="connsiteY7" fmla="*/ 27065 h 30636"/>
                  <a:gd name="connsiteX8" fmla="*/ 17145 w 33524"/>
                  <a:gd name="connsiteY8" fmla="*/ 26112 h 30636"/>
                  <a:gd name="connsiteX9" fmla="*/ 18097 w 33524"/>
                  <a:gd name="connsiteY9" fmla="*/ 27065 h 30636"/>
                  <a:gd name="connsiteX10" fmla="*/ 18097 w 33524"/>
                  <a:gd name="connsiteY10" fmla="*/ 28017 h 30636"/>
                  <a:gd name="connsiteX11" fmla="*/ 12382 w 33524"/>
                  <a:gd name="connsiteY11" fmla="*/ 29922 h 30636"/>
                  <a:gd name="connsiteX12" fmla="*/ 23813 w 33524"/>
                  <a:gd name="connsiteY12" fmla="*/ 29922 h 30636"/>
                  <a:gd name="connsiteX13" fmla="*/ 25717 w 33524"/>
                  <a:gd name="connsiteY13" fmla="*/ 21350 h 30636"/>
                  <a:gd name="connsiteX14" fmla="*/ 24765 w 33524"/>
                  <a:gd name="connsiteY14" fmla="*/ 19445 h 30636"/>
                  <a:gd name="connsiteX15" fmla="*/ 27622 w 33524"/>
                  <a:gd name="connsiteY15" fmla="*/ 16587 h 30636"/>
                  <a:gd name="connsiteX16" fmla="*/ 30480 w 33524"/>
                  <a:gd name="connsiteY16" fmla="*/ 14682 h 30636"/>
                  <a:gd name="connsiteX17" fmla="*/ 28575 w 33524"/>
                  <a:gd name="connsiteY17" fmla="*/ 11825 h 30636"/>
                  <a:gd name="connsiteX18" fmla="*/ 33338 w 33524"/>
                  <a:gd name="connsiteY18" fmla="*/ 3252 h 30636"/>
                  <a:gd name="connsiteX19" fmla="*/ 25717 w 33524"/>
                  <a:gd name="connsiteY19" fmla="*/ 395 h 30636"/>
                  <a:gd name="connsiteX20" fmla="*/ 17145 w 33524"/>
                  <a:gd name="connsiteY20" fmla="*/ 1347 h 30636"/>
                  <a:gd name="connsiteX21" fmla="*/ 9525 w 33524"/>
                  <a:gd name="connsiteY21" fmla="*/ 3252 h 30636"/>
                  <a:gd name="connsiteX22" fmla="*/ 0 w 33524"/>
                  <a:gd name="connsiteY22" fmla="*/ 8015 h 30636"/>
                  <a:gd name="connsiteX23" fmla="*/ 11430 w 33524"/>
                  <a:gd name="connsiteY23" fmla="*/ 5157 h 30636"/>
                  <a:gd name="connsiteX24" fmla="*/ 21907 w 33524"/>
                  <a:gd name="connsiteY24" fmla="*/ 6110 h 3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524" h="30636">
                    <a:moveTo>
                      <a:pt x="21907" y="6110"/>
                    </a:moveTo>
                    <a:cubicBezTo>
                      <a:pt x="23813" y="7062"/>
                      <a:pt x="26670" y="7062"/>
                      <a:pt x="26670" y="8015"/>
                    </a:cubicBezTo>
                    <a:cubicBezTo>
                      <a:pt x="25717" y="11825"/>
                      <a:pt x="20002" y="12777"/>
                      <a:pt x="16192" y="17540"/>
                    </a:cubicBezTo>
                    <a:lnTo>
                      <a:pt x="14288" y="17540"/>
                    </a:lnTo>
                    <a:cubicBezTo>
                      <a:pt x="12382" y="18492"/>
                      <a:pt x="13335" y="21350"/>
                      <a:pt x="11430" y="21350"/>
                    </a:cubicBezTo>
                    <a:cubicBezTo>
                      <a:pt x="9525" y="20397"/>
                      <a:pt x="8572" y="21350"/>
                      <a:pt x="6667" y="22302"/>
                    </a:cubicBezTo>
                    <a:cubicBezTo>
                      <a:pt x="8572" y="24207"/>
                      <a:pt x="11430" y="26112"/>
                      <a:pt x="14288" y="25160"/>
                    </a:cubicBezTo>
                    <a:cubicBezTo>
                      <a:pt x="15240" y="25160"/>
                      <a:pt x="16192" y="26112"/>
                      <a:pt x="16192" y="27065"/>
                    </a:cubicBezTo>
                    <a:cubicBezTo>
                      <a:pt x="16192" y="27065"/>
                      <a:pt x="17145" y="27065"/>
                      <a:pt x="17145" y="26112"/>
                    </a:cubicBezTo>
                    <a:cubicBezTo>
                      <a:pt x="18097" y="26112"/>
                      <a:pt x="18097" y="26112"/>
                      <a:pt x="18097" y="27065"/>
                    </a:cubicBezTo>
                    <a:lnTo>
                      <a:pt x="18097" y="28017"/>
                    </a:lnTo>
                    <a:cubicBezTo>
                      <a:pt x="16192" y="29922"/>
                      <a:pt x="14288" y="28970"/>
                      <a:pt x="12382" y="29922"/>
                    </a:cubicBezTo>
                    <a:cubicBezTo>
                      <a:pt x="16192" y="30875"/>
                      <a:pt x="20955" y="30875"/>
                      <a:pt x="23813" y="29922"/>
                    </a:cubicBezTo>
                    <a:cubicBezTo>
                      <a:pt x="26670" y="28970"/>
                      <a:pt x="23813" y="24207"/>
                      <a:pt x="25717" y="21350"/>
                    </a:cubicBezTo>
                    <a:cubicBezTo>
                      <a:pt x="24765" y="21350"/>
                      <a:pt x="25717" y="19445"/>
                      <a:pt x="24765" y="19445"/>
                    </a:cubicBezTo>
                    <a:cubicBezTo>
                      <a:pt x="25717" y="18492"/>
                      <a:pt x="26670" y="16587"/>
                      <a:pt x="27622" y="16587"/>
                    </a:cubicBezTo>
                    <a:cubicBezTo>
                      <a:pt x="28575" y="16587"/>
                      <a:pt x="30480" y="15635"/>
                      <a:pt x="30480" y="14682"/>
                    </a:cubicBezTo>
                    <a:cubicBezTo>
                      <a:pt x="30480" y="13730"/>
                      <a:pt x="28575" y="12777"/>
                      <a:pt x="28575" y="11825"/>
                    </a:cubicBezTo>
                    <a:cubicBezTo>
                      <a:pt x="31432" y="9920"/>
                      <a:pt x="34290" y="7062"/>
                      <a:pt x="33338" y="3252"/>
                    </a:cubicBezTo>
                    <a:cubicBezTo>
                      <a:pt x="32385" y="1347"/>
                      <a:pt x="28575" y="1347"/>
                      <a:pt x="25717" y="395"/>
                    </a:cubicBezTo>
                    <a:cubicBezTo>
                      <a:pt x="22860" y="-558"/>
                      <a:pt x="20002" y="395"/>
                      <a:pt x="17145" y="1347"/>
                    </a:cubicBezTo>
                    <a:cubicBezTo>
                      <a:pt x="14288" y="1347"/>
                      <a:pt x="12382" y="3252"/>
                      <a:pt x="9525" y="3252"/>
                    </a:cubicBezTo>
                    <a:cubicBezTo>
                      <a:pt x="5715" y="4205"/>
                      <a:pt x="2857" y="6110"/>
                      <a:pt x="0" y="8015"/>
                    </a:cubicBezTo>
                    <a:cubicBezTo>
                      <a:pt x="3810" y="6110"/>
                      <a:pt x="7620" y="6110"/>
                      <a:pt x="11430" y="5157"/>
                    </a:cubicBezTo>
                    <a:cubicBezTo>
                      <a:pt x="16192" y="6110"/>
                      <a:pt x="19050" y="5157"/>
                      <a:pt x="21907" y="6110"/>
                    </a:cubicBezTo>
                  </a:path>
                </a:pathLst>
              </a:custGeom>
              <a:solidFill>
                <a:srgbClr val="9C9B9B"/>
              </a:solidFill>
              <a:ln w="9525" cap="flat">
                <a:noFill/>
                <a:prstDash val="solid"/>
                <a:miter/>
              </a:ln>
            </p:spPr>
            <p:txBody>
              <a:bodyPr rtlCol="0" anchor="ctr"/>
              <a:lstStyle/>
              <a:p>
                <a:endParaRPr lang="fr-FR"/>
              </a:p>
            </p:txBody>
          </p:sp>
        </p:grpSp>
      </p:grpSp>
      <p:sp>
        <p:nvSpPr>
          <p:cNvPr id="31" name="Titre 1">
            <a:extLst>
              <a:ext uri="{FF2B5EF4-FFF2-40B4-BE49-F238E27FC236}">
                <a16:creationId xmlns:a16="http://schemas.microsoft.com/office/drawing/2014/main" xmlns="" id="{B798DD63-88D7-4D98-8CBC-A6C469B4772F}"/>
              </a:ext>
            </a:extLst>
          </p:cNvPr>
          <p:cNvSpPr>
            <a:spLocks noGrp="1"/>
          </p:cNvSpPr>
          <p:nvPr>
            <p:ph type="title" hasCustomPrompt="1"/>
          </p:nvPr>
        </p:nvSpPr>
        <p:spPr bwMode="gray">
          <a:xfrm>
            <a:off x="538163" y="1043684"/>
            <a:ext cx="11115675" cy="527431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0" indent="0">
              <a:buFont typeface="+mj-lt"/>
              <a:buNone/>
              <a:defRPr sz="4400">
                <a:solidFill>
                  <a:schemeClr val="tx1"/>
                </a:solidFill>
              </a:defRPr>
            </a:lvl1pPr>
          </a:lstStyle>
          <a:p>
            <a:r>
              <a:rPr lang="fr-FR" dirty="0"/>
              <a:t>N°. Titre</a:t>
            </a:r>
          </a:p>
        </p:txBody>
      </p:sp>
      <p:grpSp>
        <p:nvGrpSpPr>
          <p:cNvPr id="19" name="Groupe 18">
            <a:extLst>
              <a:ext uri="{FF2B5EF4-FFF2-40B4-BE49-F238E27FC236}">
                <a16:creationId xmlns:a16="http://schemas.microsoft.com/office/drawing/2014/main" xmlns="" id="{4E5DC8BB-A03E-454C-8700-FA262A8A9059}"/>
              </a:ext>
            </a:extLst>
          </p:cNvPr>
          <p:cNvGrpSpPr/>
          <p:nvPr userDrawn="1"/>
        </p:nvGrpSpPr>
        <p:grpSpPr>
          <a:xfrm>
            <a:off x="10061357" y="512156"/>
            <a:ext cx="1592481" cy="198907"/>
            <a:chOff x="10061357" y="512156"/>
            <a:chExt cx="1592481" cy="198907"/>
          </a:xfrm>
        </p:grpSpPr>
        <p:sp>
          <p:nvSpPr>
            <p:cNvPr id="20" name="Forme libre : forme 19">
              <a:extLst>
                <a:ext uri="{FF2B5EF4-FFF2-40B4-BE49-F238E27FC236}">
                  <a16:creationId xmlns:a16="http://schemas.microsoft.com/office/drawing/2014/main" xmlns="" id="{890A0559-75E3-4080-8330-FC675456C3C3}"/>
                </a:ext>
              </a:extLst>
            </p:cNvPr>
            <p:cNvSpPr>
              <a:spLocks noChangeAspect="1"/>
            </p:cNvSpPr>
            <p:nvPr userDrawn="1"/>
          </p:nvSpPr>
          <p:spPr>
            <a:xfrm>
              <a:off x="11189201" y="540544"/>
              <a:ext cx="464637" cy="170519"/>
            </a:xfrm>
            <a:custGeom>
              <a:avLst/>
              <a:gdLst>
                <a:gd name="connsiteX0" fmla="*/ 0 w 464637"/>
                <a:gd name="connsiteY0" fmla="*/ 0 h 170519"/>
                <a:gd name="connsiteX1" fmla="*/ 0 w 464637"/>
                <a:gd name="connsiteY1" fmla="*/ 82673 h 170519"/>
                <a:gd name="connsiteX2" fmla="*/ 381965 w 464637"/>
                <a:gd name="connsiteY2" fmla="*/ 82673 h 170519"/>
                <a:gd name="connsiteX3" fmla="*/ 381965 w 464637"/>
                <a:gd name="connsiteY3" fmla="*/ 170520 h 170519"/>
                <a:gd name="connsiteX4" fmla="*/ 464638 w 464637"/>
                <a:gd name="connsiteY4" fmla="*/ 170520 h 170519"/>
                <a:gd name="connsiteX5" fmla="*/ 464638 w 464637"/>
                <a:gd name="connsiteY5" fmla="*/ 0 h 170519"/>
                <a:gd name="connsiteX6" fmla="*/ 0 w 464637"/>
                <a:gd name="connsiteY6" fmla="*/ 0 h 17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637" h="170519">
                  <a:moveTo>
                    <a:pt x="0" y="0"/>
                  </a:moveTo>
                  <a:lnTo>
                    <a:pt x="0" y="82673"/>
                  </a:lnTo>
                  <a:lnTo>
                    <a:pt x="381965" y="82673"/>
                  </a:lnTo>
                  <a:lnTo>
                    <a:pt x="381965" y="170520"/>
                  </a:lnTo>
                  <a:lnTo>
                    <a:pt x="464638" y="170520"/>
                  </a:lnTo>
                  <a:lnTo>
                    <a:pt x="464638" y="0"/>
                  </a:lnTo>
                  <a:lnTo>
                    <a:pt x="0" y="0"/>
                  </a:lnTo>
                  <a:close/>
                </a:path>
              </a:pathLst>
            </a:custGeom>
            <a:solidFill>
              <a:schemeClr val="accent1"/>
            </a:solidFill>
            <a:ln w="12700" cap="flat">
              <a:noFill/>
              <a:prstDash val="solid"/>
              <a:miter/>
            </a:ln>
          </p:spPr>
          <p:txBody>
            <a:bodyPr rtlCol="0" anchor="ctr"/>
            <a:lstStyle/>
            <a:p>
              <a:endParaRPr lang="fr-FR"/>
            </a:p>
          </p:txBody>
        </p:sp>
        <p:sp>
          <p:nvSpPr>
            <p:cNvPr id="21" name="ZoneTexte 20">
              <a:extLst>
                <a:ext uri="{FF2B5EF4-FFF2-40B4-BE49-F238E27FC236}">
                  <a16:creationId xmlns:a16="http://schemas.microsoft.com/office/drawing/2014/main" xmlns="" id="{31F459CB-ABA4-4666-AA94-812858220C6C}"/>
                </a:ext>
              </a:extLst>
            </p:cNvPr>
            <p:cNvSpPr txBox="1"/>
            <p:nvPr userDrawn="1"/>
          </p:nvSpPr>
          <p:spPr>
            <a:xfrm>
              <a:off x="10061357" y="512156"/>
              <a:ext cx="1102866" cy="138499"/>
            </a:xfrm>
            <a:prstGeom prst="rect">
              <a:avLst/>
            </a:prstGeom>
            <a:noFill/>
          </p:spPr>
          <p:txBody>
            <a:bodyPr wrap="none" lIns="0" tIns="0" rIns="0" bIns="0" rtlCol="0">
              <a:spAutoFit/>
            </a:bodyPr>
            <a:lstStyle/>
            <a:p>
              <a:pPr algn="r"/>
              <a:r>
                <a:rPr lang="fr-FR" sz="900" b="1" cap="all" baseline="0" dirty="0">
                  <a:solidFill>
                    <a:schemeClr val="accent1"/>
                  </a:solidFill>
                </a:rPr>
                <a:t>Investir l’avenir</a:t>
              </a:r>
            </a:p>
          </p:txBody>
        </p:sp>
      </p:grpSp>
    </p:spTree>
    <p:extLst>
      <p:ext uri="{BB962C8B-B14F-4D97-AF65-F5344CB8AC3E}">
        <p14:creationId xmlns:p14="http://schemas.microsoft.com/office/powerpoint/2010/main" val="568499545"/>
      </p:ext>
    </p:extLst>
  </p:cSld>
  <p:clrMapOvr>
    <a:masterClrMapping/>
  </p:clrMapOvr>
  <p:hf sldNum="0" hdr="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Intercalaire - Fond Light">
    <p:spTree>
      <p:nvGrpSpPr>
        <p:cNvPr id="1" name=""/>
        <p:cNvGrpSpPr/>
        <p:nvPr/>
      </p:nvGrpSpPr>
      <p:grpSpPr>
        <a:xfrm>
          <a:off x="0" y="0"/>
          <a:ext cx="0" cy="0"/>
          <a:chOff x="0" y="0"/>
          <a:chExt cx="0" cy="0"/>
        </a:xfrm>
      </p:grpSpPr>
      <p:sp>
        <p:nvSpPr>
          <p:cNvPr id="23" name="Espace réservé pour une image  9">
            <a:extLst>
              <a:ext uri="{FF2B5EF4-FFF2-40B4-BE49-F238E27FC236}">
                <a16:creationId xmlns:a16="http://schemas.microsoft.com/office/drawing/2014/main" xmlns="" id="{01EDB64C-C1DC-4435-87B7-BF733F665D9B}"/>
              </a:ext>
            </a:extLst>
          </p:cNvPr>
          <p:cNvSpPr>
            <a:spLocks noGrp="1"/>
          </p:cNvSpPr>
          <p:nvPr>
            <p:ph type="pic" sz="quarter" idx="16" hasCustomPrompt="1"/>
          </p:nvPr>
        </p:nvSpPr>
        <p:spPr>
          <a:xfrm>
            <a:off x="542923" y="2669868"/>
            <a:ext cx="11649077" cy="3649969"/>
          </a:xfrm>
          <a:solidFill>
            <a:schemeClr val="bg2"/>
          </a:solidFill>
        </p:spPr>
        <p:txBody>
          <a:bodyPr anchor="ctr"/>
          <a:lstStyle>
            <a:lvl1pPr algn="ctr">
              <a:defRPr sz="1200">
                <a:solidFill>
                  <a:schemeClr val="tx1"/>
                </a:solidFill>
              </a:defRPr>
            </a:lvl1pPr>
          </a:lstStyle>
          <a:p>
            <a:r>
              <a:rPr lang="fr-FR" dirty="0"/>
              <a:t>Image</a:t>
            </a:r>
          </a:p>
        </p:txBody>
      </p:sp>
      <p:sp>
        <p:nvSpPr>
          <p:cNvPr id="4" name="Espace réservé de la date 3">
            <a:extLst>
              <a:ext uri="{FF2B5EF4-FFF2-40B4-BE49-F238E27FC236}">
                <a16:creationId xmlns:a16="http://schemas.microsoft.com/office/drawing/2014/main" xmlns="" id="{2A52FDD7-76B5-4B8E-A008-DBC75B8F463D}"/>
              </a:ext>
            </a:extLst>
          </p:cNvPr>
          <p:cNvSpPr>
            <a:spLocks noGrp="1"/>
          </p:cNvSpPr>
          <p:nvPr>
            <p:ph type="dt" sz="half" idx="10"/>
          </p:nvPr>
        </p:nvSpPr>
        <p:spPr/>
        <p:txBody>
          <a:bodyPr/>
          <a:lstStyle>
            <a:lvl1pPr>
              <a:defRPr>
                <a:solidFill>
                  <a:schemeClr val="tx1"/>
                </a:solidFill>
              </a:defRPr>
            </a:lvl1pPr>
          </a:lstStyle>
          <a:p>
            <a:fld id="{AC75C20A-3772-4473-9110-22BAE93E25EE}" type="datetime1">
              <a:rPr lang="fr-FR" smtClean="0"/>
              <a:t>21/01/2022</a:t>
            </a:fld>
            <a:endParaRPr lang="fr-FR"/>
          </a:p>
        </p:txBody>
      </p:sp>
      <p:sp>
        <p:nvSpPr>
          <p:cNvPr id="5" name="Espace réservé du pied de page 4">
            <a:extLst>
              <a:ext uri="{FF2B5EF4-FFF2-40B4-BE49-F238E27FC236}">
                <a16:creationId xmlns:a16="http://schemas.microsoft.com/office/drawing/2014/main" xmlns="" id="{702BE54F-4953-4F0A-AA2E-99A3D6292FFC}"/>
              </a:ext>
            </a:extLst>
          </p:cNvPr>
          <p:cNvSpPr>
            <a:spLocks noGrp="1"/>
          </p:cNvSpPr>
          <p:nvPr>
            <p:ph type="ftr" sz="quarter" idx="11"/>
          </p:nvPr>
        </p:nvSpPr>
        <p:spPr/>
        <p:txBody>
          <a:bodyPr/>
          <a:lstStyle>
            <a:lvl1pPr>
              <a:defRPr>
                <a:solidFill>
                  <a:schemeClr val="tx1"/>
                </a:solidFill>
              </a:defRPr>
            </a:lvl1pPr>
          </a:lstStyle>
          <a:p>
            <a:r>
              <a:rPr lang="fr-FR"/>
              <a:t>Secrétariat général pour l'investissement - Présentation</a:t>
            </a:r>
            <a:endParaRPr lang="fr-FR">
              <a:solidFill>
                <a:schemeClr val="tx1"/>
              </a:solidFill>
            </a:endParaRPr>
          </a:p>
        </p:txBody>
      </p:sp>
      <p:sp>
        <p:nvSpPr>
          <p:cNvPr id="6" name="Espace réservé du numéro de diapositive 5">
            <a:extLst>
              <a:ext uri="{FF2B5EF4-FFF2-40B4-BE49-F238E27FC236}">
                <a16:creationId xmlns:a16="http://schemas.microsoft.com/office/drawing/2014/main" xmlns="" id="{035E73AA-FFC7-4E68-A1E5-2653FA5B579D}"/>
              </a:ext>
            </a:extLst>
          </p:cNvPr>
          <p:cNvSpPr>
            <a:spLocks noGrp="1"/>
          </p:cNvSpPr>
          <p:nvPr>
            <p:ph type="sldNum" sz="quarter" idx="12"/>
          </p:nvPr>
        </p:nvSpPr>
        <p:spPr>
          <a:xfrm>
            <a:off x="11003598" y="6511056"/>
            <a:ext cx="650240" cy="153888"/>
          </a:xfrm>
        </p:spPr>
        <p:txBody>
          <a:bodyPr/>
          <a:lstStyle>
            <a:lvl1pPr>
              <a:defRPr>
                <a:solidFill>
                  <a:schemeClr val="tx1"/>
                </a:solidFill>
              </a:defRPr>
            </a:lvl1pPr>
          </a:lstStyle>
          <a:p>
            <a:fld id="{6C02D038-4989-45BB-AD16-38E0E231338A}" type="slidenum">
              <a:rPr lang="fr-FR" smtClean="0"/>
              <a:pPr/>
              <a:t>‹N°›</a:t>
            </a:fld>
            <a:endParaRPr lang="fr-FR" dirty="0"/>
          </a:p>
        </p:txBody>
      </p:sp>
      <p:grpSp>
        <p:nvGrpSpPr>
          <p:cNvPr id="11" name="Graphique 2">
            <a:extLst>
              <a:ext uri="{FF2B5EF4-FFF2-40B4-BE49-F238E27FC236}">
                <a16:creationId xmlns:a16="http://schemas.microsoft.com/office/drawing/2014/main" xmlns="" id="{889398C8-CCDA-460C-8D6D-66F796CDB517}"/>
              </a:ext>
            </a:extLst>
          </p:cNvPr>
          <p:cNvGrpSpPr>
            <a:grpSpLocks noChangeAspect="1"/>
          </p:cNvGrpSpPr>
          <p:nvPr userDrawn="1"/>
        </p:nvGrpSpPr>
        <p:grpSpPr>
          <a:xfrm>
            <a:off x="540000" y="270000"/>
            <a:ext cx="432404" cy="504000"/>
            <a:chOff x="269557" y="269557"/>
            <a:chExt cx="1311592" cy="1528762"/>
          </a:xfrm>
        </p:grpSpPr>
        <p:sp>
          <p:nvSpPr>
            <p:cNvPr id="12" name="Forme libre : forme 11">
              <a:extLst>
                <a:ext uri="{FF2B5EF4-FFF2-40B4-BE49-F238E27FC236}">
                  <a16:creationId xmlns:a16="http://schemas.microsoft.com/office/drawing/2014/main" xmlns="" id="{B68CE830-96CE-42DC-A43C-3F0242DFFD10}"/>
                </a:ext>
              </a:extLst>
            </p:cNvPr>
            <p:cNvSpPr/>
            <p:nvPr/>
          </p:nvSpPr>
          <p:spPr>
            <a:xfrm>
              <a:off x="269557" y="1304925"/>
              <a:ext cx="693419" cy="493395"/>
            </a:xfrm>
            <a:custGeom>
              <a:avLst/>
              <a:gdLst>
                <a:gd name="connsiteX0" fmla="*/ 659130 w 693419"/>
                <a:gd name="connsiteY0" fmla="*/ 422910 h 493395"/>
                <a:gd name="connsiteX1" fmla="*/ 666750 w 693419"/>
                <a:gd name="connsiteY1" fmla="*/ 437197 h 493395"/>
                <a:gd name="connsiteX2" fmla="*/ 641033 w 693419"/>
                <a:gd name="connsiteY2" fmla="*/ 442913 h 493395"/>
                <a:gd name="connsiteX3" fmla="*/ 659130 w 693419"/>
                <a:gd name="connsiteY3" fmla="*/ 422910 h 493395"/>
                <a:gd name="connsiteX4" fmla="*/ 673418 w 693419"/>
                <a:gd name="connsiteY4" fmla="*/ 464820 h 493395"/>
                <a:gd name="connsiteX5" fmla="*/ 668655 w 693419"/>
                <a:gd name="connsiteY5" fmla="*/ 464820 h 493395"/>
                <a:gd name="connsiteX6" fmla="*/ 648653 w 693419"/>
                <a:gd name="connsiteY6" fmla="*/ 478155 h 493395"/>
                <a:gd name="connsiteX7" fmla="*/ 638175 w 693419"/>
                <a:gd name="connsiteY7" fmla="*/ 464820 h 493395"/>
                <a:gd name="connsiteX8" fmla="*/ 639128 w 693419"/>
                <a:gd name="connsiteY8" fmla="*/ 453390 h 493395"/>
                <a:gd name="connsiteX9" fmla="*/ 680085 w 693419"/>
                <a:gd name="connsiteY9" fmla="*/ 440055 h 493395"/>
                <a:gd name="connsiteX10" fmla="*/ 666750 w 693419"/>
                <a:gd name="connsiteY10" fmla="*/ 412433 h 493395"/>
                <a:gd name="connsiteX11" fmla="*/ 624840 w 693419"/>
                <a:gd name="connsiteY11" fmla="*/ 473392 h 493395"/>
                <a:gd name="connsiteX12" fmla="*/ 640080 w 693419"/>
                <a:gd name="connsiteY12" fmla="*/ 493395 h 493395"/>
                <a:gd name="connsiteX13" fmla="*/ 673418 w 693419"/>
                <a:gd name="connsiteY13" fmla="*/ 464820 h 493395"/>
                <a:gd name="connsiteX14" fmla="*/ 664845 w 693419"/>
                <a:gd name="connsiteY14" fmla="*/ 404813 h 493395"/>
                <a:gd name="connsiteX15" fmla="*/ 693420 w 693419"/>
                <a:gd name="connsiteY15" fmla="*/ 378142 h 493395"/>
                <a:gd name="connsiteX16" fmla="*/ 693420 w 693419"/>
                <a:gd name="connsiteY16" fmla="*/ 375285 h 493395"/>
                <a:gd name="connsiteX17" fmla="*/ 678180 w 693419"/>
                <a:gd name="connsiteY17" fmla="*/ 375285 h 493395"/>
                <a:gd name="connsiteX18" fmla="*/ 660083 w 693419"/>
                <a:gd name="connsiteY18" fmla="*/ 405765 h 493395"/>
                <a:gd name="connsiteX19" fmla="*/ 664845 w 693419"/>
                <a:gd name="connsiteY19" fmla="*/ 405765 h 493395"/>
                <a:gd name="connsiteX20" fmla="*/ 576263 w 693419"/>
                <a:gd name="connsiteY20" fmla="*/ 423863 h 493395"/>
                <a:gd name="connsiteX21" fmla="*/ 589598 w 693419"/>
                <a:gd name="connsiteY21" fmla="*/ 423863 h 493395"/>
                <a:gd name="connsiteX22" fmla="*/ 567690 w 693419"/>
                <a:gd name="connsiteY22" fmla="*/ 482917 h 493395"/>
                <a:gd name="connsiteX23" fmla="*/ 573405 w 693419"/>
                <a:gd name="connsiteY23" fmla="*/ 493395 h 493395"/>
                <a:gd name="connsiteX24" fmla="*/ 612458 w 693419"/>
                <a:gd name="connsiteY24" fmla="*/ 464820 h 493395"/>
                <a:gd name="connsiteX25" fmla="*/ 608648 w 693419"/>
                <a:gd name="connsiteY25" fmla="*/ 464820 h 493395"/>
                <a:gd name="connsiteX26" fmla="*/ 583883 w 693419"/>
                <a:gd name="connsiteY26" fmla="*/ 480060 h 493395"/>
                <a:gd name="connsiteX27" fmla="*/ 603885 w 693419"/>
                <a:gd name="connsiteY27" fmla="*/ 424815 h 493395"/>
                <a:gd name="connsiteX28" fmla="*/ 623888 w 693419"/>
                <a:gd name="connsiteY28" fmla="*/ 424815 h 493395"/>
                <a:gd name="connsiteX29" fmla="*/ 626745 w 693419"/>
                <a:gd name="connsiteY29" fmla="*/ 416242 h 493395"/>
                <a:gd name="connsiteX30" fmla="*/ 606743 w 693419"/>
                <a:gd name="connsiteY30" fmla="*/ 416242 h 493395"/>
                <a:gd name="connsiteX31" fmla="*/ 614363 w 693419"/>
                <a:gd name="connsiteY31" fmla="*/ 395288 h 493395"/>
                <a:gd name="connsiteX32" fmla="*/ 606743 w 693419"/>
                <a:gd name="connsiteY32" fmla="*/ 395288 h 493395"/>
                <a:gd name="connsiteX33" fmla="*/ 592455 w 693419"/>
                <a:gd name="connsiteY33" fmla="*/ 416242 h 493395"/>
                <a:gd name="connsiteX34" fmla="*/ 575310 w 693419"/>
                <a:gd name="connsiteY34" fmla="*/ 418147 h 493395"/>
                <a:gd name="connsiteX35" fmla="*/ 575310 w 693419"/>
                <a:gd name="connsiteY35" fmla="*/ 423863 h 493395"/>
                <a:gd name="connsiteX36" fmla="*/ 558165 w 693419"/>
                <a:gd name="connsiteY36" fmla="*/ 421005 h 493395"/>
                <a:gd name="connsiteX37" fmla="*/ 553403 w 693419"/>
                <a:gd name="connsiteY37" fmla="*/ 412433 h 493395"/>
                <a:gd name="connsiteX38" fmla="*/ 521970 w 693419"/>
                <a:gd name="connsiteY38" fmla="*/ 438150 h 493395"/>
                <a:gd name="connsiteX39" fmla="*/ 525780 w 693419"/>
                <a:gd name="connsiteY39" fmla="*/ 438150 h 493395"/>
                <a:gd name="connsiteX40" fmla="*/ 541973 w 693419"/>
                <a:gd name="connsiteY40" fmla="*/ 425767 h 493395"/>
                <a:gd name="connsiteX41" fmla="*/ 519113 w 693419"/>
                <a:gd name="connsiteY41" fmla="*/ 484822 h 493395"/>
                <a:gd name="connsiteX42" fmla="*/ 523875 w 693419"/>
                <a:gd name="connsiteY42" fmla="*/ 493395 h 493395"/>
                <a:gd name="connsiteX43" fmla="*/ 554355 w 693419"/>
                <a:gd name="connsiteY43" fmla="*/ 467678 h 493395"/>
                <a:gd name="connsiteX44" fmla="*/ 550545 w 693419"/>
                <a:gd name="connsiteY44" fmla="*/ 467678 h 493395"/>
                <a:gd name="connsiteX45" fmla="*/ 534353 w 693419"/>
                <a:gd name="connsiteY45" fmla="*/ 480060 h 493395"/>
                <a:gd name="connsiteX46" fmla="*/ 558165 w 693419"/>
                <a:gd name="connsiteY46" fmla="*/ 421005 h 493395"/>
                <a:gd name="connsiteX47" fmla="*/ 561975 w 693419"/>
                <a:gd name="connsiteY47" fmla="*/ 391478 h 493395"/>
                <a:gd name="connsiteX48" fmla="*/ 571500 w 693419"/>
                <a:gd name="connsiteY48" fmla="*/ 381953 h 493395"/>
                <a:gd name="connsiteX49" fmla="*/ 561975 w 693419"/>
                <a:gd name="connsiteY49" fmla="*/ 372428 h 493395"/>
                <a:gd name="connsiteX50" fmla="*/ 552450 w 693419"/>
                <a:gd name="connsiteY50" fmla="*/ 381953 h 493395"/>
                <a:gd name="connsiteX51" fmla="*/ 561975 w 693419"/>
                <a:gd name="connsiteY51" fmla="*/ 391478 h 493395"/>
                <a:gd name="connsiteX52" fmla="*/ 431483 w 693419"/>
                <a:gd name="connsiteY52" fmla="*/ 481965 h 493395"/>
                <a:gd name="connsiteX53" fmla="*/ 438150 w 693419"/>
                <a:gd name="connsiteY53" fmla="*/ 493395 h 493395"/>
                <a:gd name="connsiteX54" fmla="*/ 445770 w 693419"/>
                <a:gd name="connsiteY54" fmla="*/ 487680 h 493395"/>
                <a:gd name="connsiteX55" fmla="*/ 461963 w 693419"/>
                <a:gd name="connsiteY55" fmla="*/ 445770 h 493395"/>
                <a:gd name="connsiteX56" fmla="*/ 490538 w 693419"/>
                <a:gd name="connsiteY56" fmla="*/ 427672 h 493395"/>
                <a:gd name="connsiteX57" fmla="*/ 491490 w 693419"/>
                <a:gd name="connsiteY57" fmla="*/ 436245 h 493395"/>
                <a:gd name="connsiteX58" fmla="*/ 467678 w 693419"/>
                <a:gd name="connsiteY58" fmla="*/ 482917 h 493395"/>
                <a:gd name="connsiteX59" fmla="*/ 473393 w 693419"/>
                <a:gd name="connsiteY59" fmla="*/ 493395 h 493395"/>
                <a:gd name="connsiteX60" fmla="*/ 504825 w 693419"/>
                <a:gd name="connsiteY60" fmla="*/ 467678 h 493395"/>
                <a:gd name="connsiteX61" fmla="*/ 501015 w 693419"/>
                <a:gd name="connsiteY61" fmla="*/ 467678 h 493395"/>
                <a:gd name="connsiteX62" fmla="*/ 484822 w 693419"/>
                <a:gd name="connsiteY62" fmla="*/ 480060 h 493395"/>
                <a:gd name="connsiteX63" fmla="*/ 505778 w 693419"/>
                <a:gd name="connsiteY63" fmla="*/ 438150 h 493395"/>
                <a:gd name="connsiteX64" fmla="*/ 509588 w 693419"/>
                <a:gd name="connsiteY64" fmla="*/ 423863 h 493395"/>
                <a:gd name="connsiteX65" fmla="*/ 498158 w 693419"/>
                <a:gd name="connsiteY65" fmla="*/ 412433 h 493395"/>
                <a:gd name="connsiteX66" fmla="*/ 464820 w 693419"/>
                <a:gd name="connsiteY66" fmla="*/ 438150 h 493395"/>
                <a:gd name="connsiteX67" fmla="*/ 464820 w 693419"/>
                <a:gd name="connsiteY67" fmla="*/ 426720 h 493395"/>
                <a:gd name="connsiteX68" fmla="*/ 455295 w 693419"/>
                <a:gd name="connsiteY68" fmla="*/ 411480 h 493395"/>
                <a:gd name="connsiteX69" fmla="*/ 442913 w 693419"/>
                <a:gd name="connsiteY69" fmla="*/ 421005 h 493395"/>
                <a:gd name="connsiteX70" fmla="*/ 442913 w 693419"/>
                <a:gd name="connsiteY70" fmla="*/ 422910 h 493395"/>
                <a:gd name="connsiteX71" fmla="*/ 448628 w 693419"/>
                <a:gd name="connsiteY71" fmla="*/ 445770 h 493395"/>
                <a:gd name="connsiteX72" fmla="*/ 431483 w 693419"/>
                <a:gd name="connsiteY72" fmla="*/ 481965 h 493395"/>
                <a:gd name="connsiteX73" fmla="*/ 431483 w 693419"/>
                <a:gd name="connsiteY73" fmla="*/ 430530 h 493395"/>
                <a:gd name="connsiteX74" fmla="*/ 425768 w 693419"/>
                <a:gd name="connsiteY74" fmla="*/ 412433 h 493395"/>
                <a:gd name="connsiteX75" fmla="*/ 405765 w 693419"/>
                <a:gd name="connsiteY75" fmla="*/ 438150 h 493395"/>
                <a:gd name="connsiteX76" fmla="*/ 405765 w 693419"/>
                <a:gd name="connsiteY76" fmla="*/ 426720 h 493395"/>
                <a:gd name="connsiteX77" fmla="*/ 396240 w 693419"/>
                <a:gd name="connsiteY77" fmla="*/ 411480 h 493395"/>
                <a:gd name="connsiteX78" fmla="*/ 374333 w 693419"/>
                <a:gd name="connsiteY78" fmla="*/ 437197 h 493395"/>
                <a:gd name="connsiteX79" fmla="*/ 378143 w 693419"/>
                <a:gd name="connsiteY79" fmla="*/ 437197 h 493395"/>
                <a:gd name="connsiteX80" fmla="*/ 388620 w 693419"/>
                <a:gd name="connsiteY80" fmla="*/ 427672 h 493395"/>
                <a:gd name="connsiteX81" fmla="*/ 388620 w 693419"/>
                <a:gd name="connsiteY81" fmla="*/ 445770 h 493395"/>
                <a:gd name="connsiteX82" fmla="*/ 372428 w 693419"/>
                <a:gd name="connsiteY82" fmla="*/ 481013 h 493395"/>
                <a:gd name="connsiteX83" fmla="*/ 379095 w 693419"/>
                <a:gd name="connsiteY83" fmla="*/ 492442 h 493395"/>
                <a:gd name="connsiteX84" fmla="*/ 386715 w 693419"/>
                <a:gd name="connsiteY84" fmla="*/ 486728 h 493395"/>
                <a:gd name="connsiteX85" fmla="*/ 402908 w 693419"/>
                <a:gd name="connsiteY85" fmla="*/ 444817 h 493395"/>
                <a:gd name="connsiteX86" fmla="*/ 416243 w 693419"/>
                <a:gd name="connsiteY86" fmla="*/ 429578 h 493395"/>
                <a:gd name="connsiteX87" fmla="*/ 431483 w 693419"/>
                <a:gd name="connsiteY87" fmla="*/ 429578 h 493395"/>
                <a:gd name="connsiteX88" fmla="*/ 340043 w 693419"/>
                <a:gd name="connsiteY88" fmla="*/ 422910 h 493395"/>
                <a:gd name="connsiteX89" fmla="*/ 347663 w 693419"/>
                <a:gd name="connsiteY89" fmla="*/ 437197 h 493395"/>
                <a:gd name="connsiteX90" fmla="*/ 321945 w 693419"/>
                <a:gd name="connsiteY90" fmla="*/ 442913 h 493395"/>
                <a:gd name="connsiteX91" fmla="*/ 340043 w 693419"/>
                <a:gd name="connsiteY91" fmla="*/ 422910 h 493395"/>
                <a:gd name="connsiteX92" fmla="*/ 354330 w 693419"/>
                <a:gd name="connsiteY92" fmla="*/ 464820 h 493395"/>
                <a:gd name="connsiteX93" fmla="*/ 349568 w 693419"/>
                <a:gd name="connsiteY93" fmla="*/ 464820 h 493395"/>
                <a:gd name="connsiteX94" fmla="*/ 329565 w 693419"/>
                <a:gd name="connsiteY94" fmla="*/ 478155 h 493395"/>
                <a:gd name="connsiteX95" fmla="*/ 319088 w 693419"/>
                <a:gd name="connsiteY95" fmla="*/ 464820 h 493395"/>
                <a:gd name="connsiteX96" fmla="*/ 320040 w 693419"/>
                <a:gd name="connsiteY96" fmla="*/ 453390 h 493395"/>
                <a:gd name="connsiteX97" fmla="*/ 360997 w 693419"/>
                <a:gd name="connsiteY97" fmla="*/ 440055 h 493395"/>
                <a:gd name="connsiteX98" fmla="*/ 347663 w 693419"/>
                <a:gd name="connsiteY98" fmla="*/ 412433 h 493395"/>
                <a:gd name="connsiteX99" fmla="*/ 305753 w 693419"/>
                <a:gd name="connsiteY99" fmla="*/ 473392 h 493395"/>
                <a:gd name="connsiteX100" fmla="*/ 320993 w 693419"/>
                <a:gd name="connsiteY100" fmla="*/ 493395 h 493395"/>
                <a:gd name="connsiteX101" fmla="*/ 354330 w 693419"/>
                <a:gd name="connsiteY101" fmla="*/ 464820 h 493395"/>
                <a:gd name="connsiteX102" fmla="*/ 257175 w 693419"/>
                <a:gd name="connsiteY102" fmla="*/ 423863 h 493395"/>
                <a:gd name="connsiteX103" fmla="*/ 270510 w 693419"/>
                <a:gd name="connsiteY103" fmla="*/ 423863 h 493395"/>
                <a:gd name="connsiteX104" fmla="*/ 248603 w 693419"/>
                <a:gd name="connsiteY104" fmla="*/ 482917 h 493395"/>
                <a:gd name="connsiteX105" fmla="*/ 254318 w 693419"/>
                <a:gd name="connsiteY105" fmla="*/ 493395 h 493395"/>
                <a:gd name="connsiteX106" fmla="*/ 293370 w 693419"/>
                <a:gd name="connsiteY106" fmla="*/ 464820 h 493395"/>
                <a:gd name="connsiteX107" fmla="*/ 289560 w 693419"/>
                <a:gd name="connsiteY107" fmla="*/ 464820 h 493395"/>
                <a:gd name="connsiteX108" fmla="*/ 264795 w 693419"/>
                <a:gd name="connsiteY108" fmla="*/ 480060 h 493395"/>
                <a:gd name="connsiteX109" fmla="*/ 284798 w 693419"/>
                <a:gd name="connsiteY109" fmla="*/ 424815 h 493395"/>
                <a:gd name="connsiteX110" fmla="*/ 304800 w 693419"/>
                <a:gd name="connsiteY110" fmla="*/ 424815 h 493395"/>
                <a:gd name="connsiteX111" fmla="*/ 307658 w 693419"/>
                <a:gd name="connsiteY111" fmla="*/ 416242 h 493395"/>
                <a:gd name="connsiteX112" fmla="*/ 287655 w 693419"/>
                <a:gd name="connsiteY112" fmla="*/ 416242 h 493395"/>
                <a:gd name="connsiteX113" fmla="*/ 295275 w 693419"/>
                <a:gd name="connsiteY113" fmla="*/ 395288 h 493395"/>
                <a:gd name="connsiteX114" fmla="*/ 287655 w 693419"/>
                <a:gd name="connsiteY114" fmla="*/ 395288 h 493395"/>
                <a:gd name="connsiteX115" fmla="*/ 273368 w 693419"/>
                <a:gd name="connsiteY115" fmla="*/ 416242 h 493395"/>
                <a:gd name="connsiteX116" fmla="*/ 256223 w 693419"/>
                <a:gd name="connsiteY116" fmla="*/ 418147 h 493395"/>
                <a:gd name="connsiteX117" fmla="*/ 256223 w 693419"/>
                <a:gd name="connsiteY117" fmla="*/ 423863 h 493395"/>
                <a:gd name="connsiteX118" fmla="*/ 181928 w 693419"/>
                <a:gd name="connsiteY118" fmla="*/ 469583 h 493395"/>
                <a:gd name="connsiteX119" fmla="*/ 213360 w 693419"/>
                <a:gd name="connsiteY119" fmla="*/ 426720 h 493395"/>
                <a:gd name="connsiteX120" fmla="*/ 220028 w 693419"/>
                <a:gd name="connsiteY120" fmla="*/ 427672 h 493395"/>
                <a:gd name="connsiteX121" fmla="*/ 208598 w 693419"/>
                <a:gd name="connsiteY121" fmla="*/ 459105 h 493395"/>
                <a:gd name="connsiteX122" fmla="*/ 186690 w 693419"/>
                <a:gd name="connsiteY122" fmla="*/ 477203 h 493395"/>
                <a:gd name="connsiteX123" fmla="*/ 181928 w 693419"/>
                <a:gd name="connsiteY123" fmla="*/ 469583 h 493395"/>
                <a:gd name="connsiteX124" fmla="*/ 244793 w 693419"/>
                <a:gd name="connsiteY124" fmla="*/ 408622 h 493395"/>
                <a:gd name="connsiteX125" fmla="*/ 238125 w 693419"/>
                <a:gd name="connsiteY125" fmla="*/ 408622 h 493395"/>
                <a:gd name="connsiteX126" fmla="*/ 231458 w 693419"/>
                <a:gd name="connsiteY126" fmla="*/ 415290 h 493395"/>
                <a:gd name="connsiteX127" fmla="*/ 229553 w 693419"/>
                <a:gd name="connsiteY127" fmla="*/ 415290 h 493395"/>
                <a:gd name="connsiteX128" fmla="*/ 166688 w 693419"/>
                <a:gd name="connsiteY128" fmla="*/ 481013 h 493395"/>
                <a:gd name="connsiteX129" fmla="*/ 179070 w 693419"/>
                <a:gd name="connsiteY129" fmla="*/ 493395 h 493395"/>
                <a:gd name="connsiteX130" fmla="*/ 205740 w 693419"/>
                <a:gd name="connsiteY130" fmla="*/ 467678 h 493395"/>
                <a:gd name="connsiteX131" fmla="*/ 205740 w 693419"/>
                <a:gd name="connsiteY131" fmla="*/ 472440 h 493395"/>
                <a:gd name="connsiteX132" fmla="*/ 216218 w 693419"/>
                <a:gd name="connsiteY132" fmla="*/ 493395 h 493395"/>
                <a:gd name="connsiteX133" fmla="*/ 238125 w 693419"/>
                <a:gd name="connsiteY133" fmla="*/ 467678 h 493395"/>
                <a:gd name="connsiteX134" fmla="*/ 234315 w 693419"/>
                <a:gd name="connsiteY134" fmla="*/ 467678 h 493395"/>
                <a:gd name="connsiteX135" fmla="*/ 223838 w 693419"/>
                <a:gd name="connsiteY135" fmla="*/ 477203 h 493395"/>
                <a:gd name="connsiteX136" fmla="*/ 223838 w 693419"/>
                <a:gd name="connsiteY136" fmla="*/ 459105 h 493395"/>
                <a:gd name="connsiteX137" fmla="*/ 244793 w 693419"/>
                <a:gd name="connsiteY137" fmla="*/ 408622 h 493395"/>
                <a:gd name="connsiteX138" fmla="*/ 172403 w 693419"/>
                <a:gd name="connsiteY138" fmla="*/ 430530 h 493395"/>
                <a:gd name="connsiteX139" fmla="*/ 166688 w 693419"/>
                <a:gd name="connsiteY139" fmla="*/ 412433 h 493395"/>
                <a:gd name="connsiteX140" fmla="*/ 146685 w 693419"/>
                <a:gd name="connsiteY140" fmla="*/ 438150 h 493395"/>
                <a:gd name="connsiteX141" fmla="*/ 146685 w 693419"/>
                <a:gd name="connsiteY141" fmla="*/ 426720 h 493395"/>
                <a:gd name="connsiteX142" fmla="*/ 137160 w 693419"/>
                <a:gd name="connsiteY142" fmla="*/ 411480 h 493395"/>
                <a:gd name="connsiteX143" fmla="*/ 115253 w 693419"/>
                <a:gd name="connsiteY143" fmla="*/ 437197 h 493395"/>
                <a:gd name="connsiteX144" fmla="*/ 119063 w 693419"/>
                <a:gd name="connsiteY144" fmla="*/ 437197 h 493395"/>
                <a:gd name="connsiteX145" fmla="*/ 129540 w 693419"/>
                <a:gd name="connsiteY145" fmla="*/ 427672 h 493395"/>
                <a:gd name="connsiteX146" fmla="*/ 129540 w 693419"/>
                <a:gd name="connsiteY146" fmla="*/ 445770 h 493395"/>
                <a:gd name="connsiteX147" fmla="*/ 113348 w 693419"/>
                <a:gd name="connsiteY147" fmla="*/ 481013 h 493395"/>
                <a:gd name="connsiteX148" fmla="*/ 120015 w 693419"/>
                <a:gd name="connsiteY148" fmla="*/ 492442 h 493395"/>
                <a:gd name="connsiteX149" fmla="*/ 127635 w 693419"/>
                <a:gd name="connsiteY149" fmla="*/ 486728 h 493395"/>
                <a:gd name="connsiteX150" fmla="*/ 143828 w 693419"/>
                <a:gd name="connsiteY150" fmla="*/ 444817 h 493395"/>
                <a:gd name="connsiteX151" fmla="*/ 157163 w 693419"/>
                <a:gd name="connsiteY151" fmla="*/ 429578 h 493395"/>
                <a:gd name="connsiteX152" fmla="*/ 172403 w 693419"/>
                <a:gd name="connsiteY152" fmla="*/ 429578 h 493395"/>
                <a:gd name="connsiteX153" fmla="*/ 59055 w 693419"/>
                <a:gd name="connsiteY153" fmla="*/ 489585 h 493395"/>
                <a:gd name="connsiteX154" fmla="*/ 60960 w 693419"/>
                <a:gd name="connsiteY154" fmla="*/ 484822 h 493395"/>
                <a:gd name="connsiteX155" fmla="*/ 46673 w 693419"/>
                <a:gd name="connsiteY155" fmla="*/ 460058 h 493395"/>
                <a:gd name="connsiteX156" fmla="*/ 54293 w 693419"/>
                <a:gd name="connsiteY156" fmla="*/ 438150 h 493395"/>
                <a:gd name="connsiteX157" fmla="*/ 76200 w 693419"/>
                <a:gd name="connsiteY157" fmla="*/ 438150 h 493395"/>
                <a:gd name="connsiteX158" fmla="*/ 84773 w 693419"/>
                <a:gd name="connsiteY158" fmla="*/ 452438 h 493395"/>
                <a:gd name="connsiteX159" fmla="*/ 90488 w 693419"/>
                <a:gd name="connsiteY159" fmla="*/ 452438 h 493395"/>
                <a:gd name="connsiteX160" fmla="*/ 103823 w 693419"/>
                <a:gd name="connsiteY160" fmla="*/ 416242 h 493395"/>
                <a:gd name="connsiteX161" fmla="*/ 98107 w 693419"/>
                <a:gd name="connsiteY161" fmla="*/ 416242 h 493395"/>
                <a:gd name="connsiteX162" fmla="*/ 79057 w 693419"/>
                <a:gd name="connsiteY162" fmla="*/ 430530 h 493395"/>
                <a:gd name="connsiteX163" fmla="*/ 57150 w 693419"/>
                <a:gd name="connsiteY163" fmla="*/ 430530 h 493395"/>
                <a:gd name="connsiteX164" fmla="*/ 68580 w 693419"/>
                <a:gd name="connsiteY164" fmla="*/ 399097 h 493395"/>
                <a:gd name="connsiteX165" fmla="*/ 87630 w 693419"/>
                <a:gd name="connsiteY165" fmla="*/ 386715 h 493395"/>
                <a:gd name="connsiteX166" fmla="*/ 97155 w 693419"/>
                <a:gd name="connsiteY166" fmla="*/ 386715 h 493395"/>
                <a:gd name="connsiteX167" fmla="*/ 112395 w 693419"/>
                <a:gd name="connsiteY167" fmla="*/ 404813 h 493395"/>
                <a:gd name="connsiteX168" fmla="*/ 118110 w 693419"/>
                <a:gd name="connsiteY168" fmla="*/ 404813 h 493395"/>
                <a:gd name="connsiteX169" fmla="*/ 122873 w 693419"/>
                <a:gd name="connsiteY169" fmla="*/ 380047 h 493395"/>
                <a:gd name="connsiteX170" fmla="*/ 40957 w 693419"/>
                <a:gd name="connsiteY170" fmla="*/ 380047 h 493395"/>
                <a:gd name="connsiteX171" fmla="*/ 39053 w 693419"/>
                <a:gd name="connsiteY171" fmla="*/ 384810 h 493395"/>
                <a:gd name="connsiteX172" fmla="*/ 48578 w 693419"/>
                <a:gd name="connsiteY172" fmla="*/ 409575 h 493395"/>
                <a:gd name="connsiteX173" fmla="*/ 30480 w 693419"/>
                <a:gd name="connsiteY173" fmla="*/ 458153 h 493395"/>
                <a:gd name="connsiteX174" fmla="*/ 1905 w 693419"/>
                <a:gd name="connsiteY174" fmla="*/ 482917 h 493395"/>
                <a:gd name="connsiteX175" fmla="*/ 953 w 693419"/>
                <a:gd name="connsiteY175" fmla="*/ 487680 h 493395"/>
                <a:gd name="connsiteX176" fmla="*/ 59055 w 693419"/>
                <a:gd name="connsiteY176" fmla="*/ 487680 h 493395"/>
                <a:gd name="connsiteX177" fmla="*/ 460058 w 693419"/>
                <a:gd name="connsiteY177" fmla="*/ 238125 h 493395"/>
                <a:gd name="connsiteX178" fmla="*/ 467678 w 693419"/>
                <a:gd name="connsiteY178" fmla="*/ 252413 h 493395"/>
                <a:gd name="connsiteX179" fmla="*/ 441960 w 693419"/>
                <a:gd name="connsiteY179" fmla="*/ 258128 h 493395"/>
                <a:gd name="connsiteX180" fmla="*/ 460058 w 693419"/>
                <a:gd name="connsiteY180" fmla="*/ 238125 h 493395"/>
                <a:gd name="connsiteX181" fmla="*/ 474345 w 693419"/>
                <a:gd name="connsiteY181" fmla="*/ 279083 h 493395"/>
                <a:gd name="connsiteX182" fmla="*/ 469583 w 693419"/>
                <a:gd name="connsiteY182" fmla="*/ 279083 h 493395"/>
                <a:gd name="connsiteX183" fmla="*/ 449580 w 693419"/>
                <a:gd name="connsiteY183" fmla="*/ 292417 h 493395"/>
                <a:gd name="connsiteX184" fmla="*/ 439103 w 693419"/>
                <a:gd name="connsiteY184" fmla="*/ 279083 h 493395"/>
                <a:gd name="connsiteX185" fmla="*/ 440055 w 693419"/>
                <a:gd name="connsiteY185" fmla="*/ 267653 h 493395"/>
                <a:gd name="connsiteX186" fmla="*/ 481013 w 693419"/>
                <a:gd name="connsiteY186" fmla="*/ 254317 h 493395"/>
                <a:gd name="connsiteX187" fmla="*/ 467678 w 693419"/>
                <a:gd name="connsiteY187" fmla="*/ 226695 h 493395"/>
                <a:gd name="connsiteX188" fmla="*/ 425768 w 693419"/>
                <a:gd name="connsiteY188" fmla="*/ 287655 h 493395"/>
                <a:gd name="connsiteX189" fmla="*/ 441008 w 693419"/>
                <a:gd name="connsiteY189" fmla="*/ 307658 h 493395"/>
                <a:gd name="connsiteX190" fmla="*/ 474345 w 693419"/>
                <a:gd name="connsiteY190" fmla="*/ 279083 h 493395"/>
                <a:gd name="connsiteX191" fmla="*/ 466725 w 693419"/>
                <a:gd name="connsiteY191" fmla="*/ 219075 h 493395"/>
                <a:gd name="connsiteX192" fmla="*/ 495300 w 693419"/>
                <a:gd name="connsiteY192" fmla="*/ 192405 h 493395"/>
                <a:gd name="connsiteX193" fmla="*/ 495300 w 693419"/>
                <a:gd name="connsiteY193" fmla="*/ 189547 h 493395"/>
                <a:gd name="connsiteX194" fmla="*/ 480060 w 693419"/>
                <a:gd name="connsiteY194" fmla="*/ 189547 h 493395"/>
                <a:gd name="connsiteX195" fmla="*/ 461963 w 693419"/>
                <a:gd name="connsiteY195" fmla="*/ 220028 h 493395"/>
                <a:gd name="connsiteX196" fmla="*/ 466725 w 693419"/>
                <a:gd name="connsiteY196" fmla="*/ 220028 h 493395"/>
                <a:gd name="connsiteX197" fmla="*/ 378143 w 693419"/>
                <a:gd name="connsiteY197" fmla="*/ 238125 h 493395"/>
                <a:gd name="connsiteX198" fmla="*/ 391478 w 693419"/>
                <a:gd name="connsiteY198" fmla="*/ 238125 h 493395"/>
                <a:gd name="connsiteX199" fmla="*/ 369570 w 693419"/>
                <a:gd name="connsiteY199" fmla="*/ 297180 h 493395"/>
                <a:gd name="connsiteX200" fmla="*/ 375285 w 693419"/>
                <a:gd name="connsiteY200" fmla="*/ 307658 h 493395"/>
                <a:gd name="connsiteX201" fmla="*/ 414338 w 693419"/>
                <a:gd name="connsiteY201" fmla="*/ 279083 h 493395"/>
                <a:gd name="connsiteX202" fmla="*/ 410528 w 693419"/>
                <a:gd name="connsiteY202" fmla="*/ 279083 h 493395"/>
                <a:gd name="connsiteX203" fmla="*/ 385763 w 693419"/>
                <a:gd name="connsiteY203" fmla="*/ 294322 h 493395"/>
                <a:gd name="connsiteX204" fmla="*/ 405765 w 693419"/>
                <a:gd name="connsiteY204" fmla="*/ 239078 h 493395"/>
                <a:gd name="connsiteX205" fmla="*/ 425768 w 693419"/>
                <a:gd name="connsiteY205" fmla="*/ 239078 h 493395"/>
                <a:gd name="connsiteX206" fmla="*/ 428625 w 693419"/>
                <a:gd name="connsiteY206" fmla="*/ 230505 h 493395"/>
                <a:gd name="connsiteX207" fmla="*/ 408622 w 693419"/>
                <a:gd name="connsiteY207" fmla="*/ 230505 h 493395"/>
                <a:gd name="connsiteX208" fmla="*/ 416243 w 693419"/>
                <a:gd name="connsiteY208" fmla="*/ 209550 h 493395"/>
                <a:gd name="connsiteX209" fmla="*/ 408622 w 693419"/>
                <a:gd name="connsiteY209" fmla="*/ 209550 h 493395"/>
                <a:gd name="connsiteX210" fmla="*/ 394335 w 693419"/>
                <a:gd name="connsiteY210" fmla="*/ 230505 h 493395"/>
                <a:gd name="connsiteX211" fmla="*/ 377190 w 693419"/>
                <a:gd name="connsiteY211" fmla="*/ 232410 h 493395"/>
                <a:gd name="connsiteX212" fmla="*/ 377190 w 693419"/>
                <a:gd name="connsiteY212" fmla="*/ 238125 h 493395"/>
                <a:gd name="connsiteX213" fmla="*/ 359093 w 693419"/>
                <a:gd name="connsiteY213" fmla="*/ 235267 h 493395"/>
                <a:gd name="connsiteX214" fmla="*/ 354330 w 693419"/>
                <a:gd name="connsiteY214" fmla="*/ 226695 h 493395"/>
                <a:gd name="connsiteX215" fmla="*/ 322898 w 693419"/>
                <a:gd name="connsiteY215" fmla="*/ 252413 h 493395"/>
                <a:gd name="connsiteX216" fmla="*/ 326708 w 693419"/>
                <a:gd name="connsiteY216" fmla="*/ 252413 h 493395"/>
                <a:gd name="connsiteX217" fmla="*/ 342900 w 693419"/>
                <a:gd name="connsiteY217" fmla="*/ 240030 h 493395"/>
                <a:gd name="connsiteX218" fmla="*/ 320040 w 693419"/>
                <a:gd name="connsiteY218" fmla="*/ 299085 h 493395"/>
                <a:gd name="connsiteX219" fmla="*/ 324803 w 693419"/>
                <a:gd name="connsiteY219" fmla="*/ 307658 h 493395"/>
                <a:gd name="connsiteX220" fmla="*/ 355283 w 693419"/>
                <a:gd name="connsiteY220" fmla="*/ 281940 h 493395"/>
                <a:gd name="connsiteX221" fmla="*/ 351472 w 693419"/>
                <a:gd name="connsiteY221" fmla="*/ 281940 h 493395"/>
                <a:gd name="connsiteX222" fmla="*/ 335280 w 693419"/>
                <a:gd name="connsiteY222" fmla="*/ 294322 h 493395"/>
                <a:gd name="connsiteX223" fmla="*/ 359093 w 693419"/>
                <a:gd name="connsiteY223" fmla="*/ 235267 h 493395"/>
                <a:gd name="connsiteX224" fmla="*/ 363855 w 693419"/>
                <a:gd name="connsiteY224" fmla="*/ 205740 h 493395"/>
                <a:gd name="connsiteX225" fmla="*/ 373380 w 693419"/>
                <a:gd name="connsiteY225" fmla="*/ 196215 h 493395"/>
                <a:gd name="connsiteX226" fmla="*/ 363855 w 693419"/>
                <a:gd name="connsiteY226" fmla="*/ 186690 h 493395"/>
                <a:gd name="connsiteX227" fmla="*/ 354330 w 693419"/>
                <a:gd name="connsiteY227" fmla="*/ 196215 h 493395"/>
                <a:gd name="connsiteX228" fmla="*/ 363855 w 693419"/>
                <a:gd name="connsiteY228" fmla="*/ 205740 h 493395"/>
                <a:gd name="connsiteX229" fmla="*/ 284798 w 693419"/>
                <a:gd name="connsiteY229" fmla="*/ 294322 h 493395"/>
                <a:gd name="connsiteX230" fmla="*/ 325755 w 693419"/>
                <a:gd name="connsiteY230" fmla="*/ 185738 h 493395"/>
                <a:gd name="connsiteX231" fmla="*/ 324803 w 693419"/>
                <a:gd name="connsiteY231" fmla="*/ 183833 h 493395"/>
                <a:gd name="connsiteX232" fmla="*/ 299085 w 693419"/>
                <a:gd name="connsiteY232" fmla="*/ 186690 h 493395"/>
                <a:gd name="connsiteX233" fmla="*/ 299085 w 693419"/>
                <a:gd name="connsiteY233" fmla="*/ 189547 h 493395"/>
                <a:gd name="connsiteX234" fmla="*/ 303848 w 693419"/>
                <a:gd name="connsiteY234" fmla="*/ 193358 h 493395"/>
                <a:gd name="connsiteX235" fmla="*/ 302895 w 693419"/>
                <a:gd name="connsiteY235" fmla="*/ 211455 h 493395"/>
                <a:gd name="connsiteX236" fmla="*/ 270510 w 693419"/>
                <a:gd name="connsiteY236" fmla="*/ 296228 h 493395"/>
                <a:gd name="connsiteX237" fmla="*/ 276225 w 693419"/>
                <a:gd name="connsiteY237" fmla="*/ 306705 h 493395"/>
                <a:gd name="connsiteX238" fmla="*/ 306705 w 693419"/>
                <a:gd name="connsiteY238" fmla="*/ 280988 h 493395"/>
                <a:gd name="connsiteX239" fmla="*/ 302895 w 693419"/>
                <a:gd name="connsiteY239" fmla="*/ 280988 h 493395"/>
                <a:gd name="connsiteX240" fmla="*/ 284798 w 693419"/>
                <a:gd name="connsiteY240" fmla="*/ 294322 h 493395"/>
                <a:gd name="connsiteX241" fmla="*/ 205740 w 693419"/>
                <a:gd name="connsiteY241" fmla="*/ 284797 h 493395"/>
                <a:gd name="connsiteX242" fmla="*/ 237173 w 693419"/>
                <a:gd name="connsiteY242" fmla="*/ 241935 h 493395"/>
                <a:gd name="connsiteX243" fmla="*/ 243840 w 693419"/>
                <a:gd name="connsiteY243" fmla="*/ 242888 h 493395"/>
                <a:gd name="connsiteX244" fmla="*/ 232410 w 693419"/>
                <a:gd name="connsiteY244" fmla="*/ 274320 h 493395"/>
                <a:gd name="connsiteX245" fmla="*/ 210503 w 693419"/>
                <a:gd name="connsiteY245" fmla="*/ 292417 h 493395"/>
                <a:gd name="connsiteX246" fmla="*/ 205740 w 693419"/>
                <a:gd name="connsiteY246" fmla="*/ 284797 h 493395"/>
                <a:gd name="connsiteX247" fmla="*/ 268605 w 693419"/>
                <a:gd name="connsiteY247" fmla="*/ 223838 h 493395"/>
                <a:gd name="connsiteX248" fmla="*/ 261938 w 693419"/>
                <a:gd name="connsiteY248" fmla="*/ 223838 h 493395"/>
                <a:gd name="connsiteX249" fmla="*/ 255270 w 693419"/>
                <a:gd name="connsiteY249" fmla="*/ 230505 h 493395"/>
                <a:gd name="connsiteX250" fmla="*/ 253365 w 693419"/>
                <a:gd name="connsiteY250" fmla="*/ 230505 h 493395"/>
                <a:gd name="connsiteX251" fmla="*/ 190500 w 693419"/>
                <a:gd name="connsiteY251" fmla="*/ 296228 h 493395"/>
                <a:gd name="connsiteX252" fmla="*/ 202883 w 693419"/>
                <a:gd name="connsiteY252" fmla="*/ 308610 h 493395"/>
                <a:gd name="connsiteX253" fmla="*/ 229553 w 693419"/>
                <a:gd name="connsiteY253" fmla="*/ 282892 h 493395"/>
                <a:gd name="connsiteX254" fmla="*/ 229553 w 693419"/>
                <a:gd name="connsiteY254" fmla="*/ 287655 h 493395"/>
                <a:gd name="connsiteX255" fmla="*/ 240030 w 693419"/>
                <a:gd name="connsiteY255" fmla="*/ 308610 h 493395"/>
                <a:gd name="connsiteX256" fmla="*/ 261938 w 693419"/>
                <a:gd name="connsiteY256" fmla="*/ 282892 h 493395"/>
                <a:gd name="connsiteX257" fmla="*/ 258128 w 693419"/>
                <a:gd name="connsiteY257" fmla="*/ 282892 h 493395"/>
                <a:gd name="connsiteX258" fmla="*/ 247650 w 693419"/>
                <a:gd name="connsiteY258" fmla="*/ 292417 h 493395"/>
                <a:gd name="connsiteX259" fmla="*/ 247650 w 693419"/>
                <a:gd name="connsiteY259" fmla="*/ 274320 h 493395"/>
                <a:gd name="connsiteX260" fmla="*/ 268605 w 693419"/>
                <a:gd name="connsiteY260" fmla="*/ 223838 h 493395"/>
                <a:gd name="connsiteX261" fmla="*/ 117157 w 693419"/>
                <a:gd name="connsiteY261" fmla="*/ 321945 h 493395"/>
                <a:gd name="connsiteX262" fmla="*/ 135255 w 693419"/>
                <a:gd name="connsiteY262" fmla="*/ 304800 h 493395"/>
                <a:gd name="connsiteX263" fmla="*/ 151448 w 693419"/>
                <a:gd name="connsiteY263" fmla="*/ 310515 h 493395"/>
                <a:gd name="connsiteX264" fmla="*/ 166688 w 693419"/>
                <a:gd name="connsiteY264" fmla="*/ 319088 h 493395"/>
                <a:gd name="connsiteX265" fmla="*/ 137160 w 693419"/>
                <a:gd name="connsiteY265" fmla="*/ 331470 h 493395"/>
                <a:gd name="connsiteX266" fmla="*/ 117157 w 693419"/>
                <a:gd name="connsiteY266" fmla="*/ 321945 h 493395"/>
                <a:gd name="connsiteX267" fmla="*/ 147638 w 693419"/>
                <a:gd name="connsiteY267" fmla="*/ 274320 h 493395"/>
                <a:gd name="connsiteX268" fmla="*/ 140970 w 693419"/>
                <a:gd name="connsiteY268" fmla="*/ 265747 h 493395"/>
                <a:gd name="connsiteX269" fmla="*/ 159068 w 693419"/>
                <a:gd name="connsiteY269" fmla="*/ 233363 h 493395"/>
                <a:gd name="connsiteX270" fmla="*/ 165735 w 693419"/>
                <a:gd name="connsiteY270" fmla="*/ 241935 h 493395"/>
                <a:gd name="connsiteX271" fmla="*/ 147638 w 693419"/>
                <a:gd name="connsiteY271" fmla="*/ 274320 h 493395"/>
                <a:gd name="connsiteX272" fmla="*/ 180023 w 693419"/>
                <a:gd name="connsiteY272" fmla="*/ 314325 h 493395"/>
                <a:gd name="connsiteX273" fmla="*/ 158115 w 693419"/>
                <a:gd name="connsiteY273" fmla="*/ 297180 h 493395"/>
                <a:gd name="connsiteX274" fmla="*/ 140970 w 693419"/>
                <a:gd name="connsiteY274" fmla="*/ 288608 h 493395"/>
                <a:gd name="connsiteX275" fmla="*/ 148590 w 693419"/>
                <a:gd name="connsiteY275" fmla="*/ 279083 h 493395"/>
                <a:gd name="connsiteX276" fmla="*/ 180975 w 693419"/>
                <a:gd name="connsiteY276" fmla="*/ 245745 h 493395"/>
                <a:gd name="connsiteX277" fmla="*/ 179070 w 693419"/>
                <a:gd name="connsiteY277" fmla="*/ 237172 h 493395"/>
                <a:gd name="connsiteX278" fmla="*/ 195263 w 693419"/>
                <a:gd name="connsiteY278" fmla="*/ 237172 h 493395"/>
                <a:gd name="connsiteX279" fmla="*/ 198120 w 693419"/>
                <a:gd name="connsiteY279" fmla="*/ 228600 h 493395"/>
                <a:gd name="connsiteX280" fmla="*/ 172403 w 693419"/>
                <a:gd name="connsiteY280" fmla="*/ 228600 h 493395"/>
                <a:gd name="connsiteX281" fmla="*/ 161925 w 693419"/>
                <a:gd name="connsiteY281" fmla="*/ 225742 h 493395"/>
                <a:gd name="connsiteX282" fmla="*/ 127635 w 693419"/>
                <a:gd name="connsiteY282" fmla="*/ 258128 h 493395"/>
                <a:gd name="connsiteX283" fmla="*/ 143828 w 693419"/>
                <a:gd name="connsiteY283" fmla="*/ 278130 h 493395"/>
                <a:gd name="connsiteX284" fmla="*/ 128588 w 693419"/>
                <a:gd name="connsiteY284" fmla="*/ 293370 h 493395"/>
                <a:gd name="connsiteX285" fmla="*/ 132398 w 693419"/>
                <a:gd name="connsiteY285" fmla="*/ 300990 h 493395"/>
                <a:gd name="connsiteX286" fmla="*/ 100965 w 693419"/>
                <a:gd name="connsiteY286" fmla="*/ 325755 h 493395"/>
                <a:gd name="connsiteX287" fmla="*/ 130493 w 693419"/>
                <a:gd name="connsiteY287" fmla="*/ 340042 h 493395"/>
                <a:gd name="connsiteX288" fmla="*/ 180023 w 693419"/>
                <a:gd name="connsiteY288" fmla="*/ 314325 h 493395"/>
                <a:gd name="connsiteX289" fmla="*/ 76200 w 693419"/>
                <a:gd name="connsiteY289" fmla="*/ 251460 h 493395"/>
                <a:gd name="connsiteX290" fmla="*/ 84773 w 693419"/>
                <a:gd name="connsiteY290" fmla="*/ 265747 h 493395"/>
                <a:gd name="connsiteX291" fmla="*/ 90488 w 693419"/>
                <a:gd name="connsiteY291" fmla="*/ 265747 h 493395"/>
                <a:gd name="connsiteX292" fmla="*/ 103823 w 693419"/>
                <a:gd name="connsiteY292" fmla="*/ 229553 h 493395"/>
                <a:gd name="connsiteX293" fmla="*/ 98107 w 693419"/>
                <a:gd name="connsiteY293" fmla="*/ 229553 h 493395"/>
                <a:gd name="connsiteX294" fmla="*/ 79057 w 693419"/>
                <a:gd name="connsiteY294" fmla="*/ 243840 h 493395"/>
                <a:gd name="connsiteX295" fmla="*/ 57150 w 693419"/>
                <a:gd name="connsiteY295" fmla="*/ 243840 h 493395"/>
                <a:gd name="connsiteX296" fmla="*/ 67628 w 693419"/>
                <a:gd name="connsiteY296" fmla="*/ 214313 h 493395"/>
                <a:gd name="connsiteX297" fmla="*/ 86678 w 693419"/>
                <a:gd name="connsiteY297" fmla="*/ 202883 h 493395"/>
                <a:gd name="connsiteX298" fmla="*/ 96203 w 693419"/>
                <a:gd name="connsiteY298" fmla="*/ 202883 h 493395"/>
                <a:gd name="connsiteX299" fmla="*/ 111443 w 693419"/>
                <a:gd name="connsiteY299" fmla="*/ 220028 h 493395"/>
                <a:gd name="connsiteX300" fmla="*/ 117157 w 693419"/>
                <a:gd name="connsiteY300" fmla="*/ 220028 h 493395"/>
                <a:gd name="connsiteX301" fmla="*/ 121920 w 693419"/>
                <a:gd name="connsiteY301" fmla="*/ 195263 h 493395"/>
                <a:gd name="connsiteX302" fmla="*/ 40005 w 693419"/>
                <a:gd name="connsiteY302" fmla="*/ 195263 h 493395"/>
                <a:gd name="connsiteX303" fmla="*/ 38100 w 693419"/>
                <a:gd name="connsiteY303" fmla="*/ 200025 h 493395"/>
                <a:gd name="connsiteX304" fmla="*/ 47625 w 693419"/>
                <a:gd name="connsiteY304" fmla="*/ 224790 h 493395"/>
                <a:gd name="connsiteX305" fmla="*/ 29528 w 693419"/>
                <a:gd name="connsiteY305" fmla="*/ 273367 h 493395"/>
                <a:gd name="connsiteX306" fmla="*/ 953 w 693419"/>
                <a:gd name="connsiteY306" fmla="*/ 298133 h 493395"/>
                <a:gd name="connsiteX307" fmla="*/ 0 w 693419"/>
                <a:gd name="connsiteY307" fmla="*/ 302895 h 493395"/>
                <a:gd name="connsiteX308" fmla="*/ 91440 w 693419"/>
                <a:gd name="connsiteY308" fmla="*/ 302895 h 493395"/>
                <a:gd name="connsiteX309" fmla="*/ 107632 w 693419"/>
                <a:gd name="connsiteY309" fmla="*/ 277178 h 493395"/>
                <a:gd name="connsiteX310" fmla="*/ 101918 w 693419"/>
                <a:gd name="connsiteY310" fmla="*/ 277178 h 493395"/>
                <a:gd name="connsiteX311" fmla="*/ 60007 w 693419"/>
                <a:gd name="connsiteY311" fmla="*/ 296228 h 493395"/>
                <a:gd name="connsiteX312" fmla="*/ 45720 w 693419"/>
                <a:gd name="connsiteY312" fmla="*/ 273367 h 493395"/>
                <a:gd name="connsiteX313" fmla="*/ 54293 w 693419"/>
                <a:gd name="connsiteY313" fmla="*/ 249555 h 493395"/>
                <a:gd name="connsiteX314" fmla="*/ 76200 w 693419"/>
                <a:gd name="connsiteY314" fmla="*/ 249555 h 493395"/>
                <a:gd name="connsiteX315" fmla="*/ 88582 w 693419"/>
                <a:gd name="connsiteY315" fmla="*/ 188595 h 493395"/>
                <a:gd name="connsiteX316" fmla="*/ 117157 w 693419"/>
                <a:gd name="connsiteY316" fmla="*/ 168592 h 493395"/>
                <a:gd name="connsiteX317" fmla="*/ 117157 w 693419"/>
                <a:gd name="connsiteY317" fmla="*/ 165735 h 493395"/>
                <a:gd name="connsiteX318" fmla="*/ 100013 w 693419"/>
                <a:gd name="connsiteY318" fmla="*/ 165735 h 493395"/>
                <a:gd name="connsiteX319" fmla="*/ 83820 w 693419"/>
                <a:gd name="connsiteY319" fmla="*/ 188595 h 493395"/>
                <a:gd name="connsiteX320" fmla="*/ 88582 w 693419"/>
                <a:gd name="connsiteY320" fmla="*/ 188595 h 493395"/>
                <a:gd name="connsiteX321" fmla="*/ 450533 w 693419"/>
                <a:gd name="connsiteY321" fmla="*/ 52388 h 493395"/>
                <a:gd name="connsiteX322" fmla="*/ 458153 w 693419"/>
                <a:gd name="connsiteY322" fmla="*/ 66675 h 493395"/>
                <a:gd name="connsiteX323" fmla="*/ 432435 w 693419"/>
                <a:gd name="connsiteY323" fmla="*/ 72390 h 493395"/>
                <a:gd name="connsiteX324" fmla="*/ 450533 w 693419"/>
                <a:gd name="connsiteY324" fmla="*/ 52388 h 493395"/>
                <a:gd name="connsiteX325" fmla="*/ 464820 w 693419"/>
                <a:gd name="connsiteY325" fmla="*/ 93345 h 493395"/>
                <a:gd name="connsiteX326" fmla="*/ 460058 w 693419"/>
                <a:gd name="connsiteY326" fmla="*/ 93345 h 493395"/>
                <a:gd name="connsiteX327" fmla="*/ 440055 w 693419"/>
                <a:gd name="connsiteY327" fmla="*/ 106680 h 493395"/>
                <a:gd name="connsiteX328" fmla="*/ 429578 w 693419"/>
                <a:gd name="connsiteY328" fmla="*/ 93345 h 493395"/>
                <a:gd name="connsiteX329" fmla="*/ 430530 w 693419"/>
                <a:gd name="connsiteY329" fmla="*/ 81915 h 493395"/>
                <a:gd name="connsiteX330" fmla="*/ 471488 w 693419"/>
                <a:gd name="connsiteY330" fmla="*/ 68580 h 493395"/>
                <a:gd name="connsiteX331" fmla="*/ 458153 w 693419"/>
                <a:gd name="connsiteY331" fmla="*/ 40958 h 493395"/>
                <a:gd name="connsiteX332" fmla="*/ 416243 w 693419"/>
                <a:gd name="connsiteY332" fmla="*/ 101917 h 493395"/>
                <a:gd name="connsiteX333" fmla="*/ 431483 w 693419"/>
                <a:gd name="connsiteY333" fmla="*/ 121920 h 493395"/>
                <a:gd name="connsiteX334" fmla="*/ 464820 w 693419"/>
                <a:gd name="connsiteY334" fmla="*/ 93345 h 493395"/>
                <a:gd name="connsiteX335" fmla="*/ 457200 w 693419"/>
                <a:gd name="connsiteY335" fmla="*/ 33338 h 493395"/>
                <a:gd name="connsiteX336" fmla="*/ 485775 w 693419"/>
                <a:gd name="connsiteY336" fmla="*/ 6667 h 493395"/>
                <a:gd name="connsiteX337" fmla="*/ 485775 w 693419"/>
                <a:gd name="connsiteY337" fmla="*/ 3810 h 493395"/>
                <a:gd name="connsiteX338" fmla="*/ 470535 w 693419"/>
                <a:gd name="connsiteY338" fmla="*/ 3810 h 493395"/>
                <a:gd name="connsiteX339" fmla="*/ 452438 w 693419"/>
                <a:gd name="connsiteY339" fmla="*/ 34290 h 493395"/>
                <a:gd name="connsiteX340" fmla="*/ 457200 w 693419"/>
                <a:gd name="connsiteY340" fmla="*/ 34290 h 493395"/>
                <a:gd name="connsiteX341" fmla="*/ 371475 w 693419"/>
                <a:gd name="connsiteY341" fmla="*/ 52388 h 493395"/>
                <a:gd name="connsiteX342" fmla="*/ 381953 w 693419"/>
                <a:gd name="connsiteY342" fmla="*/ 52388 h 493395"/>
                <a:gd name="connsiteX343" fmla="*/ 360045 w 693419"/>
                <a:gd name="connsiteY343" fmla="*/ 111442 h 493395"/>
                <a:gd name="connsiteX344" fmla="*/ 365760 w 693419"/>
                <a:gd name="connsiteY344" fmla="*/ 121920 h 493395"/>
                <a:gd name="connsiteX345" fmla="*/ 404813 w 693419"/>
                <a:gd name="connsiteY345" fmla="*/ 93345 h 493395"/>
                <a:gd name="connsiteX346" fmla="*/ 401003 w 693419"/>
                <a:gd name="connsiteY346" fmla="*/ 93345 h 493395"/>
                <a:gd name="connsiteX347" fmla="*/ 376238 w 693419"/>
                <a:gd name="connsiteY347" fmla="*/ 108585 h 493395"/>
                <a:gd name="connsiteX348" fmla="*/ 396240 w 693419"/>
                <a:gd name="connsiteY348" fmla="*/ 53340 h 493395"/>
                <a:gd name="connsiteX349" fmla="*/ 416243 w 693419"/>
                <a:gd name="connsiteY349" fmla="*/ 53340 h 493395"/>
                <a:gd name="connsiteX350" fmla="*/ 419100 w 693419"/>
                <a:gd name="connsiteY350" fmla="*/ 44767 h 493395"/>
                <a:gd name="connsiteX351" fmla="*/ 399097 w 693419"/>
                <a:gd name="connsiteY351" fmla="*/ 44767 h 493395"/>
                <a:gd name="connsiteX352" fmla="*/ 406718 w 693419"/>
                <a:gd name="connsiteY352" fmla="*/ 23813 h 493395"/>
                <a:gd name="connsiteX353" fmla="*/ 399097 w 693419"/>
                <a:gd name="connsiteY353" fmla="*/ 23813 h 493395"/>
                <a:gd name="connsiteX354" fmla="*/ 384810 w 693419"/>
                <a:gd name="connsiteY354" fmla="*/ 44767 h 493395"/>
                <a:gd name="connsiteX355" fmla="*/ 370522 w 693419"/>
                <a:gd name="connsiteY355" fmla="*/ 46672 h 493395"/>
                <a:gd name="connsiteX356" fmla="*/ 370522 w 693419"/>
                <a:gd name="connsiteY356" fmla="*/ 52388 h 493395"/>
                <a:gd name="connsiteX357" fmla="*/ 360997 w 693419"/>
                <a:gd name="connsiteY357" fmla="*/ 59055 h 493395"/>
                <a:gd name="connsiteX358" fmla="*/ 355283 w 693419"/>
                <a:gd name="connsiteY358" fmla="*/ 40958 h 493395"/>
                <a:gd name="connsiteX359" fmla="*/ 335280 w 693419"/>
                <a:gd name="connsiteY359" fmla="*/ 66675 h 493395"/>
                <a:gd name="connsiteX360" fmla="*/ 335280 w 693419"/>
                <a:gd name="connsiteY360" fmla="*/ 55245 h 493395"/>
                <a:gd name="connsiteX361" fmla="*/ 325755 w 693419"/>
                <a:gd name="connsiteY361" fmla="*/ 40005 h 493395"/>
                <a:gd name="connsiteX362" fmla="*/ 303848 w 693419"/>
                <a:gd name="connsiteY362" fmla="*/ 65722 h 493395"/>
                <a:gd name="connsiteX363" fmla="*/ 307658 w 693419"/>
                <a:gd name="connsiteY363" fmla="*/ 65722 h 493395"/>
                <a:gd name="connsiteX364" fmla="*/ 318135 w 693419"/>
                <a:gd name="connsiteY364" fmla="*/ 56197 h 493395"/>
                <a:gd name="connsiteX365" fmla="*/ 318135 w 693419"/>
                <a:gd name="connsiteY365" fmla="*/ 74295 h 493395"/>
                <a:gd name="connsiteX366" fmla="*/ 301943 w 693419"/>
                <a:gd name="connsiteY366" fmla="*/ 109538 h 493395"/>
                <a:gd name="connsiteX367" fmla="*/ 308610 w 693419"/>
                <a:gd name="connsiteY367" fmla="*/ 120967 h 493395"/>
                <a:gd name="connsiteX368" fmla="*/ 316230 w 693419"/>
                <a:gd name="connsiteY368" fmla="*/ 115253 h 493395"/>
                <a:gd name="connsiteX369" fmla="*/ 332423 w 693419"/>
                <a:gd name="connsiteY369" fmla="*/ 73342 h 493395"/>
                <a:gd name="connsiteX370" fmla="*/ 345758 w 693419"/>
                <a:gd name="connsiteY370" fmla="*/ 58103 h 493395"/>
                <a:gd name="connsiteX371" fmla="*/ 360997 w 693419"/>
                <a:gd name="connsiteY371" fmla="*/ 58103 h 493395"/>
                <a:gd name="connsiteX372" fmla="*/ 269558 w 693419"/>
                <a:gd name="connsiteY372" fmla="*/ 52388 h 493395"/>
                <a:gd name="connsiteX373" fmla="*/ 277178 w 693419"/>
                <a:gd name="connsiteY373" fmla="*/ 66675 h 493395"/>
                <a:gd name="connsiteX374" fmla="*/ 251460 w 693419"/>
                <a:gd name="connsiteY374" fmla="*/ 72390 h 493395"/>
                <a:gd name="connsiteX375" fmla="*/ 269558 w 693419"/>
                <a:gd name="connsiteY375" fmla="*/ 52388 h 493395"/>
                <a:gd name="connsiteX376" fmla="*/ 283845 w 693419"/>
                <a:gd name="connsiteY376" fmla="*/ 93345 h 493395"/>
                <a:gd name="connsiteX377" fmla="*/ 279083 w 693419"/>
                <a:gd name="connsiteY377" fmla="*/ 93345 h 493395"/>
                <a:gd name="connsiteX378" fmla="*/ 259080 w 693419"/>
                <a:gd name="connsiteY378" fmla="*/ 106680 h 493395"/>
                <a:gd name="connsiteX379" fmla="*/ 248603 w 693419"/>
                <a:gd name="connsiteY379" fmla="*/ 93345 h 493395"/>
                <a:gd name="connsiteX380" fmla="*/ 249555 w 693419"/>
                <a:gd name="connsiteY380" fmla="*/ 81915 h 493395"/>
                <a:gd name="connsiteX381" fmla="*/ 290513 w 693419"/>
                <a:gd name="connsiteY381" fmla="*/ 68580 h 493395"/>
                <a:gd name="connsiteX382" fmla="*/ 277178 w 693419"/>
                <a:gd name="connsiteY382" fmla="*/ 40958 h 493395"/>
                <a:gd name="connsiteX383" fmla="*/ 235268 w 693419"/>
                <a:gd name="connsiteY383" fmla="*/ 101917 h 493395"/>
                <a:gd name="connsiteX384" fmla="*/ 250508 w 693419"/>
                <a:gd name="connsiteY384" fmla="*/ 121920 h 493395"/>
                <a:gd name="connsiteX385" fmla="*/ 283845 w 693419"/>
                <a:gd name="connsiteY385" fmla="*/ 93345 h 493395"/>
                <a:gd name="connsiteX386" fmla="*/ 182880 w 693419"/>
                <a:gd name="connsiteY386" fmla="*/ 110490 h 493395"/>
                <a:gd name="connsiteX387" fmla="*/ 173355 w 693419"/>
                <a:gd name="connsiteY387" fmla="*/ 103822 h 493395"/>
                <a:gd name="connsiteX388" fmla="*/ 177165 w 693419"/>
                <a:gd name="connsiteY388" fmla="*/ 92392 h 493395"/>
                <a:gd name="connsiteX389" fmla="*/ 183833 w 693419"/>
                <a:gd name="connsiteY389" fmla="*/ 74295 h 493395"/>
                <a:gd name="connsiteX390" fmla="*/ 207645 w 693419"/>
                <a:gd name="connsiteY390" fmla="*/ 57150 h 493395"/>
                <a:gd name="connsiteX391" fmla="*/ 214313 w 693419"/>
                <a:gd name="connsiteY391" fmla="*/ 64770 h 493395"/>
                <a:gd name="connsiteX392" fmla="*/ 182880 w 693419"/>
                <a:gd name="connsiteY392" fmla="*/ 110490 h 493395"/>
                <a:gd name="connsiteX393" fmla="*/ 230505 w 693419"/>
                <a:gd name="connsiteY393" fmla="*/ 58103 h 493395"/>
                <a:gd name="connsiteX394" fmla="*/ 218123 w 693419"/>
                <a:gd name="connsiteY394" fmla="*/ 41910 h 493395"/>
                <a:gd name="connsiteX395" fmla="*/ 188595 w 693419"/>
                <a:gd name="connsiteY395" fmla="*/ 66675 h 493395"/>
                <a:gd name="connsiteX396" fmla="*/ 213360 w 693419"/>
                <a:gd name="connsiteY396" fmla="*/ 1905 h 493395"/>
                <a:gd name="connsiteX397" fmla="*/ 212408 w 693419"/>
                <a:gd name="connsiteY397" fmla="*/ 0 h 493395"/>
                <a:gd name="connsiteX398" fmla="*/ 186690 w 693419"/>
                <a:gd name="connsiteY398" fmla="*/ 2858 h 493395"/>
                <a:gd name="connsiteX399" fmla="*/ 186690 w 693419"/>
                <a:gd name="connsiteY399" fmla="*/ 5715 h 493395"/>
                <a:gd name="connsiteX400" fmla="*/ 191453 w 693419"/>
                <a:gd name="connsiteY400" fmla="*/ 9525 h 493395"/>
                <a:gd name="connsiteX401" fmla="*/ 190500 w 693419"/>
                <a:gd name="connsiteY401" fmla="*/ 27622 h 493395"/>
                <a:gd name="connsiteX402" fmla="*/ 163830 w 693419"/>
                <a:gd name="connsiteY402" fmla="*/ 96203 h 493395"/>
                <a:gd name="connsiteX403" fmla="*/ 159068 w 693419"/>
                <a:gd name="connsiteY403" fmla="*/ 108585 h 493395"/>
                <a:gd name="connsiteX404" fmla="*/ 177165 w 693419"/>
                <a:gd name="connsiteY404" fmla="*/ 121920 h 493395"/>
                <a:gd name="connsiteX405" fmla="*/ 230505 w 693419"/>
                <a:gd name="connsiteY405" fmla="*/ 58103 h 493395"/>
                <a:gd name="connsiteX406" fmla="*/ 149543 w 693419"/>
                <a:gd name="connsiteY406" fmla="*/ 49530 h 493395"/>
                <a:gd name="connsiteX407" fmla="*/ 144780 w 693419"/>
                <a:gd name="connsiteY407" fmla="*/ 40958 h 493395"/>
                <a:gd name="connsiteX408" fmla="*/ 113348 w 693419"/>
                <a:gd name="connsiteY408" fmla="*/ 66675 h 493395"/>
                <a:gd name="connsiteX409" fmla="*/ 117157 w 693419"/>
                <a:gd name="connsiteY409" fmla="*/ 66675 h 493395"/>
                <a:gd name="connsiteX410" fmla="*/ 133350 w 693419"/>
                <a:gd name="connsiteY410" fmla="*/ 54292 h 493395"/>
                <a:gd name="connsiteX411" fmla="*/ 110490 w 693419"/>
                <a:gd name="connsiteY411" fmla="*/ 113347 h 493395"/>
                <a:gd name="connsiteX412" fmla="*/ 115253 w 693419"/>
                <a:gd name="connsiteY412" fmla="*/ 121920 h 493395"/>
                <a:gd name="connsiteX413" fmla="*/ 145733 w 693419"/>
                <a:gd name="connsiteY413" fmla="*/ 96203 h 493395"/>
                <a:gd name="connsiteX414" fmla="*/ 141923 w 693419"/>
                <a:gd name="connsiteY414" fmla="*/ 96203 h 493395"/>
                <a:gd name="connsiteX415" fmla="*/ 125730 w 693419"/>
                <a:gd name="connsiteY415" fmla="*/ 108585 h 493395"/>
                <a:gd name="connsiteX416" fmla="*/ 149543 w 693419"/>
                <a:gd name="connsiteY416" fmla="*/ 49530 h 493395"/>
                <a:gd name="connsiteX417" fmla="*/ 153353 w 693419"/>
                <a:gd name="connsiteY417" fmla="*/ 20003 h 493395"/>
                <a:gd name="connsiteX418" fmla="*/ 162878 w 693419"/>
                <a:gd name="connsiteY418" fmla="*/ 10478 h 493395"/>
                <a:gd name="connsiteX419" fmla="*/ 153353 w 693419"/>
                <a:gd name="connsiteY419" fmla="*/ 953 h 493395"/>
                <a:gd name="connsiteX420" fmla="*/ 143828 w 693419"/>
                <a:gd name="connsiteY420" fmla="*/ 10478 h 493395"/>
                <a:gd name="connsiteX421" fmla="*/ 153353 w 693419"/>
                <a:gd name="connsiteY421" fmla="*/ 20003 h 493395"/>
                <a:gd name="connsiteX422" fmla="*/ 93345 w 693419"/>
                <a:gd name="connsiteY422" fmla="*/ 10478 h 493395"/>
                <a:gd name="connsiteX423" fmla="*/ 39053 w 693419"/>
                <a:gd name="connsiteY423" fmla="*/ 10478 h 493395"/>
                <a:gd name="connsiteX424" fmla="*/ 37148 w 693419"/>
                <a:gd name="connsiteY424" fmla="*/ 15240 h 493395"/>
                <a:gd name="connsiteX425" fmla="*/ 46673 w 693419"/>
                <a:gd name="connsiteY425" fmla="*/ 40005 h 493395"/>
                <a:gd name="connsiteX426" fmla="*/ 29528 w 693419"/>
                <a:gd name="connsiteY426" fmla="*/ 88583 h 493395"/>
                <a:gd name="connsiteX427" fmla="*/ 953 w 693419"/>
                <a:gd name="connsiteY427" fmla="*/ 113347 h 493395"/>
                <a:gd name="connsiteX428" fmla="*/ 0 w 693419"/>
                <a:gd name="connsiteY428" fmla="*/ 118110 h 493395"/>
                <a:gd name="connsiteX429" fmla="*/ 82868 w 693419"/>
                <a:gd name="connsiteY429" fmla="*/ 118110 h 493395"/>
                <a:gd name="connsiteX430" fmla="*/ 100965 w 693419"/>
                <a:gd name="connsiteY430" fmla="*/ 86678 h 493395"/>
                <a:gd name="connsiteX431" fmla="*/ 94298 w 693419"/>
                <a:gd name="connsiteY431" fmla="*/ 86678 h 493395"/>
                <a:gd name="connsiteX432" fmla="*/ 54293 w 693419"/>
                <a:gd name="connsiteY432" fmla="*/ 111442 h 493395"/>
                <a:gd name="connsiteX433" fmla="*/ 46673 w 693419"/>
                <a:gd name="connsiteY433" fmla="*/ 88583 h 493395"/>
                <a:gd name="connsiteX434" fmla="*/ 63818 w 693419"/>
                <a:gd name="connsiteY434" fmla="*/ 40005 h 493395"/>
                <a:gd name="connsiteX435" fmla="*/ 92393 w 693419"/>
                <a:gd name="connsiteY435" fmla="*/ 15240 h 493395"/>
                <a:gd name="connsiteX436" fmla="*/ 93345 w 693419"/>
                <a:gd name="connsiteY436" fmla="*/ 10478 h 49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Lst>
              <a:rect l="l" t="t" r="r" b="b"/>
              <a:pathLst>
                <a:path w="693419" h="493395">
                  <a:moveTo>
                    <a:pt x="659130" y="422910"/>
                  </a:moveTo>
                  <a:cubicBezTo>
                    <a:pt x="664845" y="422910"/>
                    <a:pt x="669608" y="426720"/>
                    <a:pt x="666750" y="437197"/>
                  </a:cubicBezTo>
                  <a:lnTo>
                    <a:pt x="641033" y="442913"/>
                  </a:lnTo>
                  <a:cubicBezTo>
                    <a:pt x="645795" y="432435"/>
                    <a:pt x="653415" y="422910"/>
                    <a:pt x="659130" y="422910"/>
                  </a:cubicBezTo>
                  <a:moveTo>
                    <a:pt x="673418" y="464820"/>
                  </a:moveTo>
                  <a:lnTo>
                    <a:pt x="668655" y="464820"/>
                  </a:lnTo>
                  <a:cubicBezTo>
                    <a:pt x="661988" y="472440"/>
                    <a:pt x="655320" y="478155"/>
                    <a:pt x="648653" y="478155"/>
                  </a:cubicBezTo>
                  <a:cubicBezTo>
                    <a:pt x="641985" y="478155"/>
                    <a:pt x="638175" y="474345"/>
                    <a:pt x="638175" y="464820"/>
                  </a:cubicBezTo>
                  <a:cubicBezTo>
                    <a:pt x="638175" y="461010"/>
                    <a:pt x="638175" y="457200"/>
                    <a:pt x="639128" y="453390"/>
                  </a:cubicBezTo>
                  <a:lnTo>
                    <a:pt x="680085" y="440055"/>
                  </a:lnTo>
                  <a:cubicBezTo>
                    <a:pt x="687705" y="421005"/>
                    <a:pt x="678180" y="412433"/>
                    <a:pt x="666750" y="412433"/>
                  </a:cubicBezTo>
                  <a:cubicBezTo>
                    <a:pt x="647700" y="412433"/>
                    <a:pt x="624840" y="444817"/>
                    <a:pt x="624840" y="473392"/>
                  </a:cubicBezTo>
                  <a:cubicBezTo>
                    <a:pt x="624840" y="485775"/>
                    <a:pt x="630555" y="493395"/>
                    <a:pt x="640080" y="493395"/>
                  </a:cubicBezTo>
                  <a:cubicBezTo>
                    <a:pt x="652463" y="493395"/>
                    <a:pt x="663893" y="481965"/>
                    <a:pt x="673418" y="464820"/>
                  </a:cubicBezTo>
                  <a:moveTo>
                    <a:pt x="664845" y="404813"/>
                  </a:moveTo>
                  <a:lnTo>
                    <a:pt x="693420" y="378142"/>
                  </a:lnTo>
                  <a:lnTo>
                    <a:pt x="693420" y="375285"/>
                  </a:lnTo>
                  <a:lnTo>
                    <a:pt x="678180" y="375285"/>
                  </a:lnTo>
                  <a:lnTo>
                    <a:pt x="660083" y="405765"/>
                  </a:lnTo>
                  <a:lnTo>
                    <a:pt x="664845" y="405765"/>
                  </a:lnTo>
                  <a:close/>
                  <a:moveTo>
                    <a:pt x="576263" y="423863"/>
                  </a:moveTo>
                  <a:lnTo>
                    <a:pt x="589598" y="423863"/>
                  </a:lnTo>
                  <a:lnTo>
                    <a:pt x="567690" y="482917"/>
                  </a:lnTo>
                  <a:cubicBezTo>
                    <a:pt x="565785" y="487680"/>
                    <a:pt x="568643" y="493395"/>
                    <a:pt x="573405" y="493395"/>
                  </a:cubicBezTo>
                  <a:cubicBezTo>
                    <a:pt x="585788" y="493395"/>
                    <a:pt x="605790" y="481013"/>
                    <a:pt x="612458" y="464820"/>
                  </a:cubicBezTo>
                  <a:lnTo>
                    <a:pt x="608648" y="464820"/>
                  </a:lnTo>
                  <a:cubicBezTo>
                    <a:pt x="602933" y="470535"/>
                    <a:pt x="592455" y="478155"/>
                    <a:pt x="583883" y="480060"/>
                  </a:cubicBezTo>
                  <a:lnTo>
                    <a:pt x="603885" y="424815"/>
                  </a:lnTo>
                  <a:lnTo>
                    <a:pt x="623888" y="424815"/>
                  </a:lnTo>
                  <a:lnTo>
                    <a:pt x="626745" y="416242"/>
                  </a:lnTo>
                  <a:lnTo>
                    <a:pt x="606743" y="416242"/>
                  </a:lnTo>
                  <a:lnTo>
                    <a:pt x="614363" y="395288"/>
                  </a:lnTo>
                  <a:lnTo>
                    <a:pt x="606743" y="395288"/>
                  </a:lnTo>
                  <a:lnTo>
                    <a:pt x="592455" y="416242"/>
                  </a:lnTo>
                  <a:lnTo>
                    <a:pt x="575310" y="418147"/>
                  </a:lnTo>
                  <a:lnTo>
                    <a:pt x="575310" y="423863"/>
                  </a:lnTo>
                  <a:close/>
                  <a:moveTo>
                    <a:pt x="558165" y="421005"/>
                  </a:moveTo>
                  <a:cubicBezTo>
                    <a:pt x="560070" y="415290"/>
                    <a:pt x="556260" y="412433"/>
                    <a:pt x="553403" y="412433"/>
                  </a:cubicBezTo>
                  <a:cubicBezTo>
                    <a:pt x="541973" y="412433"/>
                    <a:pt x="527685" y="422910"/>
                    <a:pt x="521970" y="438150"/>
                  </a:cubicBezTo>
                  <a:lnTo>
                    <a:pt x="525780" y="438150"/>
                  </a:lnTo>
                  <a:cubicBezTo>
                    <a:pt x="529590" y="432435"/>
                    <a:pt x="536258" y="426720"/>
                    <a:pt x="541973" y="425767"/>
                  </a:cubicBezTo>
                  <a:lnTo>
                    <a:pt x="519113" y="484822"/>
                  </a:lnTo>
                  <a:cubicBezTo>
                    <a:pt x="517208" y="490538"/>
                    <a:pt x="521018" y="493395"/>
                    <a:pt x="523875" y="493395"/>
                  </a:cubicBezTo>
                  <a:cubicBezTo>
                    <a:pt x="535305" y="493395"/>
                    <a:pt x="548640" y="482917"/>
                    <a:pt x="554355" y="467678"/>
                  </a:cubicBezTo>
                  <a:lnTo>
                    <a:pt x="550545" y="467678"/>
                  </a:lnTo>
                  <a:cubicBezTo>
                    <a:pt x="546735" y="473392"/>
                    <a:pt x="540068" y="479108"/>
                    <a:pt x="534353" y="480060"/>
                  </a:cubicBezTo>
                  <a:lnTo>
                    <a:pt x="558165" y="421005"/>
                  </a:lnTo>
                  <a:close/>
                  <a:moveTo>
                    <a:pt x="561975" y="391478"/>
                  </a:moveTo>
                  <a:cubicBezTo>
                    <a:pt x="567690" y="391478"/>
                    <a:pt x="571500" y="386715"/>
                    <a:pt x="571500" y="381953"/>
                  </a:cubicBezTo>
                  <a:cubicBezTo>
                    <a:pt x="571500" y="376238"/>
                    <a:pt x="566738" y="372428"/>
                    <a:pt x="561975" y="372428"/>
                  </a:cubicBezTo>
                  <a:cubicBezTo>
                    <a:pt x="556260" y="372428"/>
                    <a:pt x="552450" y="377190"/>
                    <a:pt x="552450" y="381953"/>
                  </a:cubicBezTo>
                  <a:cubicBezTo>
                    <a:pt x="552450" y="386715"/>
                    <a:pt x="556260" y="391478"/>
                    <a:pt x="561975" y="391478"/>
                  </a:cubicBezTo>
                  <a:moveTo>
                    <a:pt x="431483" y="481965"/>
                  </a:moveTo>
                  <a:cubicBezTo>
                    <a:pt x="428625" y="488633"/>
                    <a:pt x="431483" y="493395"/>
                    <a:pt x="438150" y="493395"/>
                  </a:cubicBezTo>
                  <a:cubicBezTo>
                    <a:pt x="441960" y="493395"/>
                    <a:pt x="443865" y="492442"/>
                    <a:pt x="445770" y="487680"/>
                  </a:cubicBezTo>
                  <a:lnTo>
                    <a:pt x="461963" y="445770"/>
                  </a:lnTo>
                  <a:cubicBezTo>
                    <a:pt x="469583" y="437197"/>
                    <a:pt x="483870" y="427672"/>
                    <a:pt x="490538" y="427672"/>
                  </a:cubicBezTo>
                  <a:cubicBezTo>
                    <a:pt x="495300" y="427672"/>
                    <a:pt x="494347" y="431483"/>
                    <a:pt x="491490" y="436245"/>
                  </a:cubicBezTo>
                  <a:lnTo>
                    <a:pt x="467678" y="482917"/>
                  </a:lnTo>
                  <a:cubicBezTo>
                    <a:pt x="465772" y="487680"/>
                    <a:pt x="468630" y="493395"/>
                    <a:pt x="473393" y="493395"/>
                  </a:cubicBezTo>
                  <a:cubicBezTo>
                    <a:pt x="484822" y="493395"/>
                    <a:pt x="499110" y="482917"/>
                    <a:pt x="504825" y="467678"/>
                  </a:cubicBezTo>
                  <a:lnTo>
                    <a:pt x="501015" y="467678"/>
                  </a:lnTo>
                  <a:cubicBezTo>
                    <a:pt x="497205" y="473392"/>
                    <a:pt x="490538" y="479108"/>
                    <a:pt x="484822" y="480060"/>
                  </a:cubicBezTo>
                  <a:lnTo>
                    <a:pt x="505778" y="438150"/>
                  </a:lnTo>
                  <a:cubicBezTo>
                    <a:pt x="508635" y="432435"/>
                    <a:pt x="509588" y="427672"/>
                    <a:pt x="509588" y="423863"/>
                  </a:cubicBezTo>
                  <a:cubicBezTo>
                    <a:pt x="509588" y="417195"/>
                    <a:pt x="505778" y="412433"/>
                    <a:pt x="498158" y="412433"/>
                  </a:cubicBezTo>
                  <a:cubicBezTo>
                    <a:pt x="487680" y="412433"/>
                    <a:pt x="477203" y="423863"/>
                    <a:pt x="464820" y="438150"/>
                  </a:cubicBezTo>
                  <a:lnTo>
                    <a:pt x="464820" y="426720"/>
                  </a:lnTo>
                  <a:cubicBezTo>
                    <a:pt x="464820" y="419100"/>
                    <a:pt x="461963" y="411480"/>
                    <a:pt x="455295" y="411480"/>
                  </a:cubicBezTo>
                  <a:cubicBezTo>
                    <a:pt x="450533" y="411480"/>
                    <a:pt x="446722" y="415290"/>
                    <a:pt x="442913" y="421005"/>
                  </a:cubicBezTo>
                  <a:lnTo>
                    <a:pt x="442913" y="422910"/>
                  </a:lnTo>
                  <a:cubicBezTo>
                    <a:pt x="450533" y="422910"/>
                    <a:pt x="454343" y="434340"/>
                    <a:pt x="448628" y="445770"/>
                  </a:cubicBezTo>
                  <a:lnTo>
                    <a:pt x="431483" y="481965"/>
                  </a:lnTo>
                  <a:close/>
                  <a:moveTo>
                    <a:pt x="431483" y="430530"/>
                  </a:moveTo>
                  <a:cubicBezTo>
                    <a:pt x="434340" y="421005"/>
                    <a:pt x="432435" y="412433"/>
                    <a:pt x="425768" y="412433"/>
                  </a:cubicBezTo>
                  <a:cubicBezTo>
                    <a:pt x="417195" y="412433"/>
                    <a:pt x="414338" y="419100"/>
                    <a:pt x="405765" y="438150"/>
                  </a:cubicBezTo>
                  <a:lnTo>
                    <a:pt x="405765" y="426720"/>
                  </a:lnTo>
                  <a:cubicBezTo>
                    <a:pt x="405765" y="419100"/>
                    <a:pt x="402908" y="411480"/>
                    <a:pt x="396240" y="411480"/>
                  </a:cubicBezTo>
                  <a:cubicBezTo>
                    <a:pt x="387668" y="411480"/>
                    <a:pt x="380047" y="424815"/>
                    <a:pt x="374333" y="437197"/>
                  </a:cubicBezTo>
                  <a:lnTo>
                    <a:pt x="378143" y="437197"/>
                  </a:lnTo>
                  <a:cubicBezTo>
                    <a:pt x="381953" y="431483"/>
                    <a:pt x="385763" y="427672"/>
                    <a:pt x="388620" y="427672"/>
                  </a:cubicBezTo>
                  <a:cubicBezTo>
                    <a:pt x="392430" y="427672"/>
                    <a:pt x="394335" y="433388"/>
                    <a:pt x="388620" y="445770"/>
                  </a:cubicBezTo>
                  <a:lnTo>
                    <a:pt x="372428" y="481013"/>
                  </a:lnTo>
                  <a:cubicBezTo>
                    <a:pt x="369570" y="487680"/>
                    <a:pt x="372428" y="492442"/>
                    <a:pt x="379095" y="492442"/>
                  </a:cubicBezTo>
                  <a:cubicBezTo>
                    <a:pt x="382905" y="492442"/>
                    <a:pt x="384810" y="491490"/>
                    <a:pt x="386715" y="486728"/>
                  </a:cubicBezTo>
                  <a:lnTo>
                    <a:pt x="402908" y="444817"/>
                  </a:lnTo>
                  <a:cubicBezTo>
                    <a:pt x="407670" y="439103"/>
                    <a:pt x="411480" y="434340"/>
                    <a:pt x="416243" y="429578"/>
                  </a:cubicBezTo>
                  <a:lnTo>
                    <a:pt x="431483" y="429578"/>
                  </a:lnTo>
                  <a:close/>
                  <a:moveTo>
                    <a:pt x="340043" y="422910"/>
                  </a:moveTo>
                  <a:cubicBezTo>
                    <a:pt x="345758" y="422910"/>
                    <a:pt x="350520" y="426720"/>
                    <a:pt x="347663" y="437197"/>
                  </a:cubicBezTo>
                  <a:lnTo>
                    <a:pt x="321945" y="442913"/>
                  </a:lnTo>
                  <a:cubicBezTo>
                    <a:pt x="326708" y="432435"/>
                    <a:pt x="334328" y="422910"/>
                    <a:pt x="340043" y="422910"/>
                  </a:cubicBezTo>
                  <a:moveTo>
                    <a:pt x="354330" y="464820"/>
                  </a:moveTo>
                  <a:lnTo>
                    <a:pt x="349568" y="464820"/>
                  </a:lnTo>
                  <a:cubicBezTo>
                    <a:pt x="342900" y="472440"/>
                    <a:pt x="336233" y="478155"/>
                    <a:pt x="329565" y="478155"/>
                  </a:cubicBezTo>
                  <a:cubicBezTo>
                    <a:pt x="322898" y="478155"/>
                    <a:pt x="319088" y="474345"/>
                    <a:pt x="319088" y="464820"/>
                  </a:cubicBezTo>
                  <a:cubicBezTo>
                    <a:pt x="319088" y="461010"/>
                    <a:pt x="319088" y="457200"/>
                    <a:pt x="320040" y="453390"/>
                  </a:cubicBezTo>
                  <a:lnTo>
                    <a:pt x="360997" y="440055"/>
                  </a:lnTo>
                  <a:cubicBezTo>
                    <a:pt x="368618" y="421005"/>
                    <a:pt x="359093" y="412433"/>
                    <a:pt x="347663" y="412433"/>
                  </a:cubicBezTo>
                  <a:cubicBezTo>
                    <a:pt x="328613" y="412433"/>
                    <a:pt x="305753" y="444817"/>
                    <a:pt x="305753" y="473392"/>
                  </a:cubicBezTo>
                  <a:cubicBezTo>
                    <a:pt x="305753" y="485775"/>
                    <a:pt x="311468" y="493395"/>
                    <a:pt x="320993" y="493395"/>
                  </a:cubicBezTo>
                  <a:cubicBezTo>
                    <a:pt x="333375" y="493395"/>
                    <a:pt x="344805" y="481965"/>
                    <a:pt x="354330" y="464820"/>
                  </a:cubicBezTo>
                  <a:moveTo>
                    <a:pt x="257175" y="423863"/>
                  </a:moveTo>
                  <a:lnTo>
                    <a:pt x="270510" y="423863"/>
                  </a:lnTo>
                  <a:lnTo>
                    <a:pt x="248603" y="482917"/>
                  </a:lnTo>
                  <a:cubicBezTo>
                    <a:pt x="246698" y="487680"/>
                    <a:pt x="249555" y="493395"/>
                    <a:pt x="254318" y="493395"/>
                  </a:cubicBezTo>
                  <a:cubicBezTo>
                    <a:pt x="266700" y="493395"/>
                    <a:pt x="286703" y="481013"/>
                    <a:pt x="293370" y="464820"/>
                  </a:cubicBezTo>
                  <a:lnTo>
                    <a:pt x="289560" y="464820"/>
                  </a:lnTo>
                  <a:cubicBezTo>
                    <a:pt x="283845" y="470535"/>
                    <a:pt x="273368" y="478155"/>
                    <a:pt x="264795" y="480060"/>
                  </a:cubicBezTo>
                  <a:lnTo>
                    <a:pt x="284798" y="424815"/>
                  </a:lnTo>
                  <a:lnTo>
                    <a:pt x="304800" y="424815"/>
                  </a:lnTo>
                  <a:lnTo>
                    <a:pt x="307658" y="416242"/>
                  </a:lnTo>
                  <a:lnTo>
                    <a:pt x="287655" y="416242"/>
                  </a:lnTo>
                  <a:lnTo>
                    <a:pt x="295275" y="395288"/>
                  </a:lnTo>
                  <a:lnTo>
                    <a:pt x="287655" y="395288"/>
                  </a:lnTo>
                  <a:lnTo>
                    <a:pt x="273368" y="416242"/>
                  </a:lnTo>
                  <a:lnTo>
                    <a:pt x="256223" y="418147"/>
                  </a:lnTo>
                  <a:lnTo>
                    <a:pt x="256223" y="423863"/>
                  </a:lnTo>
                  <a:close/>
                  <a:moveTo>
                    <a:pt x="181928" y="469583"/>
                  </a:moveTo>
                  <a:cubicBezTo>
                    <a:pt x="181928" y="451485"/>
                    <a:pt x="201930" y="426720"/>
                    <a:pt x="213360" y="426720"/>
                  </a:cubicBezTo>
                  <a:cubicBezTo>
                    <a:pt x="216218" y="426720"/>
                    <a:pt x="218123" y="426720"/>
                    <a:pt x="220028" y="427672"/>
                  </a:cubicBezTo>
                  <a:lnTo>
                    <a:pt x="208598" y="459105"/>
                  </a:lnTo>
                  <a:cubicBezTo>
                    <a:pt x="201930" y="467678"/>
                    <a:pt x="191453" y="477203"/>
                    <a:pt x="186690" y="477203"/>
                  </a:cubicBezTo>
                  <a:cubicBezTo>
                    <a:pt x="183833" y="478155"/>
                    <a:pt x="181928" y="475297"/>
                    <a:pt x="181928" y="469583"/>
                  </a:cubicBezTo>
                  <a:moveTo>
                    <a:pt x="244793" y="408622"/>
                  </a:moveTo>
                  <a:lnTo>
                    <a:pt x="238125" y="408622"/>
                  </a:lnTo>
                  <a:lnTo>
                    <a:pt x="231458" y="415290"/>
                  </a:lnTo>
                  <a:lnTo>
                    <a:pt x="229553" y="415290"/>
                  </a:lnTo>
                  <a:cubicBezTo>
                    <a:pt x="195263" y="415290"/>
                    <a:pt x="166688" y="453390"/>
                    <a:pt x="166688" y="481013"/>
                  </a:cubicBezTo>
                  <a:cubicBezTo>
                    <a:pt x="166688" y="488633"/>
                    <a:pt x="171450" y="493395"/>
                    <a:pt x="179070" y="493395"/>
                  </a:cubicBezTo>
                  <a:cubicBezTo>
                    <a:pt x="187643" y="493395"/>
                    <a:pt x="196215" y="481013"/>
                    <a:pt x="205740" y="467678"/>
                  </a:cubicBezTo>
                  <a:lnTo>
                    <a:pt x="205740" y="472440"/>
                  </a:lnTo>
                  <a:cubicBezTo>
                    <a:pt x="204788" y="485775"/>
                    <a:pt x="208598" y="493395"/>
                    <a:pt x="216218" y="493395"/>
                  </a:cubicBezTo>
                  <a:cubicBezTo>
                    <a:pt x="224790" y="493395"/>
                    <a:pt x="232410" y="480060"/>
                    <a:pt x="238125" y="467678"/>
                  </a:cubicBezTo>
                  <a:lnTo>
                    <a:pt x="234315" y="467678"/>
                  </a:lnTo>
                  <a:cubicBezTo>
                    <a:pt x="230505" y="473392"/>
                    <a:pt x="226695" y="477203"/>
                    <a:pt x="223838" y="477203"/>
                  </a:cubicBezTo>
                  <a:cubicBezTo>
                    <a:pt x="220980" y="477203"/>
                    <a:pt x="218123" y="471488"/>
                    <a:pt x="223838" y="459105"/>
                  </a:cubicBezTo>
                  <a:lnTo>
                    <a:pt x="244793" y="408622"/>
                  </a:lnTo>
                  <a:close/>
                  <a:moveTo>
                    <a:pt x="172403" y="430530"/>
                  </a:moveTo>
                  <a:cubicBezTo>
                    <a:pt x="175260" y="421005"/>
                    <a:pt x="173355" y="412433"/>
                    <a:pt x="166688" y="412433"/>
                  </a:cubicBezTo>
                  <a:cubicBezTo>
                    <a:pt x="158115" y="412433"/>
                    <a:pt x="155258" y="419100"/>
                    <a:pt x="146685" y="438150"/>
                  </a:cubicBezTo>
                  <a:lnTo>
                    <a:pt x="146685" y="426720"/>
                  </a:lnTo>
                  <a:cubicBezTo>
                    <a:pt x="146685" y="419100"/>
                    <a:pt x="143828" y="411480"/>
                    <a:pt x="137160" y="411480"/>
                  </a:cubicBezTo>
                  <a:cubicBezTo>
                    <a:pt x="128588" y="411480"/>
                    <a:pt x="120968" y="424815"/>
                    <a:pt x="115253" y="437197"/>
                  </a:cubicBezTo>
                  <a:lnTo>
                    <a:pt x="119063" y="437197"/>
                  </a:lnTo>
                  <a:cubicBezTo>
                    <a:pt x="122873" y="431483"/>
                    <a:pt x="126682" y="427672"/>
                    <a:pt x="129540" y="427672"/>
                  </a:cubicBezTo>
                  <a:cubicBezTo>
                    <a:pt x="133350" y="427672"/>
                    <a:pt x="135255" y="433388"/>
                    <a:pt x="129540" y="445770"/>
                  </a:cubicBezTo>
                  <a:lnTo>
                    <a:pt x="113348" y="481013"/>
                  </a:lnTo>
                  <a:cubicBezTo>
                    <a:pt x="110490" y="487680"/>
                    <a:pt x="113348" y="492442"/>
                    <a:pt x="120015" y="492442"/>
                  </a:cubicBezTo>
                  <a:cubicBezTo>
                    <a:pt x="123825" y="492442"/>
                    <a:pt x="125730" y="491490"/>
                    <a:pt x="127635" y="486728"/>
                  </a:cubicBezTo>
                  <a:lnTo>
                    <a:pt x="143828" y="444817"/>
                  </a:lnTo>
                  <a:cubicBezTo>
                    <a:pt x="148590" y="439103"/>
                    <a:pt x="152400" y="434340"/>
                    <a:pt x="157163" y="429578"/>
                  </a:cubicBezTo>
                  <a:lnTo>
                    <a:pt x="172403" y="429578"/>
                  </a:lnTo>
                  <a:close/>
                  <a:moveTo>
                    <a:pt x="59055" y="489585"/>
                  </a:moveTo>
                  <a:lnTo>
                    <a:pt x="60960" y="484822"/>
                  </a:lnTo>
                  <a:cubicBezTo>
                    <a:pt x="40957" y="481013"/>
                    <a:pt x="39053" y="481013"/>
                    <a:pt x="46673" y="460058"/>
                  </a:cubicBezTo>
                  <a:lnTo>
                    <a:pt x="54293" y="438150"/>
                  </a:lnTo>
                  <a:lnTo>
                    <a:pt x="76200" y="438150"/>
                  </a:lnTo>
                  <a:cubicBezTo>
                    <a:pt x="85725" y="438150"/>
                    <a:pt x="85725" y="441960"/>
                    <a:pt x="84773" y="452438"/>
                  </a:cubicBezTo>
                  <a:lnTo>
                    <a:pt x="90488" y="452438"/>
                  </a:lnTo>
                  <a:lnTo>
                    <a:pt x="103823" y="416242"/>
                  </a:lnTo>
                  <a:lnTo>
                    <a:pt x="98107" y="416242"/>
                  </a:lnTo>
                  <a:cubicBezTo>
                    <a:pt x="93345" y="424815"/>
                    <a:pt x="89535" y="430530"/>
                    <a:pt x="79057" y="430530"/>
                  </a:cubicBezTo>
                  <a:lnTo>
                    <a:pt x="57150" y="430530"/>
                  </a:lnTo>
                  <a:lnTo>
                    <a:pt x="68580" y="399097"/>
                  </a:lnTo>
                  <a:cubicBezTo>
                    <a:pt x="72390" y="389572"/>
                    <a:pt x="74295" y="386715"/>
                    <a:pt x="87630" y="386715"/>
                  </a:cubicBezTo>
                  <a:lnTo>
                    <a:pt x="97155" y="386715"/>
                  </a:lnTo>
                  <a:cubicBezTo>
                    <a:pt x="110490" y="386715"/>
                    <a:pt x="112395" y="390525"/>
                    <a:pt x="112395" y="404813"/>
                  </a:cubicBezTo>
                  <a:lnTo>
                    <a:pt x="118110" y="404813"/>
                  </a:lnTo>
                  <a:lnTo>
                    <a:pt x="122873" y="380047"/>
                  </a:lnTo>
                  <a:lnTo>
                    <a:pt x="40957" y="380047"/>
                  </a:lnTo>
                  <a:lnTo>
                    <a:pt x="39053" y="384810"/>
                  </a:lnTo>
                  <a:cubicBezTo>
                    <a:pt x="55245" y="387667"/>
                    <a:pt x="56198" y="389572"/>
                    <a:pt x="48578" y="409575"/>
                  </a:cubicBezTo>
                  <a:lnTo>
                    <a:pt x="30480" y="458153"/>
                  </a:lnTo>
                  <a:cubicBezTo>
                    <a:pt x="22860" y="478155"/>
                    <a:pt x="20003" y="480060"/>
                    <a:pt x="1905" y="482917"/>
                  </a:cubicBezTo>
                  <a:lnTo>
                    <a:pt x="953" y="487680"/>
                  </a:lnTo>
                  <a:lnTo>
                    <a:pt x="59055" y="487680"/>
                  </a:lnTo>
                  <a:close/>
                  <a:moveTo>
                    <a:pt x="460058" y="238125"/>
                  </a:moveTo>
                  <a:cubicBezTo>
                    <a:pt x="465772" y="238125"/>
                    <a:pt x="470535" y="241935"/>
                    <a:pt x="467678" y="252413"/>
                  </a:cubicBezTo>
                  <a:lnTo>
                    <a:pt x="441960" y="258128"/>
                  </a:lnTo>
                  <a:cubicBezTo>
                    <a:pt x="446722" y="246697"/>
                    <a:pt x="454343" y="238125"/>
                    <a:pt x="460058" y="238125"/>
                  </a:cubicBezTo>
                  <a:moveTo>
                    <a:pt x="474345" y="279083"/>
                  </a:moveTo>
                  <a:lnTo>
                    <a:pt x="469583" y="279083"/>
                  </a:lnTo>
                  <a:cubicBezTo>
                    <a:pt x="462915" y="286703"/>
                    <a:pt x="456247" y="292417"/>
                    <a:pt x="449580" y="292417"/>
                  </a:cubicBezTo>
                  <a:cubicBezTo>
                    <a:pt x="442913" y="292417"/>
                    <a:pt x="439103" y="288608"/>
                    <a:pt x="439103" y="279083"/>
                  </a:cubicBezTo>
                  <a:cubicBezTo>
                    <a:pt x="439103" y="275272"/>
                    <a:pt x="439103" y="271463"/>
                    <a:pt x="440055" y="267653"/>
                  </a:cubicBezTo>
                  <a:lnTo>
                    <a:pt x="481013" y="254317"/>
                  </a:lnTo>
                  <a:cubicBezTo>
                    <a:pt x="488633" y="235267"/>
                    <a:pt x="479108" y="226695"/>
                    <a:pt x="467678" y="226695"/>
                  </a:cubicBezTo>
                  <a:cubicBezTo>
                    <a:pt x="448628" y="226695"/>
                    <a:pt x="425768" y="259080"/>
                    <a:pt x="425768" y="287655"/>
                  </a:cubicBezTo>
                  <a:cubicBezTo>
                    <a:pt x="425768" y="300038"/>
                    <a:pt x="431483" y="307658"/>
                    <a:pt x="441008" y="307658"/>
                  </a:cubicBezTo>
                  <a:cubicBezTo>
                    <a:pt x="453390" y="307658"/>
                    <a:pt x="464820" y="297180"/>
                    <a:pt x="474345" y="279083"/>
                  </a:cubicBezTo>
                  <a:moveTo>
                    <a:pt x="466725" y="219075"/>
                  </a:moveTo>
                  <a:lnTo>
                    <a:pt x="495300" y="192405"/>
                  </a:lnTo>
                  <a:lnTo>
                    <a:pt x="495300" y="189547"/>
                  </a:lnTo>
                  <a:lnTo>
                    <a:pt x="480060" y="189547"/>
                  </a:lnTo>
                  <a:lnTo>
                    <a:pt x="461963" y="220028"/>
                  </a:lnTo>
                  <a:lnTo>
                    <a:pt x="466725" y="220028"/>
                  </a:lnTo>
                  <a:close/>
                  <a:moveTo>
                    <a:pt x="378143" y="238125"/>
                  </a:moveTo>
                  <a:lnTo>
                    <a:pt x="391478" y="238125"/>
                  </a:lnTo>
                  <a:lnTo>
                    <a:pt x="369570" y="297180"/>
                  </a:lnTo>
                  <a:cubicBezTo>
                    <a:pt x="367665" y="301942"/>
                    <a:pt x="370522" y="307658"/>
                    <a:pt x="375285" y="307658"/>
                  </a:cubicBezTo>
                  <a:cubicBezTo>
                    <a:pt x="387668" y="307658"/>
                    <a:pt x="407670" y="295275"/>
                    <a:pt x="414338" y="279083"/>
                  </a:cubicBezTo>
                  <a:lnTo>
                    <a:pt x="410528" y="279083"/>
                  </a:lnTo>
                  <a:cubicBezTo>
                    <a:pt x="404813" y="284797"/>
                    <a:pt x="394335" y="292417"/>
                    <a:pt x="385763" y="294322"/>
                  </a:cubicBezTo>
                  <a:lnTo>
                    <a:pt x="405765" y="239078"/>
                  </a:lnTo>
                  <a:lnTo>
                    <a:pt x="425768" y="239078"/>
                  </a:lnTo>
                  <a:lnTo>
                    <a:pt x="428625" y="230505"/>
                  </a:lnTo>
                  <a:lnTo>
                    <a:pt x="408622" y="230505"/>
                  </a:lnTo>
                  <a:lnTo>
                    <a:pt x="416243" y="209550"/>
                  </a:lnTo>
                  <a:lnTo>
                    <a:pt x="408622" y="209550"/>
                  </a:lnTo>
                  <a:lnTo>
                    <a:pt x="394335" y="230505"/>
                  </a:lnTo>
                  <a:lnTo>
                    <a:pt x="377190" y="232410"/>
                  </a:lnTo>
                  <a:lnTo>
                    <a:pt x="377190" y="238125"/>
                  </a:lnTo>
                  <a:close/>
                  <a:moveTo>
                    <a:pt x="359093" y="235267"/>
                  </a:moveTo>
                  <a:cubicBezTo>
                    <a:pt x="360997" y="229553"/>
                    <a:pt x="357188" y="226695"/>
                    <a:pt x="354330" y="226695"/>
                  </a:cubicBezTo>
                  <a:cubicBezTo>
                    <a:pt x="342900" y="226695"/>
                    <a:pt x="328613" y="237172"/>
                    <a:pt x="322898" y="252413"/>
                  </a:cubicBezTo>
                  <a:lnTo>
                    <a:pt x="326708" y="252413"/>
                  </a:lnTo>
                  <a:cubicBezTo>
                    <a:pt x="330518" y="246697"/>
                    <a:pt x="337185" y="240983"/>
                    <a:pt x="342900" y="240030"/>
                  </a:cubicBezTo>
                  <a:lnTo>
                    <a:pt x="320040" y="299085"/>
                  </a:lnTo>
                  <a:cubicBezTo>
                    <a:pt x="318135" y="304800"/>
                    <a:pt x="321945" y="307658"/>
                    <a:pt x="324803" y="307658"/>
                  </a:cubicBezTo>
                  <a:cubicBezTo>
                    <a:pt x="336233" y="307658"/>
                    <a:pt x="349568" y="297180"/>
                    <a:pt x="355283" y="281940"/>
                  </a:cubicBezTo>
                  <a:lnTo>
                    <a:pt x="351472" y="281940"/>
                  </a:lnTo>
                  <a:cubicBezTo>
                    <a:pt x="347663" y="287655"/>
                    <a:pt x="340995" y="293370"/>
                    <a:pt x="335280" y="294322"/>
                  </a:cubicBezTo>
                  <a:lnTo>
                    <a:pt x="359093" y="235267"/>
                  </a:lnTo>
                  <a:close/>
                  <a:moveTo>
                    <a:pt x="363855" y="205740"/>
                  </a:moveTo>
                  <a:cubicBezTo>
                    <a:pt x="369570" y="205740"/>
                    <a:pt x="373380" y="200978"/>
                    <a:pt x="373380" y="196215"/>
                  </a:cubicBezTo>
                  <a:cubicBezTo>
                    <a:pt x="373380" y="190500"/>
                    <a:pt x="368618" y="186690"/>
                    <a:pt x="363855" y="186690"/>
                  </a:cubicBezTo>
                  <a:cubicBezTo>
                    <a:pt x="358140" y="186690"/>
                    <a:pt x="354330" y="191453"/>
                    <a:pt x="354330" y="196215"/>
                  </a:cubicBezTo>
                  <a:cubicBezTo>
                    <a:pt x="353378" y="201930"/>
                    <a:pt x="358140" y="205740"/>
                    <a:pt x="363855" y="205740"/>
                  </a:cubicBezTo>
                  <a:moveTo>
                    <a:pt x="284798" y="294322"/>
                  </a:moveTo>
                  <a:lnTo>
                    <a:pt x="325755" y="185738"/>
                  </a:lnTo>
                  <a:lnTo>
                    <a:pt x="324803" y="183833"/>
                  </a:lnTo>
                  <a:lnTo>
                    <a:pt x="299085" y="186690"/>
                  </a:lnTo>
                  <a:lnTo>
                    <a:pt x="299085" y="189547"/>
                  </a:lnTo>
                  <a:lnTo>
                    <a:pt x="303848" y="193358"/>
                  </a:lnTo>
                  <a:cubicBezTo>
                    <a:pt x="308610" y="197167"/>
                    <a:pt x="306705" y="200025"/>
                    <a:pt x="302895" y="211455"/>
                  </a:cubicBezTo>
                  <a:lnTo>
                    <a:pt x="270510" y="296228"/>
                  </a:lnTo>
                  <a:cubicBezTo>
                    <a:pt x="268605" y="300990"/>
                    <a:pt x="271463" y="306705"/>
                    <a:pt x="276225" y="306705"/>
                  </a:cubicBezTo>
                  <a:cubicBezTo>
                    <a:pt x="287655" y="306705"/>
                    <a:pt x="300990" y="296228"/>
                    <a:pt x="306705" y="280988"/>
                  </a:cubicBezTo>
                  <a:lnTo>
                    <a:pt x="302895" y="280988"/>
                  </a:lnTo>
                  <a:cubicBezTo>
                    <a:pt x="299085" y="287655"/>
                    <a:pt x="290513" y="293370"/>
                    <a:pt x="284798" y="294322"/>
                  </a:cubicBezTo>
                  <a:moveTo>
                    <a:pt x="205740" y="284797"/>
                  </a:moveTo>
                  <a:cubicBezTo>
                    <a:pt x="205740" y="266700"/>
                    <a:pt x="225743" y="241935"/>
                    <a:pt x="237173" y="241935"/>
                  </a:cubicBezTo>
                  <a:cubicBezTo>
                    <a:pt x="240030" y="241935"/>
                    <a:pt x="241935" y="241935"/>
                    <a:pt x="243840" y="242888"/>
                  </a:cubicBezTo>
                  <a:lnTo>
                    <a:pt x="232410" y="274320"/>
                  </a:lnTo>
                  <a:cubicBezTo>
                    <a:pt x="225743" y="282892"/>
                    <a:pt x="215265" y="292417"/>
                    <a:pt x="210503" y="292417"/>
                  </a:cubicBezTo>
                  <a:cubicBezTo>
                    <a:pt x="207645" y="292417"/>
                    <a:pt x="205740" y="289560"/>
                    <a:pt x="205740" y="284797"/>
                  </a:cubicBezTo>
                  <a:moveTo>
                    <a:pt x="268605" y="223838"/>
                  </a:moveTo>
                  <a:lnTo>
                    <a:pt x="261938" y="223838"/>
                  </a:lnTo>
                  <a:lnTo>
                    <a:pt x="255270" y="230505"/>
                  </a:lnTo>
                  <a:lnTo>
                    <a:pt x="253365" y="230505"/>
                  </a:lnTo>
                  <a:cubicBezTo>
                    <a:pt x="219075" y="230505"/>
                    <a:pt x="190500" y="268605"/>
                    <a:pt x="190500" y="296228"/>
                  </a:cubicBezTo>
                  <a:cubicBezTo>
                    <a:pt x="190500" y="303847"/>
                    <a:pt x="195263" y="308610"/>
                    <a:pt x="202883" y="308610"/>
                  </a:cubicBezTo>
                  <a:cubicBezTo>
                    <a:pt x="211455" y="308610"/>
                    <a:pt x="220028" y="296228"/>
                    <a:pt x="229553" y="282892"/>
                  </a:cubicBezTo>
                  <a:lnTo>
                    <a:pt x="229553" y="287655"/>
                  </a:lnTo>
                  <a:cubicBezTo>
                    <a:pt x="228600" y="300990"/>
                    <a:pt x="232410" y="308610"/>
                    <a:pt x="240030" y="308610"/>
                  </a:cubicBezTo>
                  <a:cubicBezTo>
                    <a:pt x="248603" y="308610"/>
                    <a:pt x="256223" y="295275"/>
                    <a:pt x="261938" y="282892"/>
                  </a:cubicBezTo>
                  <a:lnTo>
                    <a:pt x="258128" y="282892"/>
                  </a:lnTo>
                  <a:cubicBezTo>
                    <a:pt x="254318" y="288608"/>
                    <a:pt x="250508" y="292417"/>
                    <a:pt x="247650" y="292417"/>
                  </a:cubicBezTo>
                  <a:cubicBezTo>
                    <a:pt x="244793" y="292417"/>
                    <a:pt x="241935" y="286703"/>
                    <a:pt x="247650" y="274320"/>
                  </a:cubicBezTo>
                  <a:lnTo>
                    <a:pt x="268605" y="223838"/>
                  </a:lnTo>
                  <a:close/>
                  <a:moveTo>
                    <a:pt x="117157" y="321945"/>
                  </a:moveTo>
                  <a:cubicBezTo>
                    <a:pt x="117157" y="314325"/>
                    <a:pt x="124778" y="309563"/>
                    <a:pt x="135255" y="304800"/>
                  </a:cubicBezTo>
                  <a:cubicBezTo>
                    <a:pt x="139065" y="306705"/>
                    <a:pt x="143828" y="308610"/>
                    <a:pt x="151448" y="310515"/>
                  </a:cubicBezTo>
                  <a:cubicBezTo>
                    <a:pt x="162878" y="314325"/>
                    <a:pt x="166688" y="315278"/>
                    <a:pt x="166688" y="319088"/>
                  </a:cubicBezTo>
                  <a:cubicBezTo>
                    <a:pt x="166688" y="326708"/>
                    <a:pt x="154305" y="331470"/>
                    <a:pt x="137160" y="331470"/>
                  </a:cubicBezTo>
                  <a:cubicBezTo>
                    <a:pt x="123825" y="332422"/>
                    <a:pt x="117157" y="329565"/>
                    <a:pt x="117157" y="321945"/>
                  </a:cubicBezTo>
                  <a:moveTo>
                    <a:pt x="147638" y="274320"/>
                  </a:moveTo>
                  <a:cubicBezTo>
                    <a:pt x="142875" y="274320"/>
                    <a:pt x="140970" y="270510"/>
                    <a:pt x="140970" y="265747"/>
                  </a:cubicBezTo>
                  <a:cubicBezTo>
                    <a:pt x="140970" y="252413"/>
                    <a:pt x="147638" y="233363"/>
                    <a:pt x="159068" y="233363"/>
                  </a:cubicBezTo>
                  <a:cubicBezTo>
                    <a:pt x="163830" y="233363"/>
                    <a:pt x="165735" y="237172"/>
                    <a:pt x="165735" y="241935"/>
                  </a:cubicBezTo>
                  <a:cubicBezTo>
                    <a:pt x="166688" y="254317"/>
                    <a:pt x="159068" y="274320"/>
                    <a:pt x="147638" y="274320"/>
                  </a:cubicBezTo>
                  <a:moveTo>
                    <a:pt x="180023" y="314325"/>
                  </a:moveTo>
                  <a:cubicBezTo>
                    <a:pt x="180023" y="304800"/>
                    <a:pt x="171450" y="300990"/>
                    <a:pt x="158115" y="297180"/>
                  </a:cubicBezTo>
                  <a:cubicBezTo>
                    <a:pt x="146685" y="293370"/>
                    <a:pt x="140970" y="292417"/>
                    <a:pt x="140970" y="288608"/>
                  </a:cubicBezTo>
                  <a:cubicBezTo>
                    <a:pt x="140970" y="285750"/>
                    <a:pt x="143828" y="281940"/>
                    <a:pt x="148590" y="279083"/>
                  </a:cubicBezTo>
                  <a:cubicBezTo>
                    <a:pt x="167640" y="278130"/>
                    <a:pt x="180975" y="260985"/>
                    <a:pt x="180975" y="245745"/>
                  </a:cubicBezTo>
                  <a:cubicBezTo>
                    <a:pt x="180975" y="242888"/>
                    <a:pt x="180023" y="240030"/>
                    <a:pt x="179070" y="237172"/>
                  </a:cubicBezTo>
                  <a:lnTo>
                    <a:pt x="195263" y="237172"/>
                  </a:lnTo>
                  <a:lnTo>
                    <a:pt x="198120" y="228600"/>
                  </a:lnTo>
                  <a:lnTo>
                    <a:pt x="172403" y="228600"/>
                  </a:lnTo>
                  <a:cubicBezTo>
                    <a:pt x="169545" y="226695"/>
                    <a:pt x="165735" y="225742"/>
                    <a:pt x="161925" y="225742"/>
                  </a:cubicBezTo>
                  <a:cubicBezTo>
                    <a:pt x="140970" y="225742"/>
                    <a:pt x="127635" y="243840"/>
                    <a:pt x="127635" y="258128"/>
                  </a:cubicBezTo>
                  <a:cubicBezTo>
                    <a:pt x="127635" y="269558"/>
                    <a:pt x="134303" y="276225"/>
                    <a:pt x="143828" y="278130"/>
                  </a:cubicBezTo>
                  <a:cubicBezTo>
                    <a:pt x="134303" y="282892"/>
                    <a:pt x="128588" y="287655"/>
                    <a:pt x="128588" y="293370"/>
                  </a:cubicBezTo>
                  <a:cubicBezTo>
                    <a:pt x="128588" y="297180"/>
                    <a:pt x="129540" y="299085"/>
                    <a:pt x="132398" y="300990"/>
                  </a:cubicBezTo>
                  <a:cubicBezTo>
                    <a:pt x="110490" y="307658"/>
                    <a:pt x="100965" y="315278"/>
                    <a:pt x="100965" y="325755"/>
                  </a:cubicBezTo>
                  <a:cubicBezTo>
                    <a:pt x="100965" y="336233"/>
                    <a:pt x="114300" y="340042"/>
                    <a:pt x="130493" y="340042"/>
                  </a:cubicBezTo>
                  <a:cubicBezTo>
                    <a:pt x="157163" y="341947"/>
                    <a:pt x="180023" y="326708"/>
                    <a:pt x="180023" y="314325"/>
                  </a:cubicBezTo>
                  <a:moveTo>
                    <a:pt x="76200" y="251460"/>
                  </a:moveTo>
                  <a:cubicBezTo>
                    <a:pt x="85725" y="251460"/>
                    <a:pt x="85725" y="255270"/>
                    <a:pt x="84773" y="265747"/>
                  </a:cubicBezTo>
                  <a:lnTo>
                    <a:pt x="90488" y="265747"/>
                  </a:lnTo>
                  <a:lnTo>
                    <a:pt x="103823" y="229553"/>
                  </a:lnTo>
                  <a:lnTo>
                    <a:pt x="98107" y="229553"/>
                  </a:lnTo>
                  <a:cubicBezTo>
                    <a:pt x="93345" y="238125"/>
                    <a:pt x="89535" y="243840"/>
                    <a:pt x="79057" y="243840"/>
                  </a:cubicBezTo>
                  <a:lnTo>
                    <a:pt x="57150" y="243840"/>
                  </a:lnTo>
                  <a:lnTo>
                    <a:pt x="67628" y="214313"/>
                  </a:lnTo>
                  <a:cubicBezTo>
                    <a:pt x="71438" y="204788"/>
                    <a:pt x="73343" y="202883"/>
                    <a:pt x="86678" y="202883"/>
                  </a:cubicBezTo>
                  <a:lnTo>
                    <a:pt x="96203" y="202883"/>
                  </a:lnTo>
                  <a:cubicBezTo>
                    <a:pt x="109538" y="202883"/>
                    <a:pt x="111443" y="206692"/>
                    <a:pt x="111443" y="220028"/>
                  </a:cubicBezTo>
                  <a:lnTo>
                    <a:pt x="117157" y="220028"/>
                  </a:lnTo>
                  <a:lnTo>
                    <a:pt x="121920" y="195263"/>
                  </a:lnTo>
                  <a:lnTo>
                    <a:pt x="40005" y="195263"/>
                  </a:lnTo>
                  <a:lnTo>
                    <a:pt x="38100" y="200025"/>
                  </a:lnTo>
                  <a:cubicBezTo>
                    <a:pt x="54293" y="202883"/>
                    <a:pt x="55245" y="204788"/>
                    <a:pt x="47625" y="224790"/>
                  </a:cubicBezTo>
                  <a:lnTo>
                    <a:pt x="29528" y="273367"/>
                  </a:lnTo>
                  <a:cubicBezTo>
                    <a:pt x="21908" y="293370"/>
                    <a:pt x="19050" y="295275"/>
                    <a:pt x="953" y="298133"/>
                  </a:cubicBezTo>
                  <a:lnTo>
                    <a:pt x="0" y="302895"/>
                  </a:lnTo>
                  <a:lnTo>
                    <a:pt x="91440" y="302895"/>
                  </a:lnTo>
                  <a:lnTo>
                    <a:pt x="107632" y="277178"/>
                  </a:lnTo>
                  <a:lnTo>
                    <a:pt x="101918" y="277178"/>
                  </a:lnTo>
                  <a:cubicBezTo>
                    <a:pt x="91440" y="286703"/>
                    <a:pt x="78105" y="296228"/>
                    <a:pt x="60007" y="296228"/>
                  </a:cubicBezTo>
                  <a:cubicBezTo>
                    <a:pt x="36195" y="296228"/>
                    <a:pt x="38100" y="295275"/>
                    <a:pt x="45720" y="273367"/>
                  </a:cubicBezTo>
                  <a:lnTo>
                    <a:pt x="54293" y="249555"/>
                  </a:lnTo>
                  <a:lnTo>
                    <a:pt x="76200" y="249555"/>
                  </a:lnTo>
                  <a:close/>
                  <a:moveTo>
                    <a:pt x="88582" y="188595"/>
                  </a:moveTo>
                  <a:lnTo>
                    <a:pt x="117157" y="168592"/>
                  </a:lnTo>
                  <a:lnTo>
                    <a:pt x="117157" y="165735"/>
                  </a:lnTo>
                  <a:lnTo>
                    <a:pt x="100013" y="165735"/>
                  </a:lnTo>
                  <a:lnTo>
                    <a:pt x="83820" y="188595"/>
                  </a:lnTo>
                  <a:lnTo>
                    <a:pt x="88582" y="188595"/>
                  </a:lnTo>
                  <a:close/>
                  <a:moveTo>
                    <a:pt x="450533" y="52388"/>
                  </a:moveTo>
                  <a:cubicBezTo>
                    <a:pt x="456247" y="52388"/>
                    <a:pt x="461010" y="56197"/>
                    <a:pt x="458153" y="66675"/>
                  </a:cubicBezTo>
                  <a:lnTo>
                    <a:pt x="432435" y="72390"/>
                  </a:lnTo>
                  <a:cubicBezTo>
                    <a:pt x="437197" y="60960"/>
                    <a:pt x="444818" y="52388"/>
                    <a:pt x="450533" y="52388"/>
                  </a:cubicBezTo>
                  <a:moveTo>
                    <a:pt x="464820" y="93345"/>
                  </a:moveTo>
                  <a:lnTo>
                    <a:pt x="460058" y="93345"/>
                  </a:lnTo>
                  <a:cubicBezTo>
                    <a:pt x="453390" y="100965"/>
                    <a:pt x="446722" y="106680"/>
                    <a:pt x="440055" y="106680"/>
                  </a:cubicBezTo>
                  <a:cubicBezTo>
                    <a:pt x="433388" y="106680"/>
                    <a:pt x="429578" y="102870"/>
                    <a:pt x="429578" y="93345"/>
                  </a:cubicBezTo>
                  <a:cubicBezTo>
                    <a:pt x="429578" y="89535"/>
                    <a:pt x="429578" y="85725"/>
                    <a:pt x="430530" y="81915"/>
                  </a:cubicBezTo>
                  <a:lnTo>
                    <a:pt x="471488" y="68580"/>
                  </a:lnTo>
                  <a:cubicBezTo>
                    <a:pt x="479108" y="49530"/>
                    <a:pt x="469583" y="40958"/>
                    <a:pt x="458153" y="40958"/>
                  </a:cubicBezTo>
                  <a:cubicBezTo>
                    <a:pt x="439103" y="40958"/>
                    <a:pt x="416243" y="73342"/>
                    <a:pt x="416243" y="101917"/>
                  </a:cubicBezTo>
                  <a:cubicBezTo>
                    <a:pt x="416243" y="114300"/>
                    <a:pt x="421958" y="121920"/>
                    <a:pt x="431483" y="121920"/>
                  </a:cubicBezTo>
                  <a:cubicBezTo>
                    <a:pt x="443865" y="121920"/>
                    <a:pt x="455295" y="111442"/>
                    <a:pt x="464820" y="93345"/>
                  </a:cubicBezTo>
                  <a:moveTo>
                    <a:pt x="457200" y="33338"/>
                  </a:moveTo>
                  <a:lnTo>
                    <a:pt x="485775" y="6667"/>
                  </a:lnTo>
                  <a:lnTo>
                    <a:pt x="485775" y="3810"/>
                  </a:lnTo>
                  <a:lnTo>
                    <a:pt x="470535" y="3810"/>
                  </a:lnTo>
                  <a:lnTo>
                    <a:pt x="452438" y="34290"/>
                  </a:lnTo>
                  <a:lnTo>
                    <a:pt x="457200" y="34290"/>
                  </a:lnTo>
                  <a:close/>
                  <a:moveTo>
                    <a:pt x="371475" y="52388"/>
                  </a:moveTo>
                  <a:lnTo>
                    <a:pt x="381953" y="52388"/>
                  </a:lnTo>
                  <a:lnTo>
                    <a:pt x="360045" y="111442"/>
                  </a:lnTo>
                  <a:cubicBezTo>
                    <a:pt x="358140" y="116205"/>
                    <a:pt x="360997" y="121920"/>
                    <a:pt x="365760" y="121920"/>
                  </a:cubicBezTo>
                  <a:cubicBezTo>
                    <a:pt x="378143" y="121920"/>
                    <a:pt x="398145" y="109538"/>
                    <a:pt x="404813" y="93345"/>
                  </a:cubicBezTo>
                  <a:lnTo>
                    <a:pt x="401003" y="93345"/>
                  </a:lnTo>
                  <a:cubicBezTo>
                    <a:pt x="395288" y="99060"/>
                    <a:pt x="384810" y="106680"/>
                    <a:pt x="376238" y="108585"/>
                  </a:cubicBezTo>
                  <a:lnTo>
                    <a:pt x="396240" y="53340"/>
                  </a:lnTo>
                  <a:lnTo>
                    <a:pt x="416243" y="53340"/>
                  </a:lnTo>
                  <a:lnTo>
                    <a:pt x="419100" y="44767"/>
                  </a:lnTo>
                  <a:lnTo>
                    <a:pt x="399097" y="44767"/>
                  </a:lnTo>
                  <a:lnTo>
                    <a:pt x="406718" y="23813"/>
                  </a:lnTo>
                  <a:lnTo>
                    <a:pt x="399097" y="23813"/>
                  </a:lnTo>
                  <a:lnTo>
                    <a:pt x="384810" y="44767"/>
                  </a:lnTo>
                  <a:lnTo>
                    <a:pt x="370522" y="46672"/>
                  </a:lnTo>
                  <a:lnTo>
                    <a:pt x="370522" y="52388"/>
                  </a:lnTo>
                  <a:close/>
                  <a:moveTo>
                    <a:pt x="360997" y="59055"/>
                  </a:moveTo>
                  <a:cubicBezTo>
                    <a:pt x="363855" y="49530"/>
                    <a:pt x="361950" y="40958"/>
                    <a:pt x="355283" y="40958"/>
                  </a:cubicBezTo>
                  <a:cubicBezTo>
                    <a:pt x="346710" y="40958"/>
                    <a:pt x="343853" y="47625"/>
                    <a:pt x="335280" y="66675"/>
                  </a:cubicBezTo>
                  <a:lnTo>
                    <a:pt x="335280" y="55245"/>
                  </a:lnTo>
                  <a:cubicBezTo>
                    <a:pt x="335280" y="47625"/>
                    <a:pt x="332423" y="40005"/>
                    <a:pt x="325755" y="40005"/>
                  </a:cubicBezTo>
                  <a:cubicBezTo>
                    <a:pt x="317183" y="40005"/>
                    <a:pt x="309563" y="53340"/>
                    <a:pt x="303848" y="65722"/>
                  </a:cubicBezTo>
                  <a:lnTo>
                    <a:pt x="307658" y="65722"/>
                  </a:lnTo>
                  <a:cubicBezTo>
                    <a:pt x="311468" y="60008"/>
                    <a:pt x="315278" y="56197"/>
                    <a:pt x="318135" y="56197"/>
                  </a:cubicBezTo>
                  <a:cubicBezTo>
                    <a:pt x="321945" y="56197"/>
                    <a:pt x="323850" y="61913"/>
                    <a:pt x="318135" y="74295"/>
                  </a:cubicBezTo>
                  <a:lnTo>
                    <a:pt x="301943" y="109538"/>
                  </a:lnTo>
                  <a:cubicBezTo>
                    <a:pt x="299085" y="116205"/>
                    <a:pt x="301943" y="120967"/>
                    <a:pt x="308610" y="120967"/>
                  </a:cubicBezTo>
                  <a:cubicBezTo>
                    <a:pt x="312420" y="120967"/>
                    <a:pt x="314325" y="120015"/>
                    <a:pt x="316230" y="115253"/>
                  </a:cubicBezTo>
                  <a:lnTo>
                    <a:pt x="332423" y="73342"/>
                  </a:lnTo>
                  <a:cubicBezTo>
                    <a:pt x="337185" y="67628"/>
                    <a:pt x="340995" y="62865"/>
                    <a:pt x="345758" y="58103"/>
                  </a:cubicBezTo>
                  <a:lnTo>
                    <a:pt x="360997" y="58103"/>
                  </a:lnTo>
                  <a:close/>
                  <a:moveTo>
                    <a:pt x="269558" y="52388"/>
                  </a:moveTo>
                  <a:cubicBezTo>
                    <a:pt x="275273" y="52388"/>
                    <a:pt x="280035" y="56197"/>
                    <a:pt x="277178" y="66675"/>
                  </a:cubicBezTo>
                  <a:lnTo>
                    <a:pt x="251460" y="72390"/>
                  </a:lnTo>
                  <a:cubicBezTo>
                    <a:pt x="256223" y="60960"/>
                    <a:pt x="263843" y="52388"/>
                    <a:pt x="269558" y="52388"/>
                  </a:cubicBezTo>
                  <a:moveTo>
                    <a:pt x="283845" y="93345"/>
                  </a:moveTo>
                  <a:lnTo>
                    <a:pt x="279083" y="93345"/>
                  </a:lnTo>
                  <a:cubicBezTo>
                    <a:pt x="272415" y="100965"/>
                    <a:pt x="265748" y="106680"/>
                    <a:pt x="259080" y="106680"/>
                  </a:cubicBezTo>
                  <a:cubicBezTo>
                    <a:pt x="252413" y="106680"/>
                    <a:pt x="248603" y="102870"/>
                    <a:pt x="248603" y="93345"/>
                  </a:cubicBezTo>
                  <a:cubicBezTo>
                    <a:pt x="248603" y="89535"/>
                    <a:pt x="248603" y="85725"/>
                    <a:pt x="249555" y="81915"/>
                  </a:cubicBezTo>
                  <a:lnTo>
                    <a:pt x="290513" y="68580"/>
                  </a:lnTo>
                  <a:cubicBezTo>
                    <a:pt x="298133" y="49530"/>
                    <a:pt x="288608" y="40958"/>
                    <a:pt x="277178" y="40958"/>
                  </a:cubicBezTo>
                  <a:cubicBezTo>
                    <a:pt x="258128" y="40958"/>
                    <a:pt x="235268" y="73342"/>
                    <a:pt x="235268" y="101917"/>
                  </a:cubicBezTo>
                  <a:cubicBezTo>
                    <a:pt x="235268" y="114300"/>
                    <a:pt x="240983" y="121920"/>
                    <a:pt x="250508" y="121920"/>
                  </a:cubicBezTo>
                  <a:cubicBezTo>
                    <a:pt x="262890" y="121920"/>
                    <a:pt x="274320" y="111442"/>
                    <a:pt x="283845" y="93345"/>
                  </a:cubicBezTo>
                  <a:moveTo>
                    <a:pt x="182880" y="110490"/>
                  </a:moveTo>
                  <a:cubicBezTo>
                    <a:pt x="179070" y="110490"/>
                    <a:pt x="173355" y="106680"/>
                    <a:pt x="173355" y="103822"/>
                  </a:cubicBezTo>
                  <a:cubicBezTo>
                    <a:pt x="173355" y="102870"/>
                    <a:pt x="175260" y="98108"/>
                    <a:pt x="177165" y="92392"/>
                  </a:cubicBezTo>
                  <a:lnTo>
                    <a:pt x="183833" y="74295"/>
                  </a:lnTo>
                  <a:cubicBezTo>
                    <a:pt x="190500" y="65722"/>
                    <a:pt x="201930" y="57150"/>
                    <a:pt x="207645" y="57150"/>
                  </a:cubicBezTo>
                  <a:cubicBezTo>
                    <a:pt x="211455" y="57150"/>
                    <a:pt x="214313" y="59055"/>
                    <a:pt x="214313" y="64770"/>
                  </a:cubicBezTo>
                  <a:cubicBezTo>
                    <a:pt x="215265" y="80963"/>
                    <a:pt x="200025" y="110490"/>
                    <a:pt x="182880" y="110490"/>
                  </a:cubicBezTo>
                  <a:moveTo>
                    <a:pt x="230505" y="58103"/>
                  </a:moveTo>
                  <a:cubicBezTo>
                    <a:pt x="230505" y="45720"/>
                    <a:pt x="225743" y="41910"/>
                    <a:pt x="218123" y="41910"/>
                  </a:cubicBezTo>
                  <a:cubicBezTo>
                    <a:pt x="207645" y="41910"/>
                    <a:pt x="198120" y="53340"/>
                    <a:pt x="188595" y="66675"/>
                  </a:cubicBezTo>
                  <a:lnTo>
                    <a:pt x="213360" y="1905"/>
                  </a:lnTo>
                  <a:lnTo>
                    <a:pt x="212408" y="0"/>
                  </a:lnTo>
                  <a:lnTo>
                    <a:pt x="186690" y="2858"/>
                  </a:lnTo>
                  <a:lnTo>
                    <a:pt x="186690" y="5715"/>
                  </a:lnTo>
                  <a:lnTo>
                    <a:pt x="191453" y="9525"/>
                  </a:lnTo>
                  <a:cubicBezTo>
                    <a:pt x="196215" y="13335"/>
                    <a:pt x="194310" y="17145"/>
                    <a:pt x="190500" y="27622"/>
                  </a:cubicBezTo>
                  <a:lnTo>
                    <a:pt x="163830" y="96203"/>
                  </a:lnTo>
                  <a:cubicBezTo>
                    <a:pt x="161925" y="100965"/>
                    <a:pt x="159068" y="107633"/>
                    <a:pt x="159068" y="108585"/>
                  </a:cubicBezTo>
                  <a:cubicBezTo>
                    <a:pt x="159068" y="115253"/>
                    <a:pt x="168593" y="121920"/>
                    <a:pt x="177165" y="121920"/>
                  </a:cubicBezTo>
                  <a:cubicBezTo>
                    <a:pt x="196215" y="121920"/>
                    <a:pt x="230505" y="85725"/>
                    <a:pt x="230505" y="58103"/>
                  </a:cubicBezTo>
                  <a:moveTo>
                    <a:pt x="149543" y="49530"/>
                  </a:moveTo>
                  <a:cubicBezTo>
                    <a:pt x="151448" y="43815"/>
                    <a:pt x="147638" y="40958"/>
                    <a:pt x="144780" y="40958"/>
                  </a:cubicBezTo>
                  <a:cubicBezTo>
                    <a:pt x="133350" y="40958"/>
                    <a:pt x="119063" y="51435"/>
                    <a:pt x="113348" y="66675"/>
                  </a:cubicBezTo>
                  <a:lnTo>
                    <a:pt x="117157" y="66675"/>
                  </a:lnTo>
                  <a:cubicBezTo>
                    <a:pt x="120968" y="60960"/>
                    <a:pt x="127635" y="55245"/>
                    <a:pt x="133350" y="54292"/>
                  </a:cubicBezTo>
                  <a:lnTo>
                    <a:pt x="110490" y="113347"/>
                  </a:lnTo>
                  <a:cubicBezTo>
                    <a:pt x="108585" y="119063"/>
                    <a:pt x="112395" y="121920"/>
                    <a:pt x="115253" y="121920"/>
                  </a:cubicBezTo>
                  <a:cubicBezTo>
                    <a:pt x="126682" y="121920"/>
                    <a:pt x="140018" y="111442"/>
                    <a:pt x="145733" y="96203"/>
                  </a:cubicBezTo>
                  <a:lnTo>
                    <a:pt x="141923" y="96203"/>
                  </a:lnTo>
                  <a:cubicBezTo>
                    <a:pt x="138113" y="101917"/>
                    <a:pt x="131445" y="107633"/>
                    <a:pt x="125730" y="108585"/>
                  </a:cubicBezTo>
                  <a:lnTo>
                    <a:pt x="149543" y="49530"/>
                  </a:lnTo>
                  <a:close/>
                  <a:moveTo>
                    <a:pt x="153353" y="20003"/>
                  </a:moveTo>
                  <a:cubicBezTo>
                    <a:pt x="159068" y="20003"/>
                    <a:pt x="162878" y="15240"/>
                    <a:pt x="162878" y="10478"/>
                  </a:cubicBezTo>
                  <a:cubicBezTo>
                    <a:pt x="162878" y="4763"/>
                    <a:pt x="158115" y="953"/>
                    <a:pt x="153353" y="953"/>
                  </a:cubicBezTo>
                  <a:cubicBezTo>
                    <a:pt x="147638" y="953"/>
                    <a:pt x="143828" y="5715"/>
                    <a:pt x="143828" y="10478"/>
                  </a:cubicBezTo>
                  <a:cubicBezTo>
                    <a:pt x="143828" y="16192"/>
                    <a:pt x="147638" y="20003"/>
                    <a:pt x="153353" y="20003"/>
                  </a:cubicBezTo>
                  <a:moveTo>
                    <a:pt x="93345" y="10478"/>
                  </a:moveTo>
                  <a:lnTo>
                    <a:pt x="39053" y="10478"/>
                  </a:lnTo>
                  <a:lnTo>
                    <a:pt x="37148" y="15240"/>
                  </a:lnTo>
                  <a:cubicBezTo>
                    <a:pt x="53340" y="18097"/>
                    <a:pt x="54293" y="20003"/>
                    <a:pt x="46673" y="40005"/>
                  </a:cubicBezTo>
                  <a:lnTo>
                    <a:pt x="29528" y="88583"/>
                  </a:lnTo>
                  <a:cubicBezTo>
                    <a:pt x="21908" y="108585"/>
                    <a:pt x="19050" y="110490"/>
                    <a:pt x="953" y="113347"/>
                  </a:cubicBezTo>
                  <a:lnTo>
                    <a:pt x="0" y="118110"/>
                  </a:lnTo>
                  <a:lnTo>
                    <a:pt x="82868" y="118110"/>
                  </a:lnTo>
                  <a:lnTo>
                    <a:pt x="100965" y="86678"/>
                  </a:lnTo>
                  <a:lnTo>
                    <a:pt x="94298" y="86678"/>
                  </a:lnTo>
                  <a:cubicBezTo>
                    <a:pt x="83820" y="98108"/>
                    <a:pt x="72390" y="111442"/>
                    <a:pt x="54293" y="111442"/>
                  </a:cubicBezTo>
                  <a:cubicBezTo>
                    <a:pt x="40957" y="111442"/>
                    <a:pt x="39053" y="109538"/>
                    <a:pt x="46673" y="88583"/>
                  </a:cubicBezTo>
                  <a:lnTo>
                    <a:pt x="63818" y="40005"/>
                  </a:lnTo>
                  <a:cubicBezTo>
                    <a:pt x="71438" y="20003"/>
                    <a:pt x="74295" y="18097"/>
                    <a:pt x="92393" y="15240"/>
                  </a:cubicBezTo>
                  <a:lnTo>
                    <a:pt x="93345" y="10478"/>
                  </a:lnTo>
                  <a:close/>
                </a:path>
              </a:pathLst>
            </a:custGeom>
            <a:solidFill>
              <a:srgbClr val="000000"/>
            </a:solidFill>
            <a:ln w="9525" cap="flat">
              <a:noFill/>
              <a:prstDash val="solid"/>
              <a:miter/>
            </a:ln>
          </p:spPr>
          <p:txBody>
            <a:bodyPr rtlCol="0" anchor="ctr"/>
            <a:lstStyle/>
            <a:p>
              <a:endParaRPr lang="fr-FR"/>
            </a:p>
          </p:txBody>
        </p:sp>
        <p:sp>
          <p:nvSpPr>
            <p:cNvPr id="13" name="Forme libre : forme 12">
              <a:extLst>
                <a:ext uri="{FF2B5EF4-FFF2-40B4-BE49-F238E27FC236}">
                  <a16:creationId xmlns:a16="http://schemas.microsoft.com/office/drawing/2014/main" xmlns="" id="{EF54B3B4-D50D-4165-967F-4732A1467D7A}"/>
                </a:ext>
              </a:extLst>
            </p:cNvPr>
            <p:cNvSpPr/>
            <p:nvPr/>
          </p:nvSpPr>
          <p:spPr>
            <a:xfrm>
              <a:off x="270509" y="675322"/>
              <a:ext cx="1310640" cy="498157"/>
            </a:xfrm>
            <a:custGeom>
              <a:avLst/>
              <a:gdLst>
                <a:gd name="connsiteX0" fmla="*/ 0 w 1310640"/>
                <a:gd name="connsiteY0" fmla="*/ 196215 h 498157"/>
                <a:gd name="connsiteX1" fmla="*/ 0 w 1310640"/>
                <a:gd name="connsiteY1" fmla="*/ 0 h 498157"/>
                <a:gd name="connsiteX2" fmla="*/ 64770 w 1310640"/>
                <a:gd name="connsiteY2" fmla="*/ 0 h 498157"/>
                <a:gd name="connsiteX3" fmla="*/ 116205 w 1310640"/>
                <a:gd name="connsiteY3" fmla="*/ 16192 h 498157"/>
                <a:gd name="connsiteX4" fmla="*/ 135255 w 1310640"/>
                <a:gd name="connsiteY4" fmla="*/ 59055 h 498157"/>
                <a:gd name="connsiteX5" fmla="*/ 116205 w 1310640"/>
                <a:gd name="connsiteY5" fmla="*/ 101917 h 498157"/>
                <a:gd name="connsiteX6" fmla="*/ 64770 w 1310640"/>
                <a:gd name="connsiteY6" fmla="*/ 118110 h 498157"/>
                <a:gd name="connsiteX7" fmla="*/ 40005 w 1310640"/>
                <a:gd name="connsiteY7" fmla="*/ 118110 h 498157"/>
                <a:gd name="connsiteX8" fmla="*/ 40005 w 1310640"/>
                <a:gd name="connsiteY8" fmla="*/ 197167 h 498157"/>
                <a:gd name="connsiteX9" fmla="*/ 0 w 1310640"/>
                <a:gd name="connsiteY9" fmla="*/ 197167 h 498157"/>
                <a:gd name="connsiteX10" fmla="*/ 65723 w 1310640"/>
                <a:gd name="connsiteY10" fmla="*/ 33338 h 498157"/>
                <a:gd name="connsiteX11" fmla="*/ 39053 w 1310640"/>
                <a:gd name="connsiteY11" fmla="*/ 33338 h 498157"/>
                <a:gd name="connsiteX12" fmla="*/ 39053 w 1310640"/>
                <a:gd name="connsiteY12" fmla="*/ 82867 h 498157"/>
                <a:gd name="connsiteX13" fmla="*/ 65723 w 1310640"/>
                <a:gd name="connsiteY13" fmla="*/ 82867 h 498157"/>
                <a:gd name="connsiteX14" fmla="*/ 85725 w 1310640"/>
                <a:gd name="connsiteY14" fmla="*/ 76200 h 498157"/>
                <a:gd name="connsiteX15" fmla="*/ 93345 w 1310640"/>
                <a:gd name="connsiteY15" fmla="*/ 58102 h 498157"/>
                <a:gd name="connsiteX16" fmla="*/ 85725 w 1310640"/>
                <a:gd name="connsiteY16" fmla="*/ 40005 h 498157"/>
                <a:gd name="connsiteX17" fmla="*/ 65723 w 1310640"/>
                <a:gd name="connsiteY17" fmla="*/ 33338 h 498157"/>
                <a:gd name="connsiteX18" fmla="*/ 166688 w 1310640"/>
                <a:gd name="connsiteY18" fmla="*/ 196215 h 498157"/>
                <a:gd name="connsiteX19" fmla="*/ 166688 w 1310640"/>
                <a:gd name="connsiteY19" fmla="*/ 0 h 498157"/>
                <a:gd name="connsiteX20" fmla="*/ 226695 w 1310640"/>
                <a:gd name="connsiteY20" fmla="*/ 0 h 498157"/>
                <a:gd name="connsiteX21" fmla="*/ 278130 w 1310640"/>
                <a:gd name="connsiteY21" fmla="*/ 16192 h 498157"/>
                <a:gd name="connsiteX22" fmla="*/ 297180 w 1310640"/>
                <a:gd name="connsiteY22" fmla="*/ 59055 h 498157"/>
                <a:gd name="connsiteX23" fmla="*/ 288608 w 1310640"/>
                <a:gd name="connsiteY23" fmla="*/ 89535 h 498157"/>
                <a:gd name="connsiteX24" fmla="*/ 265748 w 1310640"/>
                <a:gd name="connsiteY24" fmla="*/ 109538 h 498157"/>
                <a:gd name="connsiteX25" fmla="*/ 327660 w 1310640"/>
                <a:gd name="connsiteY25" fmla="*/ 196215 h 498157"/>
                <a:gd name="connsiteX26" fmla="*/ 280035 w 1310640"/>
                <a:gd name="connsiteY26" fmla="*/ 196215 h 498157"/>
                <a:gd name="connsiteX27" fmla="*/ 227648 w 1310640"/>
                <a:gd name="connsiteY27" fmla="*/ 117157 h 498157"/>
                <a:gd name="connsiteX28" fmla="*/ 206692 w 1310640"/>
                <a:gd name="connsiteY28" fmla="*/ 117157 h 498157"/>
                <a:gd name="connsiteX29" fmla="*/ 206692 w 1310640"/>
                <a:gd name="connsiteY29" fmla="*/ 196215 h 498157"/>
                <a:gd name="connsiteX30" fmla="*/ 166688 w 1310640"/>
                <a:gd name="connsiteY30" fmla="*/ 196215 h 498157"/>
                <a:gd name="connsiteX31" fmla="*/ 229553 w 1310640"/>
                <a:gd name="connsiteY31" fmla="*/ 33338 h 498157"/>
                <a:gd name="connsiteX32" fmla="*/ 206692 w 1310640"/>
                <a:gd name="connsiteY32" fmla="*/ 33338 h 498157"/>
                <a:gd name="connsiteX33" fmla="*/ 206692 w 1310640"/>
                <a:gd name="connsiteY33" fmla="*/ 82867 h 498157"/>
                <a:gd name="connsiteX34" fmla="*/ 229553 w 1310640"/>
                <a:gd name="connsiteY34" fmla="*/ 82867 h 498157"/>
                <a:gd name="connsiteX35" fmla="*/ 249555 w 1310640"/>
                <a:gd name="connsiteY35" fmla="*/ 76200 h 498157"/>
                <a:gd name="connsiteX36" fmla="*/ 256223 w 1310640"/>
                <a:gd name="connsiteY36" fmla="*/ 58102 h 498157"/>
                <a:gd name="connsiteX37" fmla="*/ 249555 w 1310640"/>
                <a:gd name="connsiteY37" fmla="*/ 40005 h 498157"/>
                <a:gd name="connsiteX38" fmla="*/ 229553 w 1310640"/>
                <a:gd name="connsiteY38" fmla="*/ 33338 h 498157"/>
                <a:gd name="connsiteX39" fmla="*/ 352425 w 1310640"/>
                <a:gd name="connsiteY39" fmla="*/ 196215 h 498157"/>
                <a:gd name="connsiteX40" fmla="*/ 352425 w 1310640"/>
                <a:gd name="connsiteY40" fmla="*/ 0 h 498157"/>
                <a:gd name="connsiteX41" fmla="*/ 466725 w 1310640"/>
                <a:gd name="connsiteY41" fmla="*/ 0 h 498157"/>
                <a:gd name="connsiteX42" fmla="*/ 466725 w 1310640"/>
                <a:gd name="connsiteY42" fmla="*/ 34290 h 498157"/>
                <a:gd name="connsiteX43" fmla="*/ 392430 w 1310640"/>
                <a:gd name="connsiteY43" fmla="*/ 34290 h 498157"/>
                <a:gd name="connsiteX44" fmla="*/ 392430 w 1310640"/>
                <a:gd name="connsiteY44" fmla="*/ 80010 h 498157"/>
                <a:gd name="connsiteX45" fmla="*/ 456248 w 1310640"/>
                <a:gd name="connsiteY45" fmla="*/ 80010 h 498157"/>
                <a:gd name="connsiteX46" fmla="*/ 456248 w 1310640"/>
                <a:gd name="connsiteY46" fmla="*/ 114300 h 498157"/>
                <a:gd name="connsiteX47" fmla="*/ 392430 w 1310640"/>
                <a:gd name="connsiteY47" fmla="*/ 114300 h 498157"/>
                <a:gd name="connsiteX48" fmla="*/ 392430 w 1310640"/>
                <a:gd name="connsiteY48" fmla="*/ 163830 h 498157"/>
                <a:gd name="connsiteX49" fmla="*/ 466725 w 1310640"/>
                <a:gd name="connsiteY49" fmla="*/ 163830 h 498157"/>
                <a:gd name="connsiteX50" fmla="*/ 466725 w 1310640"/>
                <a:gd name="connsiteY50" fmla="*/ 198120 h 498157"/>
                <a:gd name="connsiteX51" fmla="*/ 352425 w 1310640"/>
                <a:gd name="connsiteY51" fmla="*/ 198120 h 498157"/>
                <a:gd name="connsiteX52" fmla="*/ 513398 w 1310640"/>
                <a:gd name="connsiteY52" fmla="*/ 196215 h 498157"/>
                <a:gd name="connsiteX53" fmla="*/ 513398 w 1310640"/>
                <a:gd name="connsiteY53" fmla="*/ 0 h 498157"/>
                <a:gd name="connsiteX54" fmla="*/ 563880 w 1310640"/>
                <a:gd name="connsiteY54" fmla="*/ 0 h 498157"/>
                <a:gd name="connsiteX55" fmla="*/ 611505 w 1310640"/>
                <a:gd name="connsiteY55" fmla="*/ 80963 h 498157"/>
                <a:gd name="connsiteX56" fmla="*/ 659130 w 1310640"/>
                <a:gd name="connsiteY56" fmla="*/ 0 h 498157"/>
                <a:gd name="connsiteX57" fmla="*/ 709613 w 1310640"/>
                <a:gd name="connsiteY57" fmla="*/ 0 h 498157"/>
                <a:gd name="connsiteX58" fmla="*/ 709613 w 1310640"/>
                <a:gd name="connsiteY58" fmla="*/ 197167 h 498157"/>
                <a:gd name="connsiteX59" fmla="*/ 669608 w 1310640"/>
                <a:gd name="connsiteY59" fmla="*/ 197167 h 498157"/>
                <a:gd name="connsiteX60" fmla="*/ 669608 w 1310640"/>
                <a:gd name="connsiteY60" fmla="*/ 56198 h 498157"/>
                <a:gd name="connsiteX61" fmla="*/ 624840 w 1310640"/>
                <a:gd name="connsiteY61" fmla="*/ 128588 h 498157"/>
                <a:gd name="connsiteX62" fmla="*/ 596265 w 1310640"/>
                <a:gd name="connsiteY62" fmla="*/ 128588 h 498157"/>
                <a:gd name="connsiteX63" fmla="*/ 552450 w 1310640"/>
                <a:gd name="connsiteY63" fmla="*/ 56198 h 498157"/>
                <a:gd name="connsiteX64" fmla="*/ 552450 w 1310640"/>
                <a:gd name="connsiteY64" fmla="*/ 196215 h 498157"/>
                <a:gd name="connsiteX65" fmla="*/ 513398 w 1310640"/>
                <a:gd name="connsiteY65" fmla="*/ 196215 h 498157"/>
                <a:gd name="connsiteX66" fmla="*/ 763905 w 1310640"/>
                <a:gd name="connsiteY66" fmla="*/ 196215 h 498157"/>
                <a:gd name="connsiteX67" fmla="*/ 763905 w 1310640"/>
                <a:gd name="connsiteY67" fmla="*/ 0 h 498157"/>
                <a:gd name="connsiteX68" fmla="*/ 803910 w 1310640"/>
                <a:gd name="connsiteY68" fmla="*/ 0 h 498157"/>
                <a:gd name="connsiteX69" fmla="*/ 803910 w 1310640"/>
                <a:gd name="connsiteY69" fmla="*/ 197167 h 498157"/>
                <a:gd name="connsiteX70" fmla="*/ 763905 w 1310640"/>
                <a:gd name="connsiteY70" fmla="*/ 197167 h 498157"/>
                <a:gd name="connsiteX71" fmla="*/ 858203 w 1310640"/>
                <a:gd name="connsiteY71" fmla="*/ 196215 h 498157"/>
                <a:gd name="connsiteX72" fmla="*/ 858203 w 1310640"/>
                <a:gd name="connsiteY72" fmla="*/ 0 h 498157"/>
                <a:gd name="connsiteX73" fmla="*/ 972503 w 1310640"/>
                <a:gd name="connsiteY73" fmla="*/ 0 h 498157"/>
                <a:gd name="connsiteX74" fmla="*/ 972503 w 1310640"/>
                <a:gd name="connsiteY74" fmla="*/ 34290 h 498157"/>
                <a:gd name="connsiteX75" fmla="*/ 898208 w 1310640"/>
                <a:gd name="connsiteY75" fmla="*/ 34290 h 498157"/>
                <a:gd name="connsiteX76" fmla="*/ 898208 w 1310640"/>
                <a:gd name="connsiteY76" fmla="*/ 80010 h 498157"/>
                <a:gd name="connsiteX77" fmla="*/ 962025 w 1310640"/>
                <a:gd name="connsiteY77" fmla="*/ 80010 h 498157"/>
                <a:gd name="connsiteX78" fmla="*/ 962025 w 1310640"/>
                <a:gd name="connsiteY78" fmla="*/ 114300 h 498157"/>
                <a:gd name="connsiteX79" fmla="*/ 898208 w 1310640"/>
                <a:gd name="connsiteY79" fmla="*/ 114300 h 498157"/>
                <a:gd name="connsiteX80" fmla="*/ 898208 w 1310640"/>
                <a:gd name="connsiteY80" fmla="*/ 163830 h 498157"/>
                <a:gd name="connsiteX81" fmla="*/ 972503 w 1310640"/>
                <a:gd name="connsiteY81" fmla="*/ 163830 h 498157"/>
                <a:gd name="connsiteX82" fmla="*/ 972503 w 1310640"/>
                <a:gd name="connsiteY82" fmla="*/ 198120 h 498157"/>
                <a:gd name="connsiteX83" fmla="*/ 858203 w 1310640"/>
                <a:gd name="connsiteY83" fmla="*/ 198120 h 498157"/>
                <a:gd name="connsiteX84" fmla="*/ 1019175 w 1310640"/>
                <a:gd name="connsiteY84" fmla="*/ 196215 h 498157"/>
                <a:gd name="connsiteX85" fmla="*/ 1019175 w 1310640"/>
                <a:gd name="connsiteY85" fmla="*/ 0 h 498157"/>
                <a:gd name="connsiteX86" fmla="*/ 1079183 w 1310640"/>
                <a:gd name="connsiteY86" fmla="*/ 0 h 498157"/>
                <a:gd name="connsiteX87" fmla="*/ 1130618 w 1310640"/>
                <a:gd name="connsiteY87" fmla="*/ 16192 h 498157"/>
                <a:gd name="connsiteX88" fmla="*/ 1149668 w 1310640"/>
                <a:gd name="connsiteY88" fmla="*/ 59055 h 498157"/>
                <a:gd name="connsiteX89" fmla="*/ 1141095 w 1310640"/>
                <a:gd name="connsiteY89" fmla="*/ 89535 h 498157"/>
                <a:gd name="connsiteX90" fmla="*/ 1118235 w 1310640"/>
                <a:gd name="connsiteY90" fmla="*/ 109538 h 498157"/>
                <a:gd name="connsiteX91" fmla="*/ 1180148 w 1310640"/>
                <a:gd name="connsiteY91" fmla="*/ 196215 h 498157"/>
                <a:gd name="connsiteX92" fmla="*/ 1132523 w 1310640"/>
                <a:gd name="connsiteY92" fmla="*/ 196215 h 498157"/>
                <a:gd name="connsiteX93" fmla="*/ 1080135 w 1310640"/>
                <a:gd name="connsiteY93" fmla="*/ 117157 h 498157"/>
                <a:gd name="connsiteX94" fmla="*/ 1059180 w 1310640"/>
                <a:gd name="connsiteY94" fmla="*/ 117157 h 498157"/>
                <a:gd name="connsiteX95" fmla="*/ 1059180 w 1310640"/>
                <a:gd name="connsiteY95" fmla="*/ 196215 h 498157"/>
                <a:gd name="connsiteX96" fmla="*/ 1019175 w 1310640"/>
                <a:gd name="connsiteY96" fmla="*/ 196215 h 498157"/>
                <a:gd name="connsiteX97" fmla="*/ 1082040 w 1310640"/>
                <a:gd name="connsiteY97" fmla="*/ 33338 h 498157"/>
                <a:gd name="connsiteX98" fmla="*/ 1059180 w 1310640"/>
                <a:gd name="connsiteY98" fmla="*/ 33338 h 498157"/>
                <a:gd name="connsiteX99" fmla="*/ 1059180 w 1310640"/>
                <a:gd name="connsiteY99" fmla="*/ 82867 h 498157"/>
                <a:gd name="connsiteX100" fmla="*/ 1082040 w 1310640"/>
                <a:gd name="connsiteY100" fmla="*/ 82867 h 498157"/>
                <a:gd name="connsiteX101" fmla="*/ 1102043 w 1310640"/>
                <a:gd name="connsiteY101" fmla="*/ 76200 h 498157"/>
                <a:gd name="connsiteX102" fmla="*/ 1108710 w 1310640"/>
                <a:gd name="connsiteY102" fmla="*/ 58102 h 498157"/>
                <a:gd name="connsiteX103" fmla="*/ 1102043 w 1310640"/>
                <a:gd name="connsiteY103" fmla="*/ 40005 h 498157"/>
                <a:gd name="connsiteX104" fmla="*/ 1082040 w 1310640"/>
                <a:gd name="connsiteY104" fmla="*/ 33338 h 498157"/>
                <a:gd name="connsiteX105" fmla="*/ 0 w 1310640"/>
                <a:gd name="connsiteY105" fmla="*/ 493395 h 498157"/>
                <a:gd name="connsiteX106" fmla="*/ 0 w 1310640"/>
                <a:gd name="connsiteY106" fmla="*/ 296228 h 498157"/>
                <a:gd name="connsiteX107" fmla="*/ 50483 w 1310640"/>
                <a:gd name="connsiteY107" fmla="*/ 296228 h 498157"/>
                <a:gd name="connsiteX108" fmla="*/ 98108 w 1310640"/>
                <a:gd name="connsiteY108" fmla="*/ 377190 h 498157"/>
                <a:gd name="connsiteX109" fmla="*/ 145733 w 1310640"/>
                <a:gd name="connsiteY109" fmla="*/ 296228 h 498157"/>
                <a:gd name="connsiteX110" fmla="*/ 196215 w 1310640"/>
                <a:gd name="connsiteY110" fmla="*/ 296228 h 498157"/>
                <a:gd name="connsiteX111" fmla="*/ 196215 w 1310640"/>
                <a:gd name="connsiteY111" fmla="*/ 493395 h 498157"/>
                <a:gd name="connsiteX112" fmla="*/ 156210 w 1310640"/>
                <a:gd name="connsiteY112" fmla="*/ 493395 h 498157"/>
                <a:gd name="connsiteX113" fmla="*/ 156210 w 1310640"/>
                <a:gd name="connsiteY113" fmla="*/ 353378 h 498157"/>
                <a:gd name="connsiteX114" fmla="*/ 112395 w 1310640"/>
                <a:gd name="connsiteY114" fmla="*/ 425767 h 498157"/>
                <a:gd name="connsiteX115" fmla="*/ 84773 w 1310640"/>
                <a:gd name="connsiteY115" fmla="*/ 425767 h 498157"/>
                <a:gd name="connsiteX116" fmla="*/ 40958 w 1310640"/>
                <a:gd name="connsiteY116" fmla="*/ 353378 h 498157"/>
                <a:gd name="connsiteX117" fmla="*/ 40958 w 1310640"/>
                <a:gd name="connsiteY117" fmla="*/ 493395 h 498157"/>
                <a:gd name="connsiteX118" fmla="*/ 0 w 1310640"/>
                <a:gd name="connsiteY118" fmla="*/ 493395 h 498157"/>
                <a:gd name="connsiteX119" fmla="*/ 249555 w 1310640"/>
                <a:gd name="connsiteY119" fmla="*/ 493395 h 498157"/>
                <a:gd name="connsiteX120" fmla="*/ 249555 w 1310640"/>
                <a:gd name="connsiteY120" fmla="*/ 296228 h 498157"/>
                <a:gd name="connsiteX121" fmla="*/ 289560 w 1310640"/>
                <a:gd name="connsiteY121" fmla="*/ 296228 h 498157"/>
                <a:gd name="connsiteX122" fmla="*/ 289560 w 1310640"/>
                <a:gd name="connsiteY122" fmla="*/ 493395 h 498157"/>
                <a:gd name="connsiteX123" fmla="*/ 249555 w 1310640"/>
                <a:gd name="connsiteY123" fmla="*/ 493395 h 498157"/>
                <a:gd name="connsiteX124" fmla="*/ 344805 w 1310640"/>
                <a:gd name="connsiteY124" fmla="*/ 493395 h 498157"/>
                <a:gd name="connsiteX125" fmla="*/ 344805 w 1310640"/>
                <a:gd name="connsiteY125" fmla="*/ 296228 h 498157"/>
                <a:gd name="connsiteX126" fmla="*/ 396240 w 1310640"/>
                <a:gd name="connsiteY126" fmla="*/ 296228 h 498157"/>
                <a:gd name="connsiteX127" fmla="*/ 483870 w 1310640"/>
                <a:gd name="connsiteY127" fmla="*/ 437198 h 498157"/>
                <a:gd name="connsiteX128" fmla="*/ 483870 w 1310640"/>
                <a:gd name="connsiteY128" fmla="*/ 296228 h 498157"/>
                <a:gd name="connsiteX129" fmla="*/ 523875 w 1310640"/>
                <a:gd name="connsiteY129" fmla="*/ 296228 h 498157"/>
                <a:gd name="connsiteX130" fmla="*/ 523875 w 1310640"/>
                <a:gd name="connsiteY130" fmla="*/ 493395 h 498157"/>
                <a:gd name="connsiteX131" fmla="*/ 472440 w 1310640"/>
                <a:gd name="connsiteY131" fmla="*/ 493395 h 498157"/>
                <a:gd name="connsiteX132" fmla="*/ 384810 w 1310640"/>
                <a:gd name="connsiteY132" fmla="*/ 352425 h 498157"/>
                <a:gd name="connsiteX133" fmla="*/ 384810 w 1310640"/>
                <a:gd name="connsiteY133" fmla="*/ 493395 h 498157"/>
                <a:gd name="connsiteX134" fmla="*/ 344805 w 1310640"/>
                <a:gd name="connsiteY134" fmla="*/ 493395 h 498157"/>
                <a:gd name="connsiteX135" fmla="*/ 579120 w 1310640"/>
                <a:gd name="connsiteY135" fmla="*/ 493395 h 498157"/>
                <a:gd name="connsiteX136" fmla="*/ 579120 w 1310640"/>
                <a:gd name="connsiteY136" fmla="*/ 296228 h 498157"/>
                <a:gd name="connsiteX137" fmla="*/ 619125 w 1310640"/>
                <a:gd name="connsiteY137" fmla="*/ 296228 h 498157"/>
                <a:gd name="connsiteX138" fmla="*/ 619125 w 1310640"/>
                <a:gd name="connsiteY138" fmla="*/ 493395 h 498157"/>
                <a:gd name="connsiteX139" fmla="*/ 579120 w 1310640"/>
                <a:gd name="connsiteY139" fmla="*/ 493395 h 498157"/>
                <a:gd name="connsiteX140" fmla="*/ 656273 w 1310640"/>
                <a:gd name="connsiteY140" fmla="*/ 466725 h 498157"/>
                <a:gd name="connsiteX141" fmla="*/ 684848 w 1310640"/>
                <a:gd name="connsiteY141" fmla="*/ 440055 h 498157"/>
                <a:gd name="connsiteX142" fmla="*/ 704850 w 1310640"/>
                <a:gd name="connsiteY142" fmla="*/ 458153 h 498157"/>
                <a:gd name="connsiteX143" fmla="*/ 728663 w 1310640"/>
                <a:gd name="connsiteY143" fmla="*/ 464820 h 498157"/>
                <a:gd name="connsiteX144" fmla="*/ 746760 w 1310640"/>
                <a:gd name="connsiteY144" fmla="*/ 459105 h 498157"/>
                <a:gd name="connsiteX145" fmla="*/ 753428 w 1310640"/>
                <a:gd name="connsiteY145" fmla="*/ 441960 h 498157"/>
                <a:gd name="connsiteX146" fmla="*/ 739140 w 1310640"/>
                <a:gd name="connsiteY146" fmla="*/ 421957 h 498157"/>
                <a:gd name="connsiteX147" fmla="*/ 708660 w 1310640"/>
                <a:gd name="connsiteY147" fmla="*/ 406717 h 498157"/>
                <a:gd name="connsiteX148" fmla="*/ 678180 w 1310640"/>
                <a:gd name="connsiteY148" fmla="*/ 385763 h 498157"/>
                <a:gd name="connsiteX149" fmla="*/ 663893 w 1310640"/>
                <a:gd name="connsiteY149" fmla="*/ 348615 h 498157"/>
                <a:gd name="connsiteX150" fmla="*/ 668655 w 1310640"/>
                <a:gd name="connsiteY150" fmla="*/ 326707 h 498157"/>
                <a:gd name="connsiteX151" fmla="*/ 681990 w 1310640"/>
                <a:gd name="connsiteY151" fmla="*/ 308610 h 498157"/>
                <a:gd name="connsiteX152" fmla="*/ 701993 w 1310640"/>
                <a:gd name="connsiteY152" fmla="*/ 296228 h 498157"/>
                <a:gd name="connsiteX153" fmla="*/ 727710 w 1310640"/>
                <a:gd name="connsiteY153" fmla="*/ 291465 h 498157"/>
                <a:gd name="connsiteX154" fmla="*/ 766763 w 1310640"/>
                <a:gd name="connsiteY154" fmla="*/ 300990 h 498157"/>
                <a:gd name="connsiteX155" fmla="*/ 796290 w 1310640"/>
                <a:gd name="connsiteY155" fmla="*/ 324803 h 498157"/>
                <a:gd name="connsiteX156" fmla="*/ 766763 w 1310640"/>
                <a:gd name="connsiteY156" fmla="*/ 350520 h 498157"/>
                <a:gd name="connsiteX157" fmla="*/ 748665 w 1310640"/>
                <a:gd name="connsiteY157" fmla="*/ 332423 h 498157"/>
                <a:gd name="connsiteX158" fmla="*/ 727710 w 1310640"/>
                <a:gd name="connsiteY158" fmla="*/ 325755 h 498157"/>
                <a:gd name="connsiteX159" fmla="*/ 711518 w 1310640"/>
                <a:gd name="connsiteY159" fmla="*/ 331470 h 498157"/>
                <a:gd name="connsiteX160" fmla="*/ 705803 w 1310640"/>
                <a:gd name="connsiteY160" fmla="*/ 345757 h 498157"/>
                <a:gd name="connsiteX161" fmla="*/ 720090 w 1310640"/>
                <a:gd name="connsiteY161" fmla="*/ 365760 h 498157"/>
                <a:gd name="connsiteX162" fmla="*/ 750570 w 1310640"/>
                <a:gd name="connsiteY162" fmla="*/ 381000 h 498157"/>
                <a:gd name="connsiteX163" fmla="*/ 781050 w 1310640"/>
                <a:gd name="connsiteY163" fmla="*/ 401955 h 498157"/>
                <a:gd name="connsiteX164" fmla="*/ 795338 w 1310640"/>
                <a:gd name="connsiteY164" fmla="*/ 440055 h 498157"/>
                <a:gd name="connsiteX165" fmla="*/ 789623 w 1310640"/>
                <a:gd name="connsiteY165" fmla="*/ 464820 h 498157"/>
                <a:gd name="connsiteX166" fmla="*/ 775335 w 1310640"/>
                <a:gd name="connsiteY166" fmla="*/ 482917 h 498157"/>
                <a:gd name="connsiteX167" fmla="*/ 754380 w 1310640"/>
                <a:gd name="connsiteY167" fmla="*/ 494348 h 498157"/>
                <a:gd name="connsiteX168" fmla="*/ 728663 w 1310640"/>
                <a:gd name="connsiteY168" fmla="*/ 498157 h 498157"/>
                <a:gd name="connsiteX169" fmla="*/ 685800 w 1310640"/>
                <a:gd name="connsiteY169" fmla="*/ 489585 h 498157"/>
                <a:gd name="connsiteX170" fmla="*/ 656273 w 1310640"/>
                <a:gd name="connsiteY170" fmla="*/ 466725 h 498157"/>
                <a:gd name="connsiteX171" fmla="*/ 814388 w 1310640"/>
                <a:gd name="connsiteY171" fmla="*/ 333375 h 498157"/>
                <a:gd name="connsiteX172" fmla="*/ 814388 w 1310640"/>
                <a:gd name="connsiteY172" fmla="*/ 297180 h 498157"/>
                <a:gd name="connsiteX173" fmla="*/ 975360 w 1310640"/>
                <a:gd name="connsiteY173" fmla="*/ 297180 h 498157"/>
                <a:gd name="connsiteX174" fmla="*/ 975360 w 1310640"/>
                <a:gd name="connsiteY174" fmla="*/ 333375 h 498157"/>
                <a:gd name="connsiteX175" fmla="*/ 914400 w 1310640"/>
                <a:gd name="connsiteY175" fmla="*/ 333375 h 498157"/>
                <a:gd name="connsiteX176" fmla="*/ 914400 w 1310640"/>
                <a:gd name="connsiteY176" fmla="*/ 493395 h 498157"/>
                <a:gd name="connsiteX177" fmla="*/ 874395 w 1310640"/>
                <a:gd name="connsiteY177" fmla="*/ 493395 h 498157"/>
                <a:gd name="connsiteX178" fmla="*/ 874395 w 1310640"/>
                <a:gd name="connsiteY178" fmla="*/ 333375 h 498157"/>
                <a:gd name="connsiteX179" fmla="*/ 814388 w 1310640"/>
                <a:gd name="connsiteY179" fmla="*/ 333375 h 498157"/>
                <a:gd name="connsiteX180" fmla="*/ 1011555 w 1310640"/>
                <a:gd name="connsiteY180" fmla="*/ 493395 h 498157"/>
                <a:gd name="connsiteX181" fmla="*/ 1011555 w 1310640"/>
                <a:gd name="connsiteY181" fmla="*/ 296228 h 498157"/>
                <a:gd name="connsiteX182" fmla="*/ 1071563 w 1310640"/>
                <a:gd name="connsiteY182" fmla="*/ 296228 h 498157"/>
                <a:gd name="connsiteX183" fmla="*/ 1122998 w 1310640"/>
                <a:gd name="connsiteY183" fmla="*/ 312420 h 498157"/>
                <a:gd name="connsiteX184" fmla="*/ 1142048 w 1310640"/>
                <a:gd name="connsiteY184" fmla="*/ 355282 h 498157"/>
                <a:gd name="connsiteX185" fmla="*/ 1133475 w 1310640"/>
                <a:gd name="connsiteY185" fmla="*/ 385763 h 498157"/>
                <a:gd name="connsiteX186" fmla="*/ 1110615 w 1310640"/>
                <a:gd name="connsiteY186" fmla="*/ 405765 h 498157"/>
                <a:gd name="connsiteX187" fmla="*/ 1172528 w 1310640"/>
                <a:gd name="connsiteY187" fmla="*/ 492442 h 498157"/>
                <a:gd name="connsiteX188" fmla="*/ 1124903 w 1310640"/>
                <a:gd name="connsiteY188" fmla="*/ 492442 h 498157"/>
                <a:gd name="connsiteX189" fmla="*/ 1072515 w 1310640"/>
                <a:gd name="connsiteY189" fmla="*/ 413385 h 498157"/>
                <a:gd name="connsiteX190" fmla="*/ 1051560 w 1310640"/>
                <a:gd name="connsiteY190" fmla="*/ 413385 h 498157"/>
                <a:gd name="connsiteX191" fmla="*/ 1051560 w 1310640"/>
                <a:gd name="connsiteY191" fmla="*/ 492442 h 498157"/>
                <a:gd name="connsiteX192" fmla="*/ 1011555 w 1310640"/>
                <a:gd name="connsiteY192" fmla="*/ 492442 h 498157"/>
                <a:gd name="connsiteX193" fmla="*/ 1073468 w 1310640"/>
                <a:gd name="connsiteY193" fmla="*/ 330517 h 498157"/>
                <a:gd name="connsiteX194" fmla="*/ 1050608 w 1310640"/>
                <a:gd name="connsiteY194" fmla="*/ 330517 h 498157"/>
                <a:gd name="connsiteX195" fmla="*/ 1050608 w 1310640"/>
                <a:gd name="connsiteY195" fmla="*/ 380048 h 498157"/>
                <a:gd name="connsiteX196" fmla="*/ 1073468 w 1310640"/>
                <a:gd name="connsiteY196" fmla="*/ 380048 h 498157"/>
                <a:gd name="connsiteX197" fmla="*/ 1093470 w 1310640"/>
                <a:gd name="connsiteY197" fmla="*/ 373380 h 498157"/>
                <a:gd name="connsiteX198" fmla="*/ 1100138 w 1310640"/>
                <a:gd name="connsiteY198" fmla="*/ 355282 h 498157"/>
                <a:gd name="connsiteX199" fmla="*/ 1093470 w 1310640"/>
                <a:gd name="connsiteY199" fmla="*/ 337185 h 498157"/>
                <a:gd name="connsiteX200" fmla="*/ 1073468 w 1310640"/>
                <a:gd name="connsiteY200" fmla="*/ 330517 h 498157"/>
                <a:gd name="connsiteX201" fmla="*/ 1196340 w 1310640"/>
                <a:gd name="connsiteY201" fmla="*/ 493395 h 498157"/>
                <a:gd name="connsiteX202" fmla="*/ 1196340 w 1310640"/>
                <a:gd name="connsiteY202" fmla="*/ 296228 h 498157"/>
                <a:gd name="connsiteX203" fmla="*/ 1310640 w 1310640"/>
                <a:gd name="connsiteY203" fmla="*/ 296228 h 498157"/>
                <a:gd name="connsiteX204" fmla="*/ 1310640 w 1310640"/>
                <a:gd name="connsiteY204" fmla="*/ 330517 h 498157"/>
                <a:gd name="connsiteX205" fmla="*/ 1236345 w 1310640"/>
                <a:gd name="connsiteY205" fmla="*/ 330517 h 498157"/>
                <a:gd name="connsiteX206" fmla="*/ 1236345 w 1310640"/>
                <a:gd name="connsiteY206" fmla="*/ 376238 h 498157"/>
                <a:gd name="connsiteX207" fmla="*/ 1300163 w 1310640"/>
                <a:gd name="connsiteY207" fmla="*/ 376238 h 498157"/>
                <a:gd name="connsiteX208" fmla="*/ 1300163 w 1310640"/>
                <a:gd name="connsiteY208" fmla="*/ 410528 h 498157"/>
                <a:gd name="connsiteX209" fmla="*/ 1236345 w 1310640"/>
                <a:gd name="connsiteY209" fmla="*/ 410528 h 498157"/>
                <a:gd name="connsiteX210" fmla="*/ 1236345 w 1310640"/>
                <a:gd name="connsiteY210" fmla="*/ 460057 h 498157"/>
                <a:gd name="connsiteX211" fmla="*/ 1310640 w 1310640"/>
                <a:gd name="connsiteY211" fmla="*/ 460057 h 498157"/>
                <a:gd name="connsiteX212" fmla="*/ 1310640 w 1310640"/>
                <a:gd name="connsiteY212" fmla="*/ 494348 h 498157"/>
                <a:gd name="connsiteX213" fmla="*/ 1196340 w 1310640"/>
                <a:gd name="connsiteY213" fmla="*/ 494348 h 49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310640" h="498157">
                  <a:moveTo>
                    <a:pt x="0" y="196215"/>
                  </a:moveTo>
                  <a:lnTo>
                    <a:pt x="0" y="0"/>
                  </a:lnTo>
                  <a:lnTo>
                    <a:pt x="64770" y="0"/>
                  </a:lnTo>
                  <a:cubicBezTo>
                    <a:pt x="86678" y="0"/>
                    <a:pt x="102870" y="5715"/>
                    <a:pt x="116205" y="16192"/>
                  </a:cubicBezTo>
                  <a:cubicBezTo>
                    <a:pt x="128588" y="26670"/>
                    <a:pt x="135255" y="40957"/>
                    <a:pt x="135255" y="59055"/>
                  </a:cubicBezTo>
                  <a:cubicBezTo>
                    <a:pt x="135255" y="77152"/>
                    <a:pt x="128588" y="91440"/>
                    <a:pt x="116205" y="101917"/>
                  </a:cubicBezTo>
                  <a:cubicBezTo>
                    <a:pt x="103823" y="112395"/>
                    <a:pt x="86678" y="118110"/>
                    <a:pt x="64770" y="118110"/>
                  </a:cubicBezTo>
                  <a:lnTo>
                    <a:pt x="40005" y="118110"/>
                  </a:lnTo>
                  <a:lnTo>
                    <a:pt x="40005" y="197167"/>
                  </a:lnTo>
                  <a:lnTo>
                    <a:pt x="0" y="197167"/>
                  </a:lnTo>
                  <a:close/>
                  <a:moveTo>
                    <a:pt x="65723" y="33338"/>
                  </a:moveTo>
                  <a:lnTo>
                    <a:pt x="39053" y="33338"/>
                  </a:lnTo>
                  <a:lnTo>
                    <a:pt x="39053" y="82867"/>
                  </a:lnTo>
                  <a:lnTo>
                    <a:pt x="65723" y="82867"/>
                  </a:lnTo>
                  <a:cubicBezTo>
                    <a:pt x="74295" y="82867"/>
                    <a:pt x="80963" y="80963"/>
                    <a:pt x="85725" y="76200"/>
                  </a:cubicBezTo>
                  <a:cubicBezTo>
                    <a:pt x="90488" y="71438"/>
                    <a:pt x="93345" y="65723"/>
                    <a:pt x="93345" y="58102"/>
                  </a:cubicBezTo>
                  <a:cubicBezTo>
                    <a:pt x="93345" y="50482"/>
                    <a:pt x="90488" y="44767"/>
                    <a:pt x="85725" y="40005"/>
                  </a:cubicBezTo>
                  <a:cubicBezTo>
                    <a:pt x="80963" y="36195"/>
                    <a:pt x="74295" y="33338"/>
                    <a:pt x="65723" y="33338"/>
                  </a:cubicBezTo>
                  <a:close/>
                  <a:moveTo>
                    <a:pt x="166688" y="196215"/>
                  </a:moveTo>
                  <a:lnTo>
                    <a:pt x="166688" y="0"/>
                  </a:lnTo>
                  <a:lnTo>
                    <a:pt x="226695" y="0"/>
                  </a:lnTo>
                  <a:cubicBezTo>
                    <a:pt x="248603" y="0"/>
                    <a:pt x="265748" y="5715"/>
                    <a:pt x="278130" y="16192"/>
                  </a:cubicBezTo>
                  <a:cubicBezTo>
                    <a:pt x="290513" y="26670"/>
                    <a:pt x="297180" y="40957"/>
                    <a:pt x="297180" y="59055"/>
                  </a:cubicBezTo>
                  <a:cubicBezTo>
                    <a:pt x="297180" y="70485"/>
                    <a:pt x="294323" y="80963"/>
                    <a:pt x="288608" y="89535"/>
                  </a:cubicBezTo>
                  <a:cubicBezTo>
                    <a:pt x="282893" y="98107"/>
                    <a:pt x="275273" y="104775"/>
                    <a:pt x="265748" y="109538"/>
                  </a:cubicBezTo>
                  <a:lnTo>
                    <a:pt x="327660" y="196215"/>
                  </a:lnTo>
                  <a:lnTo>
                    <a:pt x="280035" y="196215"/>
                  </a:lnTo>
                  <a:lnTo>
                    <a:pt x="227648" y="117157"/>
                  </a:lnTo>
                  <a:lnTo>
                    <a:pt x="206692" y="117157"/>
                  </a:lnTo>
                  <a:lnTo>
                    <a:pt x="206692" y="196215"/>
                  </a:lnTo>
                  <a:lnTo>
                    <a:pt x="166688" y="196215"/>
                  </a:lnTo>
                  <a:close/>
                  <a:moveTo>
                    <a:pt x="229553" y="33338"/>
                  </a:moveTo>
                  <a:lnTo>
                    <a:pt x="206692" y="33338"/>
                  </a:lnTo>
                  <a:lnTo>
                    <a:pt x="206692" y="82867"/>
                  </a:lnTo>
                  <a:lnTo>
                    <a:pt x="229553" y="82867"/>
                  </a:lnTo>
                  <a:cubicBezTo>
                    <a:pt x="238125" y="82867"/>
                    <a:pt x="244792" y="80963"/>
                    <a:pt x="249555" y="76200"/>
                  </a:cubicBezTo>
                  <a:cubicBezTo>
                    <a:pt x="254317" y="71438"/>
                    <a:pt x="256223" y="65723"/>
                    <a:pt x="256223" y="58102"/>
                  </a:cubicBezTo>
                  <a:cubicBezTo>
                    <a:pt x="256223" y="50482"/>
                    <a:pt x="254317" y="44767"/>
                    <a:pt x="249555" y="40005"/>
                  </a:cubicBezTo>
                  <a:cubicBezTo>
                    <a:pt x="244792" y="36195"/>
                    <a:pt x="238125" y="33338"/>
                    <a:pt x="229553" y="33338"/>
                  </a:cubicBezTo>
                  <a:close/>
                  <a:moveTo>
                    <a:pt x="352425" y="196215"/>
                  </a:moveTo>
                  <a:lnTo>
                    <a:pt x="352425" y="0"/>
                  </a:lnTo>
                  <a:lnTo>
                    <a:pt x="466725" y="0"/>
                  </a:lnTo>
                  <a:lnTo>
                    <a:pt x="466725" y="34290"/>
                  </a:lnTo>
                  <a:lnTo>
                    <a:pt x="392430" y="34290"/>
                  </a:lnTo>
                  <a:lnTo>
                    <a:pt x="392430" y="80010"/>
                  </a:lnTo>
                  <a:lnTo>
                    <a:pt x="456248" y="80010"/>
                  </a:lnTo>
                  <a:lnTo>
                    <a:pt x="456248" y="114300"/>
                  </a:lnTo>
                  <a:lnTo>
                    <a:pt x="392430" y="114300"/>
                  </a:lnTo>
                  <a:lnTo>
                    <a:pt x="392430" y="163830"/>
                  </a:lnTo>
                  <a:lnTo>
                    <a:pt x="466725" y="163830"/>
                  </a:lnTo>
                  <a:lnTo>
                    <a:pt x="466725" y="198120"/>
                  </a:lnTo>
                  <a:lnTo>
                    <a:pt x="352425" y="198120"/>
                  </a:lnTo>
                  <a:close/>
                  <a:moveTo>
                    <a:pt x="513398" y="196215"/>
                  </a:moveTo>
                  <a:lnTo>
                    <a:pt x="513398" y="0"/>
                  </a:lnTo>
                  <a:lnTo>
                    <a:pt x="563880" y="0"/>
                  </a:lnTo>
                  <a:lnTo>
                    <a:pt x="611505" y="80963"/>
                  </a:lnTo>
                  <a:lnTo>
                    <a:pt x="659130" y="0"/>
                  </a:lnTo>
                  <a:lnTo>
                    <a:pt x="709613" y="0"/>
                  </a:lnTo>
                  <a:lnTo>
                    <a:pt x="709613" y="197167"/>
                  </a:lnTo>
                  <a:lnTo>
                    <a:pt x="669608" y="197167"/>
                  </a:lnTo>
                  <a:lnTo>
                    <a:pt x="669608" y="56198"/>
                  </a:lnTo>
                  <a:lnTo>
                    <a:pt x="624840" y="128588"/>
                  </a:lnTo>
                  <a:lnTo>
                    <a:pt x="596265" y="128588"/>
                  </a:lnTo>
                  <a:lnTo>
                    <a:pt x="552450" y="56198"/>
                  </a:lnTo>
                  <a:lnTo>
                    <a:pt x="552450" y="196215"/>
                  </a:lnTo>
                  <a:lnTo>
                    <a:pt x="513398" y="196215"/>
                  </a:lnTo>
                  <a:close/>
                  <a:moveTo>
                    <a:pt x="763905" y="196215"/>
                  </a:moveTo>
                  <a:lnTo>
                    <a:pt x="763905" y="0"/>
                  </a:lnTo>
                  <a:lnTo>
                    <a:pt x="803910" y="0"/>
                  </a:lnTo>
                  <a:lnTo>
                    <a:pt x="803910" y="197167"/>
                  </a:lnTo>
                  <a:lnTo>
                    <a:pt x="763905" y="197167"/>
                  </a:lnTo>
                  <a:close/>
                  <a:moveTo>
                    <a:pt x="858203" y="196215"/>
                  </a:moveTo>
                  <a:lnTo>
                    <a:pt x="858203" y="0"/>
                  </a:lnTo>
                  <a:lnTo>
                    <a:pt x="972503" y="0"/>
                  </a:lnTo>
                  <a:lnTo>
                    <a:pt x="972503" y="34290"/>
                  </a:lnTo>
                  <a:lnTo>
                    <a:pt x="898208" y="34290"/>
                  </a:lnTo>
                  <a:lnTo>
                    <a:pt x="898208" y="80010"/>
                  </a:lnTo>
                  <a:lnTo>
                    <a:pt x="962025" y="80010"/>
                  </a:lnTo>
                  <a:lnTo>
                    <a:pt x="962025" y="114300"/>
                  </a:lnTo>
                  <a:lnTo>
                    <a:pt x="898208" y="114300"/>
                  </a:lnTo>
                  <a:lnTo>
                    <a:pt x="898208" y="163830"/>
                  </a:lnTo>
                  <a:lnTo>
                    <a:pt x="972503" y="163830"/>
                  </a:lnTo>
                  <a:lnTo>
                    <a:pt x="972503" y="198120"/>
                  </a:lnTo>
                  <a:lnTo>
                    <a:pt x="858203" y="198120"/>
                  </a:lnTo>
                  <a:close/>
                  <a:moveTo>
                    <a:pt x="1019175" y="196215"/>
                  </a:moveTo>
                  <a:lnTo>
                    <a:pt x="1019175" y="0"/>
                  </a:lnTo>
                  <a:lnTo>
                    <a:pt x="1079183" y="0"/>
                  </a:lnTo>
                  <a:cubicBezTo>
                    <a:pt x="1101090" y="0"/>
                    <a:pt x="1118235" y="5715"/>
                    <a:pt x="1130618" y="16192"/>
                  </a:cubicBezTo>
                  <a:cubicBezTo>
                    <a:pt x="1143000" y="26670"/>
                    <a:pt x="1149668" y="40957"/>
                    <a:pt x="1149668" y="59055"/>
                  </a:cubicBezTo>
                  <a:cubicBezTo>
                    <a:pt x="1149668" y="70485"/>
                    <a:pt x="1146810" y="80963"/>
                    <a:pt x="1141095" y="89535"/>
                  </a:cubicBezTo>
                  <a:cubicBezTo>
                    <a:pt x="1135380" y="98107"/>
                    <a:pt x="1127760" y="104775"/>
                    <a:pt x="1118235" y="109538"/>
                  </a:cubicBezTo>
                  <a:lnTo>
                    <a:pt x="1180148" y="196215"/>
                  </a:lnTo>
                  <a:lnTo>
                    <a:pt x="1132523" y="196215"/>
                  </a:lnTo>
                  <a:lnTo>
                    <a:pt x="1080135" y="117157"/>
                  </a:lnTo>
                  <a:lnTo>
                    <a:pt x="1059180" y="117157"/>
                  </a:lnTo>
                  <a:lnTo>
                    <a:pt x="1059180" y="196215"/>
                  </a:lnTo>
                  <a:lnTo>
                    <a:pt x="1019175" y="196215"/>
                  </a:lnTo>
                  <a:close/>
                  <a:moveTo>
                    <a:pt x="1082040" y="33338"/>
                  </a:moveTo>
                  <a:lnTo>
                    <a:pt x="1059180" y="33338"/>
                  </a:lnTo>
                  <a:lnTo>
                    <a:pt x="1059180" y="82867"/>
                  </a:lnTo>
                  <a:lnTo>
                    <a:pt x="1082040" y="82867"/>
                  </a:lnTo>
                  <a:cubicBezTo>
                    <a:pt x="1090613" y="82867"/>
                    <a:pt x="1097280" y="80963"/>
                    <a:pt x="1102043" y="76200"/>
                  </a:cubicBezTo>
                  <a:cubicBezTo>
                    <a:pt x="1106805" y="71438"/>
                    <a:pt x="1108710" y="65723"/>
                    <a:pt x="1108710" y="58102"/>
                  </a:cubicBezTo>
                  <a:cubicBezTo>
                    <a:pt x="1108710" y="50482"/>
                    <a:pt x="1106805" y="44767"/>
                    <a:pt x="1102043" y="40005"/>
                  </a:cubicBezTo>
                  <a:cubicBezTo>
                    <a:pt x="1097280" y="36195"/>
                    <a:pt x="1090613" y="33338"/>
                    <a:pt x="1082040" y="33338"/>
                  </a:cubicBezTo>
                  <a:close/>
                  <a:moveTo>
                    <a:pt x="0" y="493395"/>
                  </a:moveTo>
                  <a:lnTo>
                    <a:pt x="0" y="296228"/>
                  </a:lnTo>
                  <a:lnTo>
                    <a:pt x="50483" y="296228"/>
                  </a:lnTo>
                  <a:lnTo>
                    <a:pt x="98108" y="377190"/>
                  </a:lnTo>
                  <a:lnTo>
                    <a:pt x="145733" y="296228"/>
                  </a:lnTo>
                  <a:lnTo>
                    <a:pt x="196215" y="296228"/>
                  </a:lnTo>
                  <a:lnTo>
                    <a:pt x="196215" y="493395"/>
                  </a:lnTo>
                  <a:lnTo>
                    <a:pt x="156210" y="493395"/>
                  </a:lnTo>
                  <a:lnTo>
                    <a:pt x="156210" y="353378"/>
                  </a:lnTo>
                  <a:lnTo>
                    <a:pt x="112395" y="425767"/>
                  </a:lnTo>
                  <a:lnTo>
                    <a:pt x="84773" y="425767"/>
                  </a:lnTo>
                  <a:lnTo>
                    <a:pt x="40958" y="353378"/>
                  </a:lnTo>
                  <a:lnTo>
                    <a:pt x="40958" y="493395"/>
                  </a:lnTo>
                  <a:lnTo>
                    <a:pt x="0" y="493395"/>
                  </a:lnTo>
                  <a:close/>
                  <a:moveTo>
                    <a:pt x="249555" y="493395"/>
                  </a:moveTo>
                  <a:lnTo>
                    <a:pt x="249555" y="296228"/>
                  </a:lnTo>
                  <a:lnTo>
                    <a:pt x="289560" y="296228"/>
                  </a:lnTo>
                  <a:lnTo>
                    <a:pt x="289560" y="493395"/>
                  </a:lnTo>
                  <a:lnTo>
                    <a:pt x="249555" y="493395"/>
                  </a:lnTo>
                  <a:close/>
                  <a:moveTo>
                    <a:pt x="344805" y="493395"/>
                  </a:moveTo>
                  <a:lnTo>
                    <a:pt x="344805" y="296228"/>
                  </a:lnTo>
                  <a:lnTo>
                    <a:pt x="396240" y="296228"/>
                  </a:lnTo>
                  <a:lnTo>
                    <a:pt x="483870" y="437198"/>
                  </a:lnTo>
                  <a:lnTo>
                    <a:pt x="483870" y="296228"/>
                  </a:lnTo>
                  <a:lnTo>
                    <a:pt x="523875" y="296228"/>
                  </a:lnTo>
                  <a:lnTo>
                    <a:pt x="523875" y="493395"/>
                  </a:lnTo>
                  <a:lnTo>
                    <a:pt x="472440" y="493395"/>
                  </a:lnTo>
                  <a:lnTo>
                    <a:pt x="384810" y="352425"/>
                  </a:lnTo>
                  <a:lnTo>
                    <a:pt x="384810" y="493395"/>
                  </a:lnTo>
                  <a:lnTo>
                    <a:pt x="344805" y="493395"/>
                  </a:lnTo>
                  <a:close/>
                  <a:moveTo>
                    <a:pt x="579120" y="493395"/>
                  </a:moveTo>
                  <a:lnTo>
                    <a:pt x="579120" y="296228"/>
                  </a:lnTo>
                  <a:lnTo>
                    <a:pt x="619125" y="296228"/>
                  </a:lnTo>
                  <a:lnTo>
                    <a:pt x="619125" y="493395"/>
                  </a:lnTo>
                  <a:lnTo>
                    <a:pt x="579120" y="493395"/>
                  </a:lnTo>
                  <a:close/>
                  <a:moveTo>
                    <a:pt x="656273" y="466725"/>
                  </a:moveTo>
                  <a:lnTo>
                    <a:pt x="684848" y="440055"/>
                  </a:lnTo>
                  <a:cubicBezTo>
                    <a:pt x="690563" y="447675"/>
                    <a:pt x="697230" y="453390"/>
                    <a:pt x="704850" y="458153"/>
                  </a:cubicBezTo>
                  <a:cubicBezTo>
                    <a:pt x="712470" y="462915"/>
                    <a:pt x="720090" y="464820"/>
                    <a:pt x="728663" y="464820"/>
                  </a:cubicBezTo>
                  <a:cubicBezTo>
                    <a:pt x="736283" y="464820"/>
                    <a:pt x="742950" y="462915"/>
                    <a:pt x="746760" y="459105"/>
                  </a:cubicBezTo>
                  <a:cubicBezTo>
                    <a:pt x="751523" y="455295"/>
                    <a:pt x="753428" y="449580"/>
                    <a:pt x="753428" y="441960"/>
                  </a:cubicBezTo>
                  <a:cubicBezTo>
                    <a:pt x="753428" y="433388"/>
                    <a:pt x="748665" y="426720"/>
                    <a:pt x="739140" y="421957"/>
                  </a:cubicBezTo>
                  <a:cubicBezTo>
                    <a:pt x="729615" y="417195"/>
                    <a:pt x="719138" y="412432"/>
                    <a:pt x="708660" y="406717"/>
                  </a:cubicBezTo>
                  <a:cubicBezTo>
                    <a:pt x="697230" y="401003"/>
                    <a:pt x="686753" y="394335"/>
                    <a:pt x="678180" y="385763"/>
                  </a:cubicBezTo>
                  <a:cubicBezTo>
                    <a:pt x="669608" y="377190"/>
                    <a:pt x="663893" y="364807"/>
                    <a:pt x="663893" y="348615"/>
                  </a:cubicBezTo>
                  <a:cubicBezTo>
                    <a:pt x="663893" y="340995"/>
                    <a:pt x="665798" y="333375"/>
                    <a:pt x="668655" y="326707"/>
                  </a:cubicBezTo>
                  <a:cubicBezTo>
                    <a:pt x="671513" y="320040"/>
                    <a:pt x="676275" y="313373"/>
                    <a:pt x="681990" y="308610"/>
                  </a:cubicBezTo>
                  <a:cubicBezTo>
                    <a:pt x="687705" y="303848"/>
                    <a:pt x="694373" y="299085"/>
                    <a:pt x="701993" y="296228"/>
                  </a:cubicBezTo>
                  <a:cubicBezTo>
                    <a:pt x="709613" y="293370"/>
                    <a:pt x="718185" y="291465"/>
                    <a:pt x="727710" y="291465"/>
                  </a:cubicBezTo>
                  <a:cubicBezTo>
                    <a:pt x="741998" y="291465"/>
                    <a:pt x="755333" y="294323"/>
                    <a:pt x="766763" y="300990"/>
                  </a:cubicBezTo>
                  <a:cubicBezTo>
                    <a:pt x="778193" y="306705"/>
                    <a:pt x="787718" y="315278"/>
                    <a:pt x="796290" y="324803"/>
                  </a:cubicBezTo>
                  <a:lnTo>
                    <a:pt x="766763" y="350520"/>
                  </a:lnTo>
                  <a:cubicBezTo>
                    <a:pt x="761048" y="342900"/>
                    <a:pt x="754380" y="337185"/>
                    <a:pt x="748665" y="332423"/>
                  </a:cubicBezTo>
                  <a:cubicBezTo>
                    <a:pt x="741998" y="327660"/>
                    <a:pt x="735330" y="325755"/>
                    <a:pt x="727710" y="325755"/>
                  </a:cubicBezTo>
                  <a:cubicBezTo>
                    <a:pt x="721043" y="325755"/>
                    <a:pt x="715328" y="327660"/>
                    <a:pt x="711518" y="331470"/>
                  </a:cubicBezTo>
                  <a:cubicBezTo>
                    <a:pt x="707708" y="335280"/>
                    <a:pt x="705803" y="340042"/>
                    <a:pt x="705803" y="345757"/>
                  </a:cubicBezTo>
                  <a:cubicBezTo>
                    <a:pt x="705803" y="354330"/>
                    <a:pt x="710565" y="360998"/>
                    <a:pt x="720090" y="365760"/>
                  </a:cubicBezTo>
                  <a:cubicBezTo>
                    <a:pt x="729615" y="370523"/>
                    <a:pt x="740093" y="375285"/>
                    <a:pt x="750570" y="381000"/>
                  </a:cubicBezTo>
                  <a:cubicBezTo>
                    <a:pt x="762000" y="386715"/>
                    <a:pt x="772478" y="393382"/>
                    <a:pt x="781050" y="401955"/>
                  </a:cubicBezTo>
                  <a:cubicBezTo>
                    <a:pt x="790575" y="410528"/>
                    <a:pt x="795338" y="422910"/>
                    <a:pt x="795338" y="440055"/>
                  </a:cubicBezTo>
                  <a:cubicBezTo>
                    <a:pt x="795338" y="449580"/>
                    <a:pt x="793433" y="457200"/>
                    <a:pt x="789623" y="464820"/>
                  </a:cubicBezTo>
                  <a:cubicBezTo>
                    <a:pt x="785813" y="472440"/>
                    <a:pt x="781050" y="478155"/>
                    <a:pt x="775335" y="482917"/>
                  </a:cubicBezTo>
                  <a:cubicBezTo>
                    <a:pt x="769620" y="487680"/>
                    <a:pt x="762953" y="491490"/>
                    <a:pt x="754380" y="494348"/>
                  </a:cubicBezTo>
                  <a:cubicBezTo>
                    <a:pt x="746760" y="497205"/>
                    <a:pt x="738188" y="498157"/>
                    <a:pt x="728663" y="498157"/>
                  </a:cubicBezTo>
                  <a:cubicBezTo>
                    <a:pt x="712470" y="498157"/>
                    <a:pt x="698183" y="495300"/>
                    <a:pt x="685800" y="489585"/>
                  </a:cubicBezTo>
                  <a:cubicBezTo>
                    <a:pt x="675323" y="484823"/>
                    <a:pt x="664845" y="476250"/>
                    <a:pt x="656273" y="466725"/>
                  </a:cubicBezTo>
                  <a:close/>
                  <a:moveTo>
                    <a:pt x="814388" y="333375"/>
                  </a:moveTo>
                  <a:lnTo>
                    <a:pt x="814388" y="297180"/>
                  </a:lnTo>
                  <a:lnTo>
                    <a:pt x="975360" y="297180"/>
                  </a:lnTo>
                  <a:lnTo>
                    <a:pt x="975360" y="333375"/>
                  </a:lnTo>
                  <a:lnTo>
                    <a:pt x="914400" y="333375"/>
                  </a:lnTo>
                  <a:lnTo>
                    <a:pt x="914400" y="493395"/>
                  </a:lnTo>
                  <a:lnTo>
                    <a:pt x="874395" y="493395"/>
                  </a:lnTo>
                  <a:lnTo>
                    <a:pt x="874395" y="333375"/>
                  </a:lnTo>
                  <a:lnTo>
                    <a:pt x="814388" y="333375"/>
                  </a:lnTo>
                  <a:close/>
                  <a:moveTo>
                    <a:pt x="1011555" y="493395"/>
                  </a:moveTo>
                  <a:lnTo>
                    <a:pt x="1011555" y="296228"/>
                  </a:lnTo>
                  <a:lnTo>
                    <a:pt x="1071563" y="296228"/>
                  </a:lnTo>
                  <a:cubicBezTo>
                    <a:pt x="1093470" y="296228"/>
                    <a:pt x="1110615" y="301942"/>
                    <a:pt x="1122998" y="312420"/>
                  </a:cubicBezTo>
                  <a:cubicBezTo>
                    <a:pt x="1135380" y="322898"/>
                    <a:pt x="1142048" y="337185"/>
                    <a:pt x="1142048" y="355282"/>
                  </a:cubicBezTo>
                  <a:cubicBezTo>
                    <a:pt x="1142048" y="366713"/>
                    <a:pt x="1139190" y="377190"/>
                    <a:pt x="1133475" y="385763"/>
                  </a:cubicBezTo>
                  <a:cubicBezTo>
                    <a:pt x="1127760" y="394335"/>
                    <a:pt x="1120140" y="401003"/>
                    <a:pt x="1110615" y="405765"/>
                  </a:cubicBezTo>
                  <a:lnTo>
                    <a:pt x="1172528" y="492442"/>
                  </a:lnTo>
                  <a:lnTo>
                    <a:pt x="1124903" y="492442"/>
                  </a:lnTo>
                  <a:lnTo>
                    <a:pt x="1072515" y="413385"/>
                  </a:lnTo>
                  <a:lnTo>
                    <a:pt x="1051560" y="413385"/>
                  </a:lnTo>
                  <a:lnTo>
                    <a:pt x="1051560" y="492442"/>
                  </a:lnTo>
                  <a:lnTo>
                    <a:pt x="1011555" y="492442"/>
                  </a:lnTo>
                  <a:close/>
                  <a:moveTo>
                    <a:pt x="1073468" y="330517"/>
                  </a:moveTo>
                  <a:lnTo>
                    <a:pt x="1050608" y="330517"/>
                  </a:lnTo>
                  <a:lnTo>
                    <a:pt x="1050608" y="380048"/>
                  </a:lnTo>
                  <a:lnTo>
                    <a:pt x="1073468" y="380048"/>
                  </a:lnTo>
                  <a:cubicBezTo>
                    <a:pt x="1082040" y="380048"/>
                    <a:pt x="1088708" y="378142"/>
                    <a:pt x="1093470" y="373380"/>
                  </a:cubicBezTo>
                  <a:cubicBezTo>
                    <a:pt x="1098233" y="368617"/>
                    <a:pt x="1100138" y="362903"/>
                    <a:pt x="1100138" y="355282"/>
                  </a:cubicBezTo>
                  <a:cubicBezTo>
                    <a:pt x="1100138" y="347663"/>
                    <a:pt x="1098233" y="341948"/>
                    <a:pt x="1093470" y="337185"/>
                  </a:cubicBezTo>
                  <a:cubicBezTo>
                    <a:pt x="1088708" y="333375"/>
                    <a:pt x="1082040" y="330517"/>
                    <a:pt x="1073468" y="330517"/>
                  </a:cubicBezTo>
                  <a:close/>
                  <a:moveTo>
                    <a:pt x="1196340" y="493395"/>
                  </a:moveTo>
                  <a:lnTo>
                    <a:pt x="1196340" y="296228"/>
                  </a:lnTo>
                  <a:lnTo>
                    <a:pt x="1310640" y="296228"/>
                  </a:lnTo>
                  <a:lnTo>
                    <a:pt x="1310640" y="330517"/>
                  </a:lnTo>
                  <a:lnTo>
                    <a:pt x="1236345" y="330517"/>
                  </a:lnTo>
                  <a:lnTo>
                    <a:pt x="1236345" y="376238"/>
                  </a:lnTo>
                  <a:lnTo>
                    <a:pt x="1300163" y="376238"/>
                  </a:lnTo>
                  <a:lnTo>
                    <a:pt x="1300163" y="410528"/>
                  </a:lnTo>
                  <a:lnTo>
                    <a:pt x="1236345" y="410528"/>
                  </a:lnTo>
                  <a:lnTo>
                    <a:pt x="1236345" y="460057"/>
                  </a:lnTo>
                  <a:lnTo>
                    <a:pt x="1310640" y="460057"/>
                  </a:lnTo>
                  <a:lnTo>
                    <a:pt x="1310640" y="494348"/>
                  </a:lnTo>
                  <a:lnTo>
                    <a:pt x="1196340" y="494348"/>
                  </a:lnTo>
                  <a:close/>
                </a:path>
              </a:pathLst>
            </a:custGeom>
            <a:solidFill>
              <a:srgbClr val="000000"/>
            </a:solidFill>
            <a:ln w="9525" cap="flat">
              <a:noFill/>
              <a:prstDash val="solid"/>
              <a:miter/>
            </a:ln>
          </p:spPr>
          <p:txBody>
            <a:bodyPr rtlCol="0" anchor="ctr"/>
            <a:lstStyle/>
            <a:p>
              <a:endParaRPr lang="fr-FR"/>
            </a:p>
          </p:txBody>
        </p:sp>
        <p:grpSp>
          <p:nvGrpSpPr>
            <p:cNvPr id="14" name="Graphique 2">
              <a:extLst>
                <a:ext uri="{FF2B5EF4-FFF2-40B4-BE49-F238E27FC236}">
                  <a16:creationId xmlns:a16="http://schemas.microsoft.com/office/drawing/2014/main" xmlns="" id="{4D4D293E-56FA-4F1F-9288-840887C23D75}"/>
                </a:ext>
              </a:extLst>
            </p:cNvPr>
            <p:cNvGrpSpPr/>
            <p:nvPr/>
          </p:nvGrpSpPr>
          <p:grpSpPr>
            <a:xfrm>
              <a:off x="270509" y="269557"/>
              <a:ext cx="744854" cy="270510"/>
              <a:chOff x="270509" y="269557"/>
              <a:chExt cx="744854" cy="270510"/>
            </a:xfrm>
          </p:grpSpPr>
          <p:sp>
            <p:nvSpPr>
              <p:cNvPr id="15" name="Forme libre : forme 14">
                <a:extLst>
                  <a:ext uri="{FF2B5EF4-FFF2-40B4-BE49-F238E27FC236}">
                    <a16:creationId xmlns:a16="http://schemas.microsoft.com/office/drawing/2014/main" xmlns="" id="{483E0F0C-A8F0-4FF9-9961-5AADCDD869C5}"/>
                  </a:ext>
                </a:extLst>
              </p:cNvPr>
              <p:cNvSpPr/>
              <p:nvPr/>
            </p:nvSpPr>
            <p:spPr>
              <a:xfrm>
                <a:off x="419100" y="270509"/>
                <a:ext cx="359871" cy="268604"/>
              </a:xfrm>
              <a:custGeom>
                <a:avLst/>
                <a:gdLst>
                  <a:gd name="connsiteX0" fmla="*/ 158115 w 359871"/>
                  <a:gd name="connsiteY0" fmla="*/ 237173 h 268604"/>
                  <a:gd name="connsiteX1" fmla="*/ 166688 w 359871"/>
                  <a:gd name="connsiteY1" fmla="*/ 227648 h 268604"/>
                  <a:gd name="connsiteX2" fmla="*/ 166688 w 359871"/>
                  <a:gd name="connsiteY2" fmla="*/ 227648 h 268604"/>
                  <a:gd name="connsiteX3" fmla="*/ 183833 w 359871"/>
                  <a:gd name="connsiteY3" fmla="*/ 210503 h 268604"/>
                  <a:gd name="connsiteX4" fmla="*/ 189548 w 359871"/>
                  <a:gd name="connsiteY4" fmla="*/ 205740 h 268604"/>
                  <a:gd name="connsiteX5" fmla="*/ 190500 w 359871"/>
                  <a:gd name="connsiteY5" fmla="*/ 203835 h 268604"/>
                  <a:gd name="connsiteX6" fmla="*/ 183833 w 359871"/>
                  <a:gd name="connsiteY6" fmla="*/ 207645 h 268604"/>
                  <a:gd name="connsiteX7" fmla="*/ 182880 w 359871"/>
                  <a:gd name="connsiteY7" fmla="*/ 206692 h 268604"/>
                  <a:gd name="connsiteX8" fmla="*/ 188595 w 359871"/>
                  <a:gd name="connsiteY8" fmla="*/ 202883 h 268604"/>
                  <a:gd name="connsiteX9" fmla="*/ 188595 w 359871"/>
                  <a:gd name="connsiteY9" fmla="*/ 202883 h 268604"/>
                  <a:gd name="connsiteX10" fmla="*/ 187643 w 359871"/>
                  <a:gd name="connsiteY10" fmla="*/ 201930 h 268604"/>
                  <a:gd name="connsiteX11" fmla="*/ 171450 w 359871"/>
                  <a:gd name="connsiteY11" fmla="*/ 210503 h 268604"/>
                  <a:gd name="connsiteX12" fmla="*/ 168593 w 359871"/>
                  <a:gd name="connsiteY12" fmla="*/ 209550 h 268604"/>
                  <a:gd name="connsiteX13" fmla="*/ 147638 w 359871"/>
                  <a:gd name="connsiteY13" fmla="*/ 221933 h 268604"/>
                  <a:gd name="connsiteX14" fmla="*/ 147638 w 359871"/>
                  <a:gd name="connsiteY14" fmla="*/ 220980 h 268604"/>
                  <a:gd name="connsiteX15" fmla="*/ 138113 w 359871"/>
                  <a:gd name="connsiteY15" fmla="*/ 224790 h 268604"/>
                  <a:gd name="connsiteX16" fmla="*/ 125730 w 359871"/>
                  <a:gd name="connsiteY16" fmla="*/ 225742 h 268604"/>
                  <a:gd name="connsiteX17" fmla="*/ 107632 w 359871"/>
                  <a:gd name="connsiteY17" fmla="*/ 228600 h 268604"/>
                  <a:gd name="connsiteX18" fmla="*/ 106680 w 359871"/>
                  <a:gd name="connsiteY18" fmla="*/ 228600 h 268604"/>
                  <a:gd name="connsiteX19" fmla="*/ 97155 w 359871"/>
                  <a:gd name="connsiteY19" fmla="*/ 232410 h 268604"/>
                  <a:gd name="connsiteX20" fmla="*/ 97155 w 359871"/>
                  <a:gd name="connsiteY20" fmla="*/ 232410 h 268604"/>
                  <a:gd name="connsiteX21" fmla="*/ 96202 w 359871"/>
                  <a:gd name="connsiteY21" fmla="*/ 233363 h 268604"/>
                  <a:gd name="connsiteX22" fmla="*/ 92393 w 359871"/>
                  <a:gd name="connsiteY22" fmla="*/ 236220 h 268604"/>
                  <a:gd name="connsiteX23" fmla="*/ 83820 w 359871"/>
                  <a:gd name="connsiteY23" fmla="*/ 242888 h 268604"/>
                  <a:gd name="connsiteX24" fmla="*/ 82868 w 359871"/>
                  <a:gd name="connsiteY24" fmla="*/ 242888 h 268604"/>
                  <a:gd name="connsiteX25" fmla="*/ 74295 w 359871"/>
                  <a:gd name="connsiteY25" fmla="*/ 250508 h 268604"/>
                  <a:gd name="connsiteX26" fmla="*/ 72390 w 359871"/>
                  <a:gd name="connsiteY26" fmla="*/ 250508 h 268604"/>
                  <a:gd name="connsiteX27" fmla="*/ 72390 w 359871"/>
                  <a:gd name="connsiteY27" fmla="*/ 250508 h 268604"/>
                  <a:gd name="connsiteX28" fmla="*/ 72390 w 359871"/>
                  <a:gd name="connsiteY28" fmla="*/ 249555 h 268604"/>
                  <a:gd name="connsiteX29" fmla="*/ 73343 w 359871"/>
                  <a:gd name="connsiteY29" fmla="*/ 247650 h 268604"/>
                  <a:gd name="connsiteX30" fmla="*/ 75248 w 359871"/>
                  <a:gd name="connsiteY30" fmla="*/ 245745 h 268604"/>
                  <a:gd name="connsiteX31" fmla="*/ 77152 w 359871"/>
                  <a:gd name="connsiteY31" fmla="*/ 242888 h 268604"/>
                  <a:gd name="connsiteX32" fmla="*/ 77152 w 359871"/>
                  <a:gd name="connsiteY32" fmla="*/ 241935 h 268604"/>
                  <a:gd name="connsiteX33" fmla="*/ 76200 w 359871"/>
                  <a:gd name="connsiteY33" fmla="*/ 241935 h 268604"/>
                  <a:gd name="connsiteX34" fmla="*/ 84773 w 359871"/>
                  <a:gd name="connsiteY34" fmla="*/ 235267 h 268604"/>
                  <a:gd name="connsiteX35" fmla="*/ 84773 w 359871"/>
                  <a:gd name="connsiteY35" fmla="*/ 235267 h 268604"/>
                  <a:gd name="connsiteX36" fmla="*/ 83820 w 359871"/>
                  <a:gd name="connsiteY36" fmla="*/ 234315 h 268604"/>
                  <a:gd name="connsiteX37" fmla="*/ 84773 w 359871"/>
                  <a:gd name="connsiteY37" fmla="*/ 233363 h 268604"/>
                  <a:gd name="connsiteX38" fmla="*/ 84773 w 359871"/>
                  <a:gd name="connsiteY38" fmla="*/ 233363 h 268604"/>
                  <a:gd name="connsiteX39" fmla="*/ 84773 w 359871"/>
                  <a:gd name="connsiteY39" fmla="*/ 233363 h 268604"/>
                  <a:gd name="connsiteX40" fmla="*/ 84773 w 359871"/>
                  <a:gd name="connsiteY40" fmla="*/ 234315 h 268604"/>
                  <a:gd name="connsiteX41" fmla="*/ 80963 w 359871"/>
                  <a:gd name="connsiteY41" fmla="*/ 237173 h 268604"/>
                  <a:gd name="connsiteX42" fmla="*/ 80010 w 359871"/>
                  <a:gd name="connsiteY42" fmla="*/ 237173 h 268604"/>
                  <a:gd name="connsiteX43" fmla="*/ 79057 w 359871"/>
                  <a:gd name="connsiteY43" fmla="*/ 237173 h 268604"/>
                  <a:gd name="connsiteX44" fmla="*/ 79057 w 359871"/>
                  <a:gd name="connsiteY44" fmla="*/ 237173 h 268604"/>
                  <a:gd name="connsiteX45" fmla="*/ 79057 w 359871"/>
                  <a:gd name="connsiteY45" fmla="*/ 237173 h 268604"/>
                  <a:gd name="connsiteX46" fmla="*/ 79057 w 359871"/>
                  <a:gd name="connsiteY46" fmla="*/ 237173 h 268604"/>
                  <a:gd name="connsiteX47" fmla="*/ 79057 w 359871"/>
                  <a:gd name="connsiteY47" fmla="*/ 237173 h 268604"/>
                  <a:gd name="connsiteX48" fmla="*/ 79057 w 359871"/>
                  <a:gd name="connsiteY48" fmla="*/ 237173 h 268604"/>
                  <a:gd name="connsiteX49" fmla="*/ 79057 w 359871"/>
                  <a:gd name="connsiteY49" fmla="*/ 237173 h 268604"/>
                  <a:gd name="connsiteX50" fmla="*/ 79057 w 359871"/>
                  <a:gd name="connsiteY50" fmla="*/ 236220 h 268604"/>
                  <a:gd name="connsiteX51" fmla="*/ 79057 w 359871"/>
                  <a:gd name="connsiteY51" fmla="*/ 236220 h 268604"/>
                  <a:gd name="connsiteX52" fmla="*/ 80010 w 359871"/>
                  <a:gd name="connsiteY52" fmla="*/ 235267 h 268604"/>
                  <a:gd name="connsiteX53" fmla="*/ 80010 w 359871"/>
                  <a:gd name="connsiteY53" fmla="*/ 234315 h 268604"/>
                  <a:gd name="connsiteX54" fmla="*/ 80963 w 359871"/>
                  <a:gd name="connsiteY54" fmla="*/ 233363 h 268604"/>
                  <a:gd name="connsiteX55" fmla="*/ 80963 w 359871"/>
                  <a:gd name="connsiteY55" fmla="*/ 232410 h 268604"/>
                  <a:gd name="connsiteX56" fmla="*/ 84773 w 359871"/>
                  <a:gd name="connsiteY56" fmla="*/ 229553 h 268604"/>
                  <a:gd name="connsiteX57" fmla="*/ 84773 w 359871"/>
                  <a:gd name="connsiteY57" fmla="*/ 229553 h 268604"/>
                  <a:gd name="connsiteX58" fmla="*/ 90488 w 359871"/>
                  <a:gd name="connsiteY58" fmla="*/ 226695 h 268604"/>
                  <a:gd name="connsiteX59" fmla="*/ 91440 w 359871"/>
                  <a:gd name="connsiteY59" fmla="*/ 225742 h 268604"/>
                  <a:gd name="connsiteX60" fmla="*/ 82868 w 359871"/>
                  <a:gd name="connsiteY60" fmla="*/ 229553 h 268604"/>
                  <a:gd name="connsiteX61" fmla="*/ 81915 w 359871"/>
                  <a:gd name="connsiteY61" fmla="*/ 229553 h 268604"/>
                  <a:gd name="connsiteX62" fmla="*/ 80963 w 359871"/>
                  <a:gd name="connsiteY62" fmla="*/ 229553 h 268604"/>
                  <a:gd name="connsiteX63" fmla="*/ 80963 w 359871"/>
                  <a:gd name="connsiteY63" fmla="*/ 229553 h 268604"/>
                  <a:gd name="connsiteX64" fmla="*/ 83820 w 359871"/>
                  <a:gd name="connsiteY64" fmla="*/ 226695 h 268604"/>
                  <a:gd name="connsiteX65" fmla="*/ 84773 w 359871"/>
                  <a:gd name="connsiteY65" fmla="*/ 227648 h 268604"/>
                  <a:gd name="connsiteX66" fmla="*/ 142875 w 359871"/>
                  <a:gd name="connsiteY66" fmla="*/ 211455 h 268604"/>
                  <a:gd name="connsiteX67" fmla="*/ 147638 w 359871"/>
                  <a:gd name="connsiteY67" fmla="*/ 208598 h 268604"/>
                  <a:gd name="connsiteX68" fmla="*/ 155258 w 359871"/>
                  <a:gd name="connsiteY68" fmla="*/ 203835 h 268604"/>
                  <a:gd name="connsiteX69" fmla="*/ 163830 w 359871"/>
                  <a:gd name="connsiteY69" fmla="*/ 192405 h 268604"/>
                  <a:gd name="connsiteX70" fmla="*/ 162877 w 359871"/>
                  <a:gd name="connsiteY70" fmla="*/ 191453 h 268604"/>
                  <a:gd name="connsiteX71" fmla="*/ 140018 w 359871"/>
                  <a:gd name="connsiteY71" fmla="*/ 208598 h 268604"/>
                  <a:gd name="connsiteX72" fmla="*/ 106680 w 359871"/>
                  <a:gd name="connsiteY72" fmla="*/ 214313 h 268604"/>
                  <a:gd name="connsiteX73" fmla="*/ 109538 w 359871"/>
                  <a:gd name="connsiteY73" fmla="*/ 213360 h 268604"/>
                  <a:gd name="connsiteX74" fmla="*/ 111443 w 359871"/>
                  <a:gd name="connsiteY74" fmla="*/ 210503 h 268604"/>
                  <a:gd name="connsiteX75" fmla="*/ 113348 w 359871"/>
                  <a:gd name="connsiteY75" fmla="*/ 210503 h 268604"/>
                  <a:gd name="connsiteX76" fmla="*/ 114300 w 359871"/>
                  <a:gd name="connsiteY76" fmla="*/ 209550 h 268604"/>
                  <a:gd name="connsiteX77" fmla="*/ 116205 w 359871"/>
                  <a:gd name="connsiteY77" fmla="*/ 208598 h 268604"/>
                  <a:gd name="connsiteX78" fmla="*/ 108585 w 359871"/>
                  <a:gd name="connsiteY78" fmla="*/ 208598 h 268604"/>
                  <a:gd name="connsiteX79" fmla="*/ 110490 w 359871"/>
                  <a:gd name="connsiteY79" fmla="*/ 205740 h 268604"/>
                  <a:gd name="connsiteX80" fmla="*/ 112395 w 359871"/>
                  <a:gd name="connsiteY80" fmla="*/ 205740 h 268604"/>
                  <a:gd name="connsiteX81" fmla="*/ 113348 w 359871"/>
                  <a:gd name="connsiteY81" fmla="*/ 203835 h 268604"/>
                  <a:gd name="connsiteX82" fmla="*/ 135255 w 359871"/>
                  <a:gd name="connsiteY82" fmla="*/ 191453 h 268604"/>
                  <a:gd name="connsiteX83" fmla="*/ 131445 w 359871"/>
                  <a:gd name="connsiteY83" fmla="*/ 192405 h 268604"/>
                  <a:gd name="connsiteX84" fmla="*/ 132398 w 359871"/>
                  <a:gd name="connsiteY84" fmla="*/ 190500 h 268604"/>
                  <a:gd name="connsiteX85" fmla="*/ 148590 w 359871"/>
                  <a:gd name="connsiteY85" fmla="*/ 183833 h 268604"/>
                  <a:gd name="connsiteX86" fmla="*/ 142875 w 359871"/>
                  <a:gd name="connsiteY86" fmla="*/ 183833 h 268604"/>
                  <a:gd name="connsiteX87" fmla="*/ 145733 w 359871"/>
                  <a:gd name="connsiteY87" fmla="*/ 181928 h 268604"/>
                  <a:gd name="connsiteX88" fmla="*/ 145733 w 359871"/>
                  <a:gd name="connsiteY88" fmla="*/ 180023 h 268604"/>
                  <a:gd name="connsiteX89" fmla="*/ 146685 w 359871"/>
                  <a:gd name="connsiteY89" fmla="*/ 179070 h 268604"/>
                  <a:gd name="connsiteX90" fmla="*/ 145733 w 359871"/>
                  <a:gd name="connsiteY90" fmla="*/ 178117 h 268604"/>
                  <a:gd name="connsiteX91" fmla="*/ 148590 w 359871"/>
                  <a:gd name="connsiteY91" fmla="*/ 176213 h 268604"/>
                  <a:gd name="connsiteX92" fmla="*/ 146685 w 359871"/>
                  <a:gd name="connsiteY92" fmla="*/ 175260 h 268604"/>
                  <a:gd name="connsiteX93" fmla="*/ 153352 w 359871"/>
                  <a:gd name="connsiteY93" fmla="*/ 172403 h 268604"/>
                  <a:gd name="connsiteX94" fmla="*/ 151448 w 359871"/>
                  <a:gd name="connsiteY94" fmla="*/ 171450 h 268604"/>
                  <a:gd name="connsiteX95" fmla="*/ 152400 w 359871"/>
                  <a:gd name="connsiteY95" fmla="*/ 170498 h 268604"/>
                  <a:gd name="connsiteX96" fmla="*/ 152400 w 359871"/>
                  <a:gd name="connsiteY96" fmla="*/ 170498 h 268604"/>
                  <a:gd name="connsiteX97" fmla="*/ 151448 w 359871"/>
                  <a:gd name="connsiteY97" fmla="*/ 168592 h 268604"/>
                  <a:gd name="connsiteX98" fmla="*/ 156210 w 359871"/>
                  <a:gd name="connsiteY98" fmla="*/ 156210 h 268604"/>
                  <a:gd name="connsiteX99" fmla="*/ 155258 w 359871"/>
                  <a:gd name="connsiteY99" fmla="*/ 155258 h 268604"/>
                  <a:gd name="connsiteX100" fmla="*/ 134302 w 359871"/>
                  <a:gd name="connsiteY100" fmla="*/ 164783 h 268604"/>
                  <a:gd name="connsiteX101" fmla="*/ 131445 w 359871"/>
                  <a:gd name="connsiteY101" fmla="*/ 164783 h 268604"/>
                  <a:gd name="connsiteX102" fmla="*/ 122873 w 359871"/>
                  <a:gd name="connsiteY102" fmla="*/ 163830 h 268604"/>
                  <a:gd name="connsiteX103" fmla="*/ 118110 w 359871"/>
                  <a:gd name="connsiteY103" fmla="*/ 160020 h 268604"/>
                  <a:gd name="connsiteX104" fmla="*/ 105727 w 359871"/>
                  <a:gd name="connsiteY104" fmla="*/ 154305 h 268604"/>
                  <a:gd name="connsiteX105" fmla="*/ 66675 w 359871"/>
                  <a:gd name="connsiteY105" fmla="*/ 148590 h 268604"/>
                  <a:gd name="connsiteX106" fmla="*/ 84773 w 359871"/>
                  <a:gd name="connsiteY106" fmla="*/ 143828 h 268604"/>
                  <a:gd name="connsiteX107" fmla="*/ 110490 w 359871"/>
                  <a:gd name="connsiteY107" fmla="*/ 139065 h 268604"/>
                  <a:gd name="connsiteX108" fmla="*/ 105727 w 359871"/>
                  <a:gd name="connsiteY108" fmla="*/ 139065 h 268604"/>
                  <a:gd name="connsiteX109" fmla="*/ 83820 w 359871"/>
                  <a:gd name="connsiteY109" fmla="*/ 141923 h 268604"/>
                  <a:gd name="connsiteX110" fmla="*/ 68580 w 359871"/>
                  <a:gd name="connsiteY110" fmla="*/ 145733 h 268604"/>
                  <a:gd name="connsiteX111" fmla="*/ 60007 w 359871"/>
                  <a:gd name="connsiteY111" fmla="*/ 149542 h 268604"/>
                  <a:gd name="connsiteX112" fmla="*/ 60007 w 359871"/>
                  <a:gd name="connsiteY112" fmla="*/ 147638 h 268604"/>
                  <a:gd name="connsiteX113" fmla="*/ 79057 w 359871"/>
                  <a:gd name="connsiteY113" fmla="*/ 135255 h 268604"/>
                  <a:gd name="connsiteX114" fmla="*/ 105727 w 359871"/>
                  <a:gd name="connsiteY114" fmla="*/ 136208 h 268604"/>
                  <a:gd name="connsiteX115" fmla="*/ 124777 w 359871"/>
                  <a:gd name="connsiteY115" fmla="*/ 140017 h 268604"/>
                  <a:gd name="connsiteX116" fmla="*/ 129540 w 359871"/>
                  <a:gd name="connsiteY116" fmla="*/ 144780 h 268604"/>
                  <a:gd name="connsiteX117" fmla="*/ 139065 w 359871"/>
                  <a:gd name="connsiteY117" fmla="*/ 146685 h 268604"/>
                  <a:gd name="connsiteX118" fmla="*/ 139065 w 359871"/>
                  <a:gd name="connsiteY118" fmla="*/ 143828 h 268604"/>
                  <a:gd name="connsiteX119" fmla="*/ 145733 w 359871"/>
                  <a:gd name="connsiteY119" fmla="*/ 142875 h 268604"/>
                  <a:gd name="connsiteX120" fmla="*/ 140018 w 359871"/>
                  <a:gd name="connsiteY120" fmla="*/ 132398 h 268604"/>
                  <a:gd name="connsiteX121" fmla="*/ 140970 w 359871"/>
                  <a:gd name="connsiteY121" fmla="*/ 131445 h 268604"/>
                  <a:gd name="connsiteX122" fmla="*/ 153352 w 359871"/>
                  <a:gd name="connsiteY122" fmla="*/ 141923 h 268604"/>
                  <a:gd name="connsiteX123" fmla="*/ 160973 w 359871"/>
                  <a:gd name="connsiteY123" fmla="*/ 140970 h 268604"/>
                  <a:gd name="connsiteX124" fmla="*/ 149543 w 359871"/>
                  <a:gd name="connsiteY124" fmla="*/ 125730 h 268604"/>
                  <a:gd name="connsiteX125" fmla="*/ 149543 w 359871"/>
                  <a:gd name="connsiteY125" fmla="*/ 123825 h 268604"/>
                  <a:gd name="connsiteX126" fmla="*/ 147638 w 359871"/>
                  <a:gd name="connsiteY126" fmla="*/ 122873 h 268604"/>
                  <a:gd name="connsiteX127" fmla="*/ 147638 w 359871"/>
                  <a:gd name="connsiteY127" fmla="*/ 120015 h 268604"/>
                  <a:gd name="connsiteX128" fmla="*/ 144780 w 359871"/>
                  <a:gd name="connsiteY128" fmla="*/ 115253 h 268604"/>
                  <a:gd name="connsiteX129" fmla="*/ 142875 w 359871"/>
                  <a:gd name="connsiteY129" fmla="*/ 105728 h 268604"/>
                  <a:gd name="connsiteX130" fmla="*/ 141923 w 359871"/>
                  <a:gd name="connsiteY130" fmla="*/ 98108 h 268604"/>
                  <a:gd name="connsiteX131" fmla="*/ 137160 w 359871"/>
                  <a:gd name="connsiteY131" fmla="*/ 73342 h 268604"/>
                  <a:gd name="connsiteX132" fmla="*/ 147638 w 359871"/>
                  <a:gd name="connsiteY132" fmla="*/ 47625 h 268604"/>
                  <a:gd name="connsiteX133" fmla="*/ 161925 w 359871"/>
                  <a:gd name="connsiteY133" fmla="*/ 31433 h 268604"/>
                  <a:gd name="connsiteX134" fmla="*/ 171450 w 359871"/>
                  <a:gd name="connsiteY134" fmla="*/ 15240 h 268604"/>
                  <a:gd name="connsiteX135" fmla="*/ 187643 w 359871"/>
                  <a:gd name="connsiteY135" fmla="*/ 4763 h 268604"/>
                  <a:gd name="connsiteX136" fmla="*/ 200977 w 359871"/>
                  <a:gd name="connsiteY136" fmla="*/ 0 h 268604"/>
                  <a:gd name="connsiteX137" fmla="*/ 302895 w 359871"/>
                  <a:gd name="connsiteY137" fmla="*/ 0 h 268604"/>
                  <a:gd name="connsiteX138" fmla="*/ 305753 w 359871"/>
                  <a:gd name="connsiteY138" fmla="*/ 953 h 268604"/>
                  <a:gd name="connsiteX139" fmla="*/ 313373 w 359871"/>
                  <a:gd name="connsiteY139" fmla="*/ 4763 h 268604"/>
                  <a:gd name="connsiteX140" fmla="*/ 322898 w 359871"/>
                  <a:gd name="connsiteY140" fmla="*/ 13335 h 268604"/>
                  <a:gd name="connsiteX141" fmla="*/ 324803 w 359871"/>
                  <a:gd name="connsiteY141" fmla="*/ 20003 h 268604"/>
                  <a:gd name="connsiteX142" fmla="*/ 320992 w 359871"/>
                  <a:gd name="connsiteY142" fmla="*/ 27622 h 268604"/>
                  <a:gd name="connsiteX143" fmla="*/ 310515 w 359871"/>
                  <a:gd name="connsiteY143" fmla="*/ 28575 h 268604"/>
                  <a:gd name="connsiteX144" fmla="*/ 304800 w 359871"/>
                  <a:gd name="connsiteY144" fmla="*/ 27622 h 268604"/>
                  <a:gd name="connsiteX145" fmla="*/ 324803 w 359871"/>
                  <a:gd name="connsiteY145" fmla="*/ 40958 h 268604"/>
                  <a:gd name="connsiteX146" fmla="*/ 329565 w 359871"/>
                  <a:gd name="connsiteY146" fmla="*/ 42863 h 268604"/>
                  <a:gd name="connsiteX147" fmla="*/ 330517 w 359871"/>
                  <a:gd name="connsiteY147" fmla="*/ 44767 h 268604"/>
                  <a:gd name="connsiteX148" fmla="*/ 328613 w 359871"/>
                  <a:gd name="connsiteY148" fmla="*/ 47625 h 268604"/>
                  <a:gd name="connsiteX149" fmla="*/ 330517 w 359871"/>
                  <a:gd name="connsiteY149" fmla="*/ 47625 h 268604"/>
                  <a:gd name="connsiteX150" fmla="*/ 336233 w 359871"/>
                  <a:gd name="connsiteY150" fmla="*/ 42863 h 268604"/>
                  <a:gd name="connsiteX151" fmla="*/ 338138 w 359871"/>
                  <a:gd name="connsiteY151" fmla="*/ 50483 h 268604"/>
                  <a:gd name="connsiteX152" fmla="*/ 332423 w 359871"/>
                  <a:gd name="connsiteY152" fmla="*/ 55245 h 268604"/>
                  <a:gd name="connsiteX153" fmla="*/ 332423 w 359871"/>
                  <a:gd name="connsiteY153" fmla="*/ 59055 h 268604"/>
                  <a:gd name="connsiteX154" fmla="*/ 335280 w 359871"/>
                  <a:gd name="connsiteY154" fmla="*/ 64770 h 268604"/>
                  <a:gd name="connsiteX155" fmla="*/ 339090 w 359871"/>
                  <a:gd name="connsiteY155" fmla="*/ 76200 h 268604"/>
                  <a:gd name="connsiteX156" fmla="*/ 342900 w 359871"/>
                  <a:gd name="connsiteY156" fmla="*/ 99060 h 268604"/>
                  <a:gd name="connsiteX157" fmla="*/ 341948 w 359871"/>
                  <a:gd name="connsiteY157" fmla="*/ 110490 h 268604"/>
                  <a:gd name="connsiteX158" fmla="*/ 347663 w 359871"/>
                  <a:gd name="connsiteY158" fmla="*/ 120967 h 268604"/>
                  <a:gd name="connsiteX159" fmla="*/ 353378 w 359871"/>
                  <a:gd name="connsiteY159" fmla="*/ 129540 h 268604"/>
                  <a:gd name="connsiteX160" fmla="*/ 359092 w 359871"/>
                  <a:gd name="connsiteY160" fmla="*/ 145733 h 268604"/>
                  <a:gd name="connsiteX161" fmla="*/ 348615 w 359871"/>
                  <a:gd name="connsiteY161" fmla="*/ 150495 h 268604"/>
                  <a:gd name="connsiteX162" fmla="*/ 349567 w 359871"/>
                  <a:gd name="connsiteY162" fmla="*/ 160020 h 268604"/>
                  <a:gd name="connsiteX163" fmla="*/ 342900 w 359871"/>
                  <a:gd name="connsiteY163" fmla="*/ 169545 h 268604"/>
                  <a:gd name="connsiteX164" fmla="*/ 346710 w 359871"/>
                  <a:gd name="connsiteY164" fmla="*/ 171450 h 268604"/>
                  <a:gd name="connsiteX165" fmla="*/ 348615 w 359871"/>
                  <a:gd name="connsiteY165" fmla="*/ 178117 h 268604"/>
                  <a:gd name="connsiteX166" fmla="*/ 343853 w 359871"/>
                  <a:gd name="connsiteY166" fmla="*/ 187642 h 268604"/>
                  <a:gd name="connsiteX167" fmla="*/ 342900 w 359871"/>
                  <a:gd name="connsiteY167" fmla="*/ 199073 h 268604"/>
                  <a:gd name="connsiteX168" fmla="*/ 333375 w 359871"/>
                  <a:gd name="connsiteY168" fmla="*/ 206692 h 268604"/>
                  <a:gd name="connsiteX169" fmla="*/ 323850 w 359871"/>
                  <a:gd name="connsiteY169" fmla="*/ 207645 h 268604"/>
                  <a:gd name="connsiteX170" fmla="*/ 318135 w 359871"/>
                  <a:gd name="connsiteY170" fmla="*/ 205740 h 268604"/>
                  <a:gd name="connsiteX171" fmla="*/ 292417 w 359871"/>
                  <a:gd name="connsiteY171" fmla="*/ 201930 h 268604"/>
                  <a:gd name="connsiteX172" fmla="*/ 285750 w 359871"/>
                  <a:gd name="connsiteY172" fmla="*/ 203835 h 268604"/>
                  <a:gd name="connsiteX173" fmla="*/ 280035 w 359871"/>
                  <a:gd name="connsiteY173" fmla="*/ 209550 h 268604"/>
                  <a:gd name="connsiteX174" fmla="*/ 280035 w 359871"/>
                  <a:gd name="connsiteY174" fmla="*/ 209550 h 268604"/>
                  <a:gd name="connsiteX175" fmla="*/ 279083 w 359871"/>
                  <a:gd name="connsiteY175" fmla="*/ 210503 h 268604"/>
                  <a:gd name="connsiteX176" fmla="*/ 278130 w 359871"/>
                  <a:gd name="connsiteY176" fmla="*/ 211455 h 268604"/>
                  <a:gd name="connsiteX177" fmla="*/ 278130 w 359871"/>
                  <a:gd name="connsiteY177" fmla="*/ 212408 h 268604"/>
                  <a:gd name="connsiteX178" fmla="*/ 274320 w 359871"/>
                  <a:gd name="connsiteY178" fmla="*/ 218123 h 268604"/>
                  <a:gd name="connsiteX179" fmla="*/ 274320 w 359871"/>
                  <a:gd name="connsiteY179" fmla="*/ 218123 h 268604"/>
                  <a:gd name="connsiteX180" fmla="*/ 274320 w 359871"/>
                  <a:gd name="connsiteY180" fmla="*/ 219075 h 268604"/>
                  <a:gd name="connsiteX181" fmla="*/ 270510 w 359871"/>
                  <a:gd name="connsiteY181" fmla="*/ 228600 h 268604"/>
                  <a:gd name="connsiteX182" fmla="*/ 271463 w 359871"/>
                  <a:gd name="connsiteY182" fmla="*/ 252413 h 268604"/>
                  <a:gd name="connsiteX183" fmla="*/ 299085 w 359871"/>
                  <a:gd name="connsiteY183" fmla="*/ 262890 h 268604"/>
                  <a:gd name="connsiteX184" fmla="*/ 311467 w 359871"/>
                  <a:gd name="connsiteY184" fmla="*/ 268605 h 268604"/>
                  <a:gd name="connsiteX185" fmla="*/ 101918 w 359871"/>
                  <a:gd name="connsiteY185" fmla="*/ 268605 h 268604"/>
                  <a:gd name="connsiteX186" fmla="*/ 135255 w 359871"/>
                  <a:gd name="connsiteY186" fmla="*/ 251460 h 268604"/>
                  <a:gd name="connsiteX187" fmla="*/ 158115 w 359871"/>
                  <a:gd name="connsiteY187" fmla="*/ 237173 h 268604"/>
                  <a:gd name="connsiteX188" fmla="*/ 79057 w 359871"/>
                  <a:gd name="connsiteY188" fmla="*/ 200978 h 268604"/>
                  <a:gd name="connsiteX189" fmla="*/ 76200 w 359871"/>
                  <a:gd name="connsiteY189" fmla="*/ 200025 h 268604"/>
                  <a:gd name="connsiteX190" fmla="*/ 81915 w 359871"/>
                  <a:gd name="connsiteY190" fmla="*/ 196215 h 268604"/>
                  <a:gd name="connsiteX191" fmla="*/ 85725 w 359871"/>
                  <a:gd name="connsiteY191" fmla="*/ 195263 h 268604"/>
                  <a:gd name="connsiteX192" fmla="*/ 89535 w 359871"/>
                  <a:gd name="connsiteY192" fmla="*/ 197167 h 268604"/>
                  <a:gd name="connsiteX193" fmla="*/ 79057 w 359871"/>
                  <a:gd name="connsiteY193" fmla="*/ 200978 h 268604"/>
                  <a:gd name="connsiteX194" fmla="*/ 952 w 359871"/>
                  <a:gd name="connsiteY194" fmla="*/ 189548 h 268604"/>
                  <a:gd name="connsiteX195" fmla="*/ 0 w 359871"/>
                  <a:gd name="connsiteY195" fmla="*/ 188595 h 268604"/>
                  <a:gd name="connsiteX196" fmla="*/ 16193 w 359871"/>
                  <a:gd name="connsiteY196" fmla="*/ 162878 h 268604"/>
                  <a:gd name="connsiteX197" fmla="*/ 33338 w 359871"/>
                  <a:gd name="connsiteY197" fmla="*/ 148590 h 268604"/>
                  <a:gd name="connsiteX198" fmla="*/ 61913 w 359871"/>
                  <a:gd name="connsiteY198" fmla="*/ 125730 h 268604"/>
                  <a:gd name="connsiteX199" fmla="*/ 75248 w 359871"/>
                  <a:gd name="connsiteY199" fmla="*/ 126683 h 268604"/>
                  <a:gd name="connsiteX200" fmla="*/ 69532 w 359871"/>
                  <a:gd name="connsiteY200" fmla="*/ 129540 h 268604"/>
                  <a:gd name="connsiteX201" fmla="*/ 67627 w 359871"/>
                  <a:gd name="connsiteY201" fmla="*/ 128588 h 268604"/>
                  <a:gd name="connsiteX202" fmla="*/ 68580 w 359871"/>
                  <a:gd name="connsiteY202" fmla="*/ 126683 h 268604"/>
                  <a:gd name="connsiteX203" fmla="*/ 52388 w 359871"/>
                  <a:gd name="connsiteY203" fmla="*/ 141923 h 268604"/>
                  <a:gd name="connsiteX204" fmla="*/ 40957 w 359871"/>
                  <a:gd name="connsiteY204" fmla="*/ 155258 h 268604"/>
                  <a:gd name="connsiteX205" fmla="*/ 40005 w 359871"/>
                  <a:gd name="connsiteY205" fmla="*/ 154305 h 268604"/>
                  <a:gd name="connsiteX206" fmla="*/ 952 w 359871"/>
                  <a:gd name="connsiteY206" fmla="*/ 189548 h 268604"/>
                  <a:gd name="connsiteX207" fmla="*/ 43815 w 359871"/>
                  <a:gd name="connsiteY207" fmla="*/ 156210 h 268604"/>
                  <a:gd name="connsiteX208" fmla="*/ 41910 w 359871"/>
                  <a:gd name="connsiteY208" fmla="*/ 158115 h 268604"/>
                  <a:gd name="connsiteX209" fmla="*/ 40005 w 359871"/>
                  <a:gd name="connsiteY209" fmla="*/ 160020 h 268604"/>
                  <a:gd name="connsiteX210" fmla="*/ 39052 w 359871"/>
                  <a:gd name="connsiteY210" fmla="*/ 159067 h 268604"/>
                  <a:gd name="connsiteX211" fmla="*/ 42863 w 359871"/>
                  <a:gd name="connsiteY211" fmla="*/ 154305 h 268604"/>
                  <a:gd name="connsiteX212" fmla="*/ 43815 w 359871"/>
                  <a:gd name="connsiteY212" fmla="*/ 156210 h 268604"/>
                  <a:gd name="connsiteX213" fmla="*/ 67627 w 359871"/>
                  <a:gd name="connsiteY213" fmla="*/ 232410 h 268604"/>
                  <a:gd name="connsiteX214" fmla="*/ 66675 w 359871"/>
                  <a:gd name="connsiteY214" fmla="*/ 234315 h 268604"/>
                  <a:gd name="connsiteX215" fmla="*/ 67627 w 359871"/>
                  <a:gd name="connsiteY215" fmla="*/ 235267 h 268604"/>
                  <a:gd name="connsiteX216" fmla="*/ 63818 w 359871"/>
                  <a:gd name="connsiteY216" fmla="*/ 238125 h 268604"/>
                  <a:gd name="connsiteX217" fmla="*/ 62865 w 359871"/>
                  <a:gd name="connsiteY217" fmla="*/ 238125 h 268604"/>
                  <a:gd name="connsiteX218" fmla="*/ 60960 w 359871"/>
                  <a:gd name="connsiteY218" fmla="*/ 240030 h 268604"/>
                  <a:gd name="connsiteX219" fmla="*/ 58102 w 359871"/>
                  <a:gd name="connsiteY219" fmla="*/ 239078 h 268604"/>
                  <a:gd name="connsiteX220" fmla="*/ 61913 w 359871"/>
                  <a:gd name="connsiteY220" fmla="*/ 235267 h 268604"/>
                  <a:gd name="connsiteX221" fmla="*/ 63818 w 359871"/>
                  <a:gd name="connsiteY221" fmla="*/ 233363 h 268604"/>
                  <a:gd name="connsiteX222" fmla="*/ 64770 w 359871"/>
                  <a:gd name="connsiteY222" fmla="*/ 232410 h 268604"/>
                  <a:gd name="connsiteX223" fmla="*/ 67627 w 359871"/>
                  <a:gd name="connsiteY223" fmla="*/ 232410 h 268604"/>
                  <a:gd name="connsiteX224" fmla="*/ 58102 w 359871"/>
                  <a:gd name="connsiteY224" fmla="*/ 228600 h 268604"/>
                  <a:gd name="connsiteX225" fmla="*/ 58102 w 359871"/>
                  <a:gd name="connsiteY225" fmla="*/ 228600 h 268604"/>
                  <a:gd name="connsiteX226" fmla="*/ 52388 w 359871"/>
                  <a:gd name="connsiteY226" fmla="*/ 232410 h 268604"/>
                  <a:gd name="connsiteX227" fmla="*/ 45720 w 359871"/>
                  <a:gd name="connsiteY227" fmla="*/ 235267 h 268604"/>
                  <a:gd name="connsiteX228" fmla="*/ 45720 w 359871"/>
                  <a:gd name="connsiteY228" fmla="*/ 235267 h 268604"/>
                  <a:gd name="connsiteX229" fmla="*/ 44768 w 359871"/>
                  <a:gd name="connsiteY229" fmla="*/ 235267 h 268604"/>
                  <a:gd name="connsiteX230" fmla="*/ 40005 w 359871"/>
                  <a:gd name="connsiteY230" fmla="*/ 239078 h 268604"/>
                  <a:gd name="connsiteX231" fmla="*/ 39052 w 359871"/>
                  <a:gd name="connsiteY231" fmla="*/ 240030 h 268604"/>
                  <a:gd name="connsiteX232" fmla="*/ 39052 w 359871"/>
                  <a:gd name="connsiteY232" fmla="*/ 240030 h 268604"/>
                  <a:gd name="connsiteX233" fmla="*/ 39052 w 359871"/>
                  <a:gd name="connsiteY233" fmla="*/ 240030 h 268604"/>
                  <a:gd name="connsiteX234" fmla="*/ 38100 w 359871"/>
                  <a:gd name="connsiteY234" fmla="*/ 240983 h 268604"/>
                  <a:gd name="connsiteX235" fmla="*/ 38100 w 359871"/>
                  <a:gd name="connsiteY235" fmla="*/ 240983 h 268604"/>
                  <a:gd name="connsiteX236" fmla="*/ 38100 w 359871"/>
                  <a:gd name="connsiteY236" fmla="*/ 240983 h 268604"/>
                  <a:gd name="connsiteX237" fmla="*/ 37148 w 359871"/>
                  <a:gd name="connsiteY237" fmla="*/ 241935 h 268604"/>
                  <a:gd name="connsiteX238" fmla="*/ 36195 w 359871"/>
                  <a:gd name="connsiteY238" fmla="*/ 242888 h 268604"/>
                  <a:gd name="connsiteX239" fmla="*/ 35243 w 359871"/>
                  <a:gd name="connsiteY239" fmla="*/ 242888 h 268604"/>
                  <a:gd name="connsiteX240" fmla="*/ 35243 w 359871"/>
                  <a:gd name="connsiteY240" fmla="*/ 242888 h 268604"/>
                  <a:gd name="connsiteX241" fmla="*/ 34290 w 359871"/>
                  <a:gd name="connsiteY241" fmla="*/ 242888 h 268604"/>
                  <a:gd name="connsiteX242" fmla="*/ 33338 w 359871"/>
                  <a:gd name="connsiteY242" fmla="*/ 242888 h 268604"/>
                  <a:gd name="connsiteX243" fmla="*/ 33338 w 359871"/>
                  <a:gd name="connsiteY243" fmla="*/ 242888 h 268604"/>
                  <a:gd name="connsiteX244" fmla="*/ 33338 w 359871"/>
                  <a:gd name="connsiteY244" fmla="*/ 242888 h 268604"/>
                  <a:gd name="connsiteX245" fmla="*/ 31432 w 359871"/>
                  <a:gd name="connsiteY245" fmla="*/ 244792 h 268604"/>
                  <a:gd name="connsiteX246" fmla="*/ 28575 w 359871"/>
                  <a:gd name="connsiteY246" fmla="*/ 247650 h 268604"/>
                  <a:gd name="connsiteX247" fmla="*/ 28575 w 359871"/>
                  <a:gd name="connsiteY247" fmla="*/ 247650 h 268604"/>
                  <a:gd name="connsiteX248" fmla="*/ 28575 w 359871"/>
                  <a:gd name="connsiteY248" fmla="*/ 247650 h 268604"/>
                  <a:gd name="connsiteX249" fmla="*/ 28575 w 359871"/>
                  <a:gd name="connsiteY249" fmla="*/ 247650 h 268604"/>
                  <a:gd name="connsiteX250" fmla="*/ 28575 w 359871"/>
                  <a:gd name="connsiteY250" fmla="*/ 247650 h 268604"/>
                  <a:gd name="connsiteX251" fmla="*/ 28575 w 359871"/>
                  <a:gd name="connsiteY251" fmla="*/ 247650 h 268604"/>
                  <a:gd name="connsiteX252" fmla="*/ 28575 w 359871"/>
                  <a:gd name="connsiteY252" fmla="*/ 248603 h 268604"/>
                  <a:gd name="connsiteX253" fmla="*/ 28575 w 359871"/>
                  <a:gd name="connsiteY253" fmla="*/ 248603 h 268604"/>
                  <a:gd name="connsiteX254" fmla="*/ 28575 w 359871"/>
                  <a:gd name="connsiteY254" fmla="*/ 248603 h 268604"/>
                  <a:gd name="connsiteX255" fmla="*/ 28575 w 359871"/>
                  <a:gd name="connsiteY255" fmla="*/ 248603 h 268604"/>
                  <a:gd name="connsiteX256" fmla="*/ 28575 w 359871"/>
                  <a:gd name="connsiteY256" fmla="*/ 248603 h 268604"/>
                  <a:gd name="connsiteX257" fmla="*/ 28575 w 359871"/>
                  <a:gd name="connsiteY257" fmla="*/ 247650 h 268604"/>
                  <a:gd name="connsiteX258" fmla="*/ 28575 w 359871"/>
                  <a:gd name="connsiteY258" fmla="*/ 247650 h 268604"/>
                  <a:gd name="connsiteX259" fmla="*/ 28575 w 359871"/>
                  <a:gd name="connsiteY259" fmla="*/ 247650 h 268604"/>
                  <a:gd name="connsiteX260" fmla="*/ 30480 w 359871"/>
                  <a:gd name="connsiteY260" fmla="*/ 245745 h 268604"/>
                  <a:gd name="connsiteX261" fmla="*/ 30480 w 359871"/>
                  <a:gd name="connsiteY261" fmla="*/ 245745 h 268604"/>
                  <a:gd name="connsiteX262" fmla="*/ 31432 w 359871"/>
                  <a:gd name="connsiteY262" fmla="*/ 244792 h 268604"/>
                  <a:gd name="connsiteX263" fmla="*/ 32385 w 359871"/>
                  <a:gd name="connsiteY263" fmla="*/ 243840 h 268604"/>
                  <a:gd name="connsiteX264" fmla="*/ 32385 w 359871"/>
                  <a:gd name="connsiteY264" fmla="*/ 243840 h 268604"/>
                  <a:gd name="connsiteX265" fmla="*/ 34290 w 359871"/>
                  <a:gd name="connsiteY265" fmla="*/ 241935 h 268604"/>
                  <a:gd name="connsiteX266" fmla="*/ 34290 w 359871"/>
                  <a:gd name="connsiteY266" fmla="*/ 241935 h 268604"/>
                  <a:gd name="connsiteX267" fmla="*/ 34290 w 359871"/>
                  <a:gd name="connsiteY267" fmla="*/ 241935 h 268604"/>
                  <a:gd name="connsiteX268" fmla="*/ 35243 w 359871"/>
                  <a:gd name="connsiteY268" fmla="*/ 240983 h 268604"/>
                  <a:gd name="connsiteX269" fmla="*/ 36195 w 359871"/>
                  <a:gd name="connsiteY269" fmla="*/ 240030 h 268604"/>
                  <a:gd name="connsiteX270" fmla="*/ 36195 w 359871"/>
                  <a:gd name="connsiteY270" fmla="*/ 240030 h 268604"/>
                  <a:gd name="connsiteX271" fmla="*/ 36195 w 359871"/>
                  <a:gd name="connsiteY271" fmla="*/ 240030 h 268604"/>
                  <a:gd name="connsiteX272" fmla="*/ 36195 w 359871"/>
                  <a:gd name="connsiteY272" fmla="*/ 240030 h 268604"/>
                  <a:gd name="connsiteX273" fmla="*/ 37148 w 359871"/>
                  <a:gd name="connsiteY273" fmla="*/ 239078 h 268604"/>
                  <a:gd name="connsiteX274" fmla="*/ 37148 w 359871"/>
                  <a:gd name="connsiteY274" fmla="*/ 239078 h 268604"/>
                  <a:gd name="connsiteX275" fmla="*/ 37148 w 359871"/>
                  <a:gd name="connsiteY275" fmla="*/ 239078 h 268604"/>
                  <a:gd name="connsiteX276" fmla="*/ 37148 w 359871"/>
                  <a:gd name="connsiteY276" fmla="*/ 238125 h 268604"/>
                  <a:gd name="connsiteX277" fmla="*/ 37148 w 359871"/>
                  <a:gd name="connsiteY277" fmla="*/ 238125 h 268604"/>
                  <a:gd name="connsiteX278" fmla="*/ 37148 w 359871"/>
                  <a:gd name="connsiteY278" fmla="*/ 237173 h 268604"/>
                  <a:gd name="connsiteX279" fmla="*/ 37148 w 359871"/>
                  <a:gd name="connsiteY279" fmla="*/ 237173 h 268604"/>
                  <a:gd name="connsiteX280" fmla="*/ 39052 w 359871"/>
                  <a:gd name="connsiteY280" fmla="*/ 234315 h 268604"/>
                  <a:gd name="connsiteX281" fmla="*/ 39052 w 359871"/>
                  <a:gd name="connsiteY281" fmla="*/ 234315 h 268604"/>
                  <a:gd name="connsiteX282" fmla="*/ 37148 w 359871"/>
                  <a:gd name="connsiteY282" fmla="*/ 236220 h 268604"/>
                  <a:gd name="connsiteX283" fmla="*/ 36195 w 359871"/>
                  <a:gd name="connsiteY283" fmla="*/ 235267 h 268604"/>
                  <a:gd name="connsiteX284" fmla="*/ 37148 w 359871"/>
                  <a:gd name="connsiteY284" fmla="*/ 234315 h 268604"/>
                  <a:gd name="connsiteX285" fmla="*/ 37148 w 359871"/>
                  <a:gd name="connsiteY285" fmla="*/ 234315 h 268604"/>
                  <a:gd name="connsiteX286" fmla="*/ 40005 w 359871"/>
                  <a:gd name="connsiteY286" fmla="*/ 231458 h 268604"/>
                  <a:gd name="connsiteX287" fmla="*/ 41910 w 359871"/>
                  <a:gd name="connsiteY287" fmla="*/ 230505 h 268604"/>
                  <a:gd name="connsiteX288" fmla="*/ 41910 w 359871"/>
                  <a:gd name="connsiteY288" fmla="*/ 230505 h 268604"/>
                  <a:gd name="connsiteX289" fmla="*/ 42863 w 359871"/>
                  <a:gd name="connsiteY289" fmla="*/ 229553 h 268604"/>
                  <a:gd name="connsiteX290" fmla="*/ 42863 w 359871"/>
                  <a:gd name="connsiteY290" fmla="*/ 229553 h 268604"/>
                  <a:gd name="connsiteX291" fmla="*/ 62865 w 359871"/>
                  <a:gd name="connsiteY291" fmla="*/ 221933 h 268604"/>
                  <a:gd name="connsiteX292" fmla="*/ 71438 w 359871"/>
                  <a:gd name="connsiteY292" fmla="*/ 221933 h 268604"/>
                  <a:gd name="connsiteX293" fmla="*/ 76200 w 359871"/>
                  <a:gd name="connsiteY293" fmla="*/ 222885 h 268604"/>
                  <a:gd name="connsiteX294" fmla="*/ 58102 w 359871"/>
                  <a:gd name="connsiteY294" fmla="*/ 228600 h 268604"/>
                  <a:gd name="connsiteX295" fmla="*/ 68580 w 359871"/>
                  <a:gd name="connsiteY295" fmla="*/ 193358 h 268604"/>
                  <a:gd name="connsiteX296" fmla="*/ 70485 w 359871"/>
                  <a:gd name="connsiteY296" fmla="*/ 192405 h 268604"/>
                  <a:gd name="connsiteX297" fmla="*/ 66675 w 359871"/>
                  <a:gd name="connsiteY297" fmla="*/ 192405 h 268604"/>
                  <a:gd name="connsiteX298" fmla="*/ 65723 w 359871"/>
                  <a:gd name="connsiteY298" fmla="*/ 191453 h 268604"/>
                  <a:gd name="connsiteX299" fmla="*/ 57150 w 359871"/>
                  <a:gd name="connsiteY299" fmla="*/ 193358 h 268604"/>
                  <a:gd name="connsiteX300" fmla="*/ 46673 w 359871"/>
                  <a:gd name="connsiteY300" fmla="*/ 198120 h 268604"/>
                  <a:gd name="connsiteX301" fmla="*/ 30480 w 359871"/>
                  <a:gd name="connsiteY301" fmla="*/ 206692 h 268604"/>
                  <a:gd name="connsiteX302" fmla="*/ 29527 w 359871"/>
                  <a:gd name="connsiteY302" fmla="*/ 205740 h 268604"/>
                  <a:gd name="connsiteX303" fmla="*/ 33338 w 359871"/>
                  <a:gd name="connsiteY303" fmla="*/ 201930 h 268604"/>
                  <a:gd name="connsiteX304" fmla="*/ 32385 w 359871"/>
                  <a:gd name="connsiteY304" fmla="*/ 200978 h 268604"/>
                  <a:gd name="connsiteX305" fmla="*/ 47625 w 359871"/>
                  <a:gd name="connsiteY305" fmla="*/ 187642 h 268604"/>
                  <a:gd name="connsiteX306" fmla="*/ 47625 w 359871"/>
                  <a:gd name="connsiteY306" fmla="*/ 185738 h 268604"/>
                  <a:gd name="connsiteX307" fmla="*/ 52388 w 359871"/>
                  <a:gd name="connsiteY307" fmla="*/ 180023 h 268604"/>
                  <a:gd name="connsiteX308" fmla="*/ 57150 w 359871"/>
                  <a:gd name="connsiteY308" fmla="*/ 175260 h 268604"/>
                  <a:gd name="connsiteX309" fmla="*/ 55245 w 359871"/>
                  <a:gd name="connsiteY309" fmla="*/ 173355 h 268604"/>
                  <a:gd name="connsiteX310" fmla="*/ 49530 w 359871"/>
                  <a:gd name="connsiteY310" fmla="*/ 172403 h 268604"/>
                  <a:gd name="connsiteX311" fmla="*/ 52388 w 359871"/>
                  <a:gd name="connsiteY311" fmla="*/ 170498 h 268604"/>
                  <a:gd name="connsiteX312" fmla="*/ 51435 w 359871"/>
                  <a:gd name="connsiteY312" fmla="*/ 169545 h 268604"/>
                  <a:gd name="connsiteX313" fmla="*/ 54293 w 359871"/>
                  <a:gd name="connsiteY313" fmla="*/ 166688 h 268604"/>
                  <a:gd name="connsiteX314" fmla="*/ 60007 w 359871"/>
                  <a:gd name="connsiteY314" fmla="*/ 164783 h 268604"/>
                  <a:gd name="connsiteX315" fmla="*/ 48577 w 359871"/>
                  <a:gd name="connsiteY315" fmla="*/ 163830 h 268604"/>
                  <a:gd name="connsiteX316" fmla="*/ 60960 w 359871"/>
                  <a:gd name="connsiteY316" fmla="*/ 148590 h 268604"/>
                  <a:gd name="connsiteX317" fmla="*/ 62865 w 359871"/>
                  <a:gd name="connsiteY317" fmla="*/ 149542 h 268604"/>
                  <a:gd name="connsiteX318" fmla="*/ 59055 w 359871"/>
                  <a:gd name="connsiteY318" fmla="*/ 154305 h 268604"/>
                  <a:gd name="connsiteX319" fmla="*/ 71438 w 359871"/>
                  <a:gd name="connsiteY319" fmla="*/ 157163 h 268604"/>
                  <a:gd name="connsiteX320" fmla="*/ 69532 w 359871"/>
                  <a:gd name="connsiteY320" fmla="*/ 158115 h 268604"/>
                  <a:gd name="connsiteX321" fmla="*/ 78105 w 359871"/>
                  <a:gd name="connsiteY321" fmla="*/ 160973 h 268604"/>
                  <a:gd name="connsiteX322" fmla="*/ 73343 w 359871"/>
                  <a:gd name="connsiteY322" fmla="*/ 160973 h 268604"/>
                  <a:gd name="connsiteX323" fmla="*/ 119063 w 359871"/>
                  <a:gd name="connsiteY323" fmla="*/ 179070 h 268604"/>
                  <a:gd name="connsiteX324" fmla="*/ 83820 w 359871"/>
                  <a:gd name="connsiteY324" fmla="*/ 189548 h 268604"/>
                  <a:gd name="connsiteX325" fmla="*/ 80010 w 359871"/>
                  <a:gd name="connsiteY325" fmla="*/ 188595 h 268604"/>
                  <a:gd name="connsiteX326" fmla="*/ 79057 w 359871"/>
                  <a:gd name="connsiteY326" fmla="*/ 190500 h 268604"/>
                  <a:gd name="connsiteX327" fmla="*/ 74295 w 359871"/>
                  <a:gd name="connsiteY327" fmla="*/ 191453 h 268604"/>
                  <a:gd name="connsiteX328" fmla="*/ 68580 w 359871"/>
                  <a:gd name="connsiteY328" fmla="*/ 193358 h 268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Lst>
                <a:rect l="l" t="t" r="r" b="b"/>
                <a:pathLst>
                  <a:path w="359871" h="268604">
                    <a:moveTo>
                      <a:pt x="158115" y="237173"/>
                    </a:moveTo>
                    <a:cubicBezTo>
                      <a:pt x="160973" y="234315"/>
                      <a:pt x="163830" y="231458"/>
                      <a:pt x="166688" y="227648"/>
                    </a:cubicBezTo>
                    <a:lnTo>
                      <a:pt x="166688" y="227648"/>
                    </a:lnTo>
                    <a:cubicBezTo>
                      <a:pt x="172402" y="221933"/>
                      <a:pt x="177165" y="215265"/>
                      <a:pt x="183833" y="210503"/>
                    </a:cubicBezTo>
                    <a:cubicBezTo>
                      <a:pt x="185738" y="208598"/>
                      <a:pt x="187643" y="207645"/>
                      <a:pt x="189548" y="205740"/>
                    </a:cubicBezTo>
                    <a:cubicBezTo>
                      <a:pt x="190500" y="204788"/>
                      <a:pt x="190500" y="203835"/>
                      <a:pt x="190500" y="203835"/>
                    </a:cubicBezTo>
                    <a:cubicBezTo>
                      <a:pt x="187643" y="204788"/>
                      <a:pt x="186690" y="206692"/>
                      <a:pt x="183833" y="207645"/>
                    </a:cubicBezTo>
                    <a:cubicBezTo>
                      <a:pt x="182880" y="207645"/>
                      <a:pt x="182880" y="206692"/>
                      <a:pt x="182880" y="206692"/>
                    </a:cubicBezTo>
                    <a:cubicBezTo>
                      <a:pt x="184785" y="205740"/>
                      <a:pt x="186690" y="203835"/>
                      <a:pt x="188595" y="202883"/>
                    </a:cubicBezTo>
                    <a:cubicBezTo>
                      <a:pt x="188595" y="202883"/>
                      <a:pt x="188595" y="202883"/>
                      <a:pt x="188595" y="202883"/>
                    </a:cubicBezTo>
                    <a:cubicBezTo>
                      <a:pt x="187643" y="202883"/>
                      <a:pt x="187643" y="201930"/>
                      <a:pt x="187643" y="201930"/>
                    </a:cubicBezTo>
                    <a:cubicBezTo>
                      <a:pt x="180975" y="201930"/>
                      <a:pt x="176213" y="205740"/>
                      <a:pt x="171450" y="210503"/>
                    </a:cubicBezTo>
                    <a:cubicBezTo>
                      <a:pt x="170498" y="211455"/>
                      <a:pt x="169545" y="209550"/>
                      <a:pt x="168593" y="209550"/>
                    </a:cubicBezTo>
                    <a:cubicBezTo>
                      <a:pt x="160973" y="212408"/>
                      <a:pt x="155258" y="219075"/>
                      <a:pt x="147638" y="221933"/>
                    </a:cubicBezTo>
                    <a:lnTo>
                      <a:pt x="147638" y="220980"/>
                    </a:lnTo>
                    <a:cubicBezTo>
                      <a:pt x="144780" y="221933"/>
                      <a:pt x="141923" y="223838"/>
                      <a:pt x="138113" y="224790"/>
                    </a:cubicBezTo>
                    <a:cubicBezTo>
                      <a:pt x="133350" y="225742"/>
                      <a:pt x="129540" y="225742"/>
                      <a:pt x="125730" y="225742"/>
                    </a:cubicBezTo>
                    <a:cubicBezTo>
                      <a:pt x="120015" y="226695"/>
                      <a:pt x="113348" y="227648"/>
                      <a:pt x="107632" y="228600"/>
                    </a:cubicBezTo>
                    <a:cubicBezTo>
                      <a:pt x="107632" y="228600"/>
                      <a:pt x="107632" y="228600"/>
                      <a:pt x="106680" y="228600"/>
                    </a:cubicBezTo>
                    <a:cubicBezTo>
                      <a:pt x="103823" y="229553"/>
                      <a:pt x="100013" y="230505"/>
                      <a:pt x="97155" y="232410"/>
                    </a:cubicBezTo>
                    <a:cubicBezTo>
                      <a:pt x="97155" y="232410"/>
                      <a:pt x="97155" y="232410"/>
                      <a:pt x="97155" y="232410"/>
                    </a:cubicBezTo>
                    <a:cubicBezTo>
                      <a:pt x="97155" y="232410"/>
                      <a:pt x="96202" y="233363"/>
                      <a:pt x="96202" y="233363"/>
                    </a:cubicBezTo>
                    <a:cubicBezTo>
                      <a:pt x="95250" y="234315"/>
                      <a:pt x="94298" y="235267"/>
                      <a:pt x="92393" y="236220"/>
                    </a:cubicBezTo>
                    <a:cubicBezTo>
                      <a:pt x="89535" y="238125"/>
                      <a:pt x="86677" y="240983"/>
                      <a:pt x="83820" y="242888"/>
                    </a:cubicBezTo>
                    <a:cubicBezTo>
                      <a:pt x="83820" y="242888"/>
                      <a:pt x="82868" y="242888"/>
                      <a:pt x="82868" y="242888"/>
                    </a:cubicBezTo>
                    <a:cubicBezTo>
                      <a:pt x="80010" y="245745"/>
                      <a:pt x="77152" y="248603"/>
                      <a:pt x="74295" y="250508"/>
                    </a:cubicBezTo>
                    <a:cubicBezTo>
                      <a:pt x="74295" y="250508"/>
                      <a:pt x="73343" y="250508"/>
                      <a:pt x="72390" y="250508"/>
                    </a:cubicBezTo>
                    <a:cubicBezTo>
                      <a:pt x="72390" y="250508"/>
                      <a:pt x="72390" y="250508"/>
                      <a:pt x="72390" y="250508"/>
                    </a:cubicBezTo>
                    <a:cubicBezTo>
                      <a:pt x="72390" y="250508"/>
                      <a:pt x="72390" y="250508"/>
                      <a:pt x="72390" y="249555"/>
                    </a:cubicBezTo>
                    <a:cubicBezTo>
                      <a:pt x="72390" y="248603"/>
                      <a:pt x="73343" y="247650"/>
                      <a:pt x="73343" y="247650"/>
                    </a:cubicBezTo>
                    <a:cubicBezTo>
                      <a:pt x="74295" y="246698"/>
                      <a:pt x="74295" y="245745"/>
                      <a:pt x="75248" y="245745"/>
                    </a:cubicBezTo>
                    <a:cubicBezTo>
                      <a:pt x="76200" y="244792"/>
                      <a:pt x="76200" y="243840"/>
                      <a:pt x="77152" y="242888"/>
                    </a:cubicBezTo>
                    <a:cubicBezTo>
                      <a:pt x="77152" y="242888"/>
                      <a:pt x="77152" y="241935"/>
                      <a:pt x="77152" y="241935"/>
                    </a:cubicBezTo>
                    <a:cubicBezTo>
                      <a:pt x="77152" y="241935"/>
                      <a:pt x="77152" y="241935"/>
                      <a:pt x="76200" y="241935"/>
                    </a:cubicBezTo>
                    <a:cubicBezTo>
                      <a:pt x="79057" y="239078"/>
                      <a:pt x="81915" y="237173"/>
                      <a:pt x="84773" y="235267"/>
                    </a:cubicBezTo>
                    <a:lnTo>
                      <a:pt x="84773" y="235267"/>
                    </a:lnTo>
                    <a:cubicBezTo>
                      <a:pt x="84773" y="235267"/>
                      <a:pt x="83820" y="235267"/>
                      <a:pt x="83820" y="234315"/>
                    </a:cubicBezTo>
                    <a:cubicBezTo>
                      <a:pt x="83820" y="234315"/>
                      <a:pt x="84773" y="233363"/>
                      <a:pt x="84773" y="233363"/>
                    </a:cubicBezTo>
                    <a:cubicBezTo>
                      <a:pt x="84773" y="233363"/>
                      <a:pt x="84773" y="233363"/>
                      <a:pt x="84773" y="233363"/>
                    </a:cubicBezTo>
                    <a:cubicBezTo>
                      <a:pt x="84773" y="233363"/>
                      <a:pt x="84773" y="233363"/>
                      <a:pt x="84773" y="233363"/>
                    </a:cubicBezTo>
                    <a:cubicBezTo>
                      <a:pt x="85725" y="233363"/>
                      <a:pt x="84773" y="234315"/>
                      <a:pt x="84773" y="234315"/>
                    </a:cubicBezTo>
                    <a:cubicBezTo>
                      <a:pt x="83820" y="235267"/>
                      <a:pt x="82868" y="238125"/>
                      <a:pt x="80963" y="237173"/>
                    </a:cubicBezTo>
                    <a:cubicBezTo>
                      <a:pt x="80963" y="237173"/>
                      <a:pt x="80010" y="237173"/>
                      <a:pt x="80010" y="237173"/>
                    </a:cubicBezTo>
                    <a:cubicBezTo>
                      <a:pt x="80010" y="237173"/>
                      <a:pt x="80010" y="237173"/>
                      <a:pt x="79057" y="237173"/>
                    </a:cubicBezTo>
                    <a:cubicBezTo>
                      <a:pt x="79057" y="237173"/>
                      <a:pt x="79057" y="237173"/>
                      <a:pt x="79057" y="237173"/>
                    </a:cubicBezTo>
                    <a:cubicBezTo>
                      <a:pt x="79057" y="237173"/>
                      <a:pt x="79057" y="237173"/>
                      <a:pt x="79057" y="237173"/>
                    </a:cubicBezTo>
                    <a:cubicBezTo>
                      <a:pt x="79057" y="237173"/>
                      <a:pt x="79057" y="237173"/>
                      <a:pt x="79057" y="237173"/>
                    </a:cubicBezTo>
                    <a:cubicBezTo>
                      <a:pt x="79057" y="237173"/>
                      <a:pt x="79057" y="237173"/>
                      <a:pt x="79057" y="237173"/>
                    </a:cubicBezTo>
                    <a:cubicBezTo>
                      <a:pt x="79057" y="237173"/>
                      <a:pt x="79057" y="237173"/>
                      <a:pt x="79057" y="237173"/>
                    </a:cubicBezTo>
                    <a:cubicBezTo>
                      <a:pt x="79057" y="237173"/>
                      <a:pt x="79057" y="237173"/>
                      <a:pt x="79057" y="237173"/>
                    </a:cubicBezTo>
                    <a:cubicBezTo>
                      <a:pt x="79057" y="237173"/>
                      <a:pt x="79057" y="237173"/>
                      <a:pt x="79057" y="236220"/>
                    </a:cubicBezTo>
                    <a:cubicBezTo>
                      <a:pt x="79057" y="236220"/>
                      <a:pt x="79057" y="236220"/>
                      <a:pt x="79057" y="236220"/>
                    </a:cubicBezTo>
                    <a:cubicBezTo>
                      <a:pt x="79057" y="236220"/>
                      <a:pt x="79057" y="235267"/>
                      <a:pt x="80010" y="235267"/>
                    </a:cubicBezTo>
                    <a:cubicBezTo>
                      <a:pt x="80010" y="235267"/>
                      <a:pt x="80010" y="235267"/>
                      <a:pt x="80010" y="234315"/>
                    </a:cubicBezTo>
                    <a:cubicBezTo>
                      <a:pt x="80010" y="234315"/>
                      <a:pt x="80010" y="233363"/>
                      <a:pt x="80963" y="233363"/>
                    </a:cubicBezTo>
                    <a:cubicBezTo>
                      <a:pt x="80963" y="233363"/>
                      <a:pt x="80963" y="232410"/>
                      <a:pt x="80963" y="232410"/>
                    </a:cubicBezTo>
                    <a:cubicBezTo>
                      <a:pt x="81915" y="231458"/>
                      <a:pt x="82868" y="230505"/>
                      <a:pt x="84773" y="229553"/>
                    </a:cubicBezTo>
                    <a:lnTo>
                      <a:pt x="84773" y="229553"/>
                    </a:lnTo>
                    <a:cubicBezTo>
                      <a:pt x="86677" y="228600"/>
                      <a:pt x="88582" y="227648"/>
                      <a:pt x="90488" y="226695"/>
                    </a:cubicBezTo>
                    <a:cubicBezTo>
                      <a:pt x="90488" y="226695"/>
                      <a:pt x="91440" y="225742"/>
                      <a:pt x="91440" y="225742"/>
                    </a:cubicBezTo>
                    <a:cubicBezTo>
                      <a:pt x="88582" y="226695"/>
                      <a:pt x="85725" y="227648"/>
                      <a:pt x="82868" y="229553"/>
                    </a:cubicBezTo>
                    <a:cubicBezTo>
                      <a:pt x="82868" y="229553"/>
                      <a:pt x="81915" y="229553"/>
                      <a:pt x="81915" y="229553"/>
                    </a:cubicBezTo>
                    <a:cubicBezTo>
                      <a:pt x="81915" y="229553"/>
                      <a:pt x="80963" y="229553"/>
                      <a:pt x="80963" y="229553"/>
                    </a:cubicBezTo>
                    <a:cubicBezTo>
                      <a:pt x="80963" y="229553"/>
                      <a:pt x="80963" y="229553"/>
                      <a:pt x="80963" y="229553"/>
                    </a:cubicBezTo>
                    <a:cubicBezTo>
                      <a:pt x="81915" y="228600"/>
                      <a:pt x="82868" y="227648"/>
                      <a:pt x="83820" y="226695"/>
                    </a:cubicBezTo>
                    <a:cubicBezTo>
                      <a:pt x="84773" y="226695"/>
                      <a:pt x="84773" y="226695"/>
                      <a:pt x="84773" y="227648"/>
                    </a:cubicBezTo>
                    <a:cubicBezTo>
                      <a:pt x="100965" y="215265"/>
                      <a:pt x="123825" y="218123"/>
                      <a:pt x="142875" y="211455"/>
                    </a:cubicBezTo>
                    <a:cubicBezTo>
                      <a:pt x="144780" y="210503"/>
                      <a:pt x="145733" y="209550"/>
                      <a:pt x="147638" y="208598"/>
                    </a:cubicBezTo>
                    <a:cubicBezTo>
                      <a:pt x="150495" y="207645"/>
                      <a:pt x="152400" y="204788"/>
                      <a:pt x="155258" y="203835"/>
                    </a:cubicBezTo>
                    <a:cubicBezTo>
                      <a:pt x="159068" y="200978"/>
                      <a:pt x="161925" y="197167"/>
                      <a:pt x="163830" y="192405"/>
                    </a:cubicBezTo>
                    <a:cubicBezTo>
                      <a:pt x="163830" y="191453"/>
                      <a:pt x="162877" y="191453"/>
                      <a:pt x="162877" y="191453"/>
                    </a:cubicBezTo>
                    <a:cubicBezTo>
                      <a:pt x="156210" y="199073"/>
                      <a:pt x="148590" y="203835"/>
                      <a:pt x="140018" y="208598"/>
                    </a:cubicBezTo>
                    <a:cubicBezTo>
                      <a:pt x="129540" y="214313"/>
                      <a:pt x="117157" y="213360"/>
                      <a:pt x="106680" y="214313"/>
                    </a:cubicBezTo>
                    <a:cubicBezTo>
                      <a:pt x="107632" y="213360"/>
                      <a:pt x="108585" y="213360"/>
                      <a:pt x="109538" y="213360"/>
                    </a:cubicBezTo>
                    <a:cubicBezTo>
                      <a:pt x="109538" y="211455"/>
                      <a:pt x="110490" y="211455"/>
                      <a:pt x="111443" y="210503"/>
                    </a:cubicBezTo>
                    <a:lnTo>
                      <a:pt x="113348" y="210503"/>
                    </a:lnTo>
                    <a:cubicBezTo>
                      <a:pt x="114300" y="210503"/>
                      <a:pt x="114300" y="209550"/>
                      <a:pt x="114300" y="209550"/>
                    </a:cubicBezTo>
                    <a:cubicBezTo>
                      <a:pt x="115252" y="209550"/>
                      <a:pt x="117157" y="208598"/>
                      <a:pt x="116205" y="208598"/>
                    </a:cubicBezTo>
                    <a:cubicBezTo>
                      <a:pt x="114300" y="206692"/>
                      <a:pt x="111443" y="210503"/>
                      <a:pt x="108585" y="208598"/>
                    </a:cubicBezTo>
                    <a:cubicBezTo>
                      <a:pt x="109538" y="207645"/>
                      <a:pt x="109538" y="205740"/>
                      <a:pt x="110490" y="205740"/>
                    </a:cubicBezTo>
                    <a:lnTo>
                      <a:pt x="112395" y="205740"/>
                    </a:lnTo>
                    <a:cubicBezTo>
                      <a:pt x="112395" y="204788"/>
                      <a:pt x="113348" y="203835"/>
                      <a:pt x="113348" y="203835"/>
                    </a:cubicBezTo>
                    <a:cubicBezTo>
                      <a:pt x="120968" y="199073"/>
                      <a:pt x="128588" y="195263"/>
                      <a:pt x="135255" y="191453"/>
                    </a:cubicBezTo>
                    <a:cubicBezTo>
                      <a:pt x="133350" y="191453"/>
                      <a:pt x="132398" y="193358"/>
                      <a:pt x="131445" y="192405"/>
                    </a:cubicBezTo>
                    <a:cubicBezTo>
                      <a:pt x="132398" y="192405"/>
                      <a:pt x="131445" y="190500"/>
                      <a:pt x="132398" y="190500"/>
                    </a:cubicBezTo>
                    <a:cubicBezTo>
                      <a:pt x="138113" y="188595"/>
                      <a:pt x="142875" y="185738"/>
                      <a:pt x="148590" y="183833"/>
                    </a:cubicBezTo>
                    <a:cubicBezTo>
                      <a:pt x="146685" y="183833"/>
                      <a:pt x="144780" y="185738"/>
                      <a:pt x="142875" y="183833"/>
                    </a:cubicBezTo>
                    <a:cubicBezTo>
                      <a:pt x="143827" y="182880"/>
                      <a:pt x="144780" y="181928"/>
                      <a:pt x="145733" y="181928"/>
                    </a:cubicBezTo>
                    <a:lnTo>
                      <a:pt x="145733" y="180023"/>
                    </a:lnTo>
                    <a:cubicBezTo>
                      <a:pt x="145733" y="179070"/>
                      <a:pt x="146685" y="179070"/>
                      <a:pt x="146685" y="179070"/>
                    </a:cubicBezTo>
                    <a:cubicBezTo>
                      <a:pt x="145733" y="179070"/>
                      <a:pt x="145733" y="178117"/>
                      <a:pt x="145733" y="178117"/>
                    </a:cubicBezTo>
                    <a:cubicBezTo>
                      <a:pt x="146685" y="177165"/>
                      <a:pt x="147638" y="177165"/>
                      <a:pt x="148590" y="176213"/>
                    </a:cubicBezTo>
                    <a:cubicBezTo>
                      <a:pt x="147638" y="176213"/>
                      <a:pt x="146685" y="176213"/>
                      <a:pt x="146685" y="175260"/>
                    </a:cubicBezTo>
                    <a:cubicBezTo>
                      <a:pt x="148590" y="173355"/>
                      <a:pt x="150495" y="172403"/>
                      <a:pt x="153352" y="172403"/>
                    </a:cubicBezTo>
                    <a:cubicBezTo>
                      <a:pt x="152400" y="171450"/>
                      <a:pt x="151448" y="172403"/>
                      <a:pt x="151448" y="171450"/>
                    </a:cubicBezTo>
                    <a:cubicBezTo>
                      <a:pt x="151448" y="170498"/>
                      <a:pt x="152400" y="170498"/>
                      <a:pt x="152400" y="170498"/>
                    </a:cubicBezTo>
                    <a:lnTo>
                      <a:pt x="152400" y="170498"/>
                    </a:lnTo>
                    <a:cubicBezTo>
                      <a:pt x="151448" y="169545"/>
                      <a:pt x="151448" y="168592"/>
                      <a:pt x="151448" y="168592"/>
                    </a:cubicBezTo>
                    <a:cubicBezTo>
                      <a:pt x="154305" y="164783"/>
                      <a:pt x="154305" y="160020"/>
                      <a:pt x="156210" y="156210"/>
                    </a:cubicBezTo>
                    <a:cubicBezTo>
                      <a:pt x="155258" y="156210"/>
                      <a:pt x="155258" y="156210"/>
                      <a:pt x="155258" y="155258"/>
                    </a:cubicBezTo>
                    <a:cubicBezTo>
                      <a:pt x="150495" y="160973"/>
                      <a:pt x="141923" y="162878"/>
                      <a:pt x="134302" y="164783"/>
                    </a:cubicBezTo>
                    <a:lnTo>
                      <a:pt x="131445" y="164783"/>
                    </a:lnTo>
                    <a:cubicBezTo>
                      <a:pt x="128588" y="165735"/>
                      <a:pt x="125730" y="165735"/>
                      <a:pt x="122873" y="163830"/>
                    </a:cubicBezTo>
                    <a:cubicBezTo>
                      <a:pt x="120968" y="162878"/>
                      <a:pt x="120015" y="160973"/>
                      <a:pt x="118110" y="160020"/>
                    </a:cubicBezTo>
                    <a:cubicBezTo>
                      <a:pt x="114300" y="157163"/>
                      <a:pt x="109538" y="155258"/>
                      <a:pt x="105727" y="154305"/>
                    </a:cubicBezTo>
                    <a:cubicBezTo>
                      <a:pt x="93345" y="150495"/>
                      <a:pt x="80010" y="148590"/>
                      <a:pt x="66675" y="148590"/>
                    </a:cubicBezTo>
                    <a:cubicBezTo>
                      <a:pt x="72390" y="145733"/>
                      <a:pt x="78105" y="145733"/>
                      <a:pt x="84773" y="143828"/>
                    </a:cubicBezTo>
                    <a:cubicBezTo>
                      <a:pt x="93345" y="140970"/>
                      <a:pt x="101918" y="138113"/>
                      <a:pt x="110490" y="139065"/>
                    </a:cubicBezTo>
                    <a:cubicBezTo>
                      <a:pt x="108585" y="138113"/>
                      <a:pt x="106680" y="139065"/>
                      <a:pt x="105727" y="139065"/>
                    </a:cubicBezTo>
                    <a:cubicBezTo>
                      <a:pt x="98107" y="138113"/>
                      <a:pt x="91440" y="140970"/>
                      <a:pt x="83820" y="141923"/>
                    </a:cubicBezTo>
                    <a:cubicBezTo>
                      <a:pt x="79057" y="142875"/>
                      <a:pt x="74295" y="144780"/>
                      <a:pt x="68580" y="145733"/>
                    </a:cubicBezTo>
                    <a:cubicBezTo>
                      <a:pt x="65723" y="146685"/>
                      <a:pt x="63818" y="149542"/>
                      <a:pt x="60007" y="149542"/>
                    </a:cubicBezTo>
                    <a:lnTo>
                      <a:pt x="60007" y="147638"/>
                    </a:lnTo>
                    <a:cubicBezTo>
                      <a:pt x="64770" y="141923"/>
                      <a:pt x="71438" y="135255"/>
                      <a:pt x="79057" y="135255"/>
                    </a:cubicBezTo>
                    <a:cubicBezTo>
                      <a:pt x="88582" y="133350"/>
                      <a:pt x="97155" y="135255"/>
                      <a:pt x="105727" y="136208"/>
                    </a:cubicBezTo>
                    <a:cubicBezTo>
                      <a:pt x="112395" y="137160"/>
                      <a:pt x="118110" y="138113"/>
                      <a:pt x="124777" y="140017"/>
                    </a:cubicBezTo>
                    <a:cubicBezTo>
                      <a:pt x="127635" y="140017"/>
                      <a:pt x="127635" y="143828"/>
                      <a:pt x="129540" y="144780"/>
                    </a:cubicBezTo>
                    <a:cubicBezTo>
                      <a:pt x="132398" y="145733"/>
                      <a:pt x="135255" y="144780"/>
                      <a:pt x="139065" y="146685"/>
                    </a:cubicBezTo>
                    <a:cubicBezTo>
                      <a:pt x="139065" y="145733"/>
                      <a:pt x="138113" y="144780"/>
                      <a:pt x="139065" y="143828"/>
                    </a:cubicBezTo>
                    <a:cubicBezTo>
                      <a:pt x="140970" y="141923"/>
                      <a:pt x="143827" y="144780"/>
                      <a:pt x="145733" y="142875"/>
                    </a:cubicBezTo>
                    <a:cubicBezTo>
                      <a:pt x="149543" y="140017"/>
                      <a:pt x="141923" y="136208"/>
                      <a:pt x="140018" y="132398"/>
                    </a:cubicBezTo>
                    <a:cubicBezTo>
                      <a:pt x="140018" y="131445"/>
                      <a:pt x="140970" y="131445"/>
                      <a:pt x="140970" y="131445"/>
                    </a:cubicBezTo>
                    <a:cubicBezTo>
                      <a:pt x="144780" y="135255"/>
                      <a:pt x="147638" y="139065"/>
                      <a:pt x="153352" y="141923"/>
                    </a:cubicBezTo>
                    <a:cubicBezTo>
                      <a:pt x="156210" y="142875"/>
                      <a:pt x="161925" y="144780"/>
                      <a:pt x="160973" y="140970"/>
                    </a:cubicBezTo>
                    <a:cubicBezTo>
                      <a:pt x="158115" y="135255"/>
                      <a:pt x="153352" y="130492"/>
                      <a:pt x="149543" y="125730"/>
                    </a:cubicBezTo>
                    <a:lnTo>
                      <a:pt x="149543" y="123825"/>
                    </a:lnTo>
                    <a:cubicBezTo>
                      <a:pt x="148590" y="123825"/>
                      <a:pt x="148590" y="122873"/>
                      <a:pt x="147638" y="122873"/>
                    </a:cubicBezTo>
                    <a:lnTo>
                      <a:pt x="147638" y="120015"/>
                    </a:lnTo>
                    <a:cubicBezTo>
                      <a:pt x="145733" y="119063"/>
                      <a:pt x="145733" y="117158"/>
                      <a:pt x="144780" y="115253"/>
                    </a:cubicBezTo>
                    <a:cubicBezTo>
                      <a:pt x="142875" y="112395"/>
                      <a:pt x="143827" y="109538"/>
                      <a:pt x="142875" y="105728"/>
                    </a:cubicBezTo>
                    <a:cubicBezTo>
                      <a:pt x="142875" y="103823"/>
                      <a:pt x="142875" y="100965"/>
                      <a:pt x="141923" y="98108"/>
                    </a:cubicBezTo>
                    <a:cubicBezTo>
                      <a:pt x="140018" y="89535"/>
                      <a:pt x="138113" y="81915"/>
                      <a:pt x="137160" y="73342"/>
                    </a:cubicBezTo>
                    <a:cubicBezTo>
                      <a:pt x="136208" y="63817"/>
                      <a:pt x="142875" y="56197"/>
                      <a:pt x="147638" y="47625"/>
                    </a:cubicBezTo>
                    <a:cubicBezTo>
                      <a:pt x="151448" y="41910"/>
                      <a:pt x="155258" y="35242"/>
                      <a:pt x="161925" y="31433"/>
                    </a:cubicBezTo>
                    <a:cubicBezTo>
                      <a:pt x="163830" y="25718"/>
                      <a:pt x="167640" y="20003"/>
                      <a:pt x="171450" y="15240"/>
                    </a:cubicBezTo>
                    <a:cubicBezTo>
                      <a:pt x="175260" y="10478"/>
                      <a:pt x="181927" y="7620"/>
                      <a:pt x="187643" y="4763"/>
                    </a:cubicBezTo>
                    <a:cubicBezTo>
                      <a:pt x="194310" y="1905"/>
                      <a:pt x="200977" y="0"/>
                      <a:pt x="200977" y="0"/>
                    </a:cubicBezTo>
                    <a:lnTo>
                      <a:pt x="302895" y="0"/>
                    </a:lnTo>
                    <a:cubicBezTo>
                      <a:pt x="302895" y="0"/>
                      <a:pt x="303848" y="0"/>
                      <a:pt x="305753" y="953"/>
                    </a:cubicBezTo>
                    <a:cubicBezTo>
                      <a:pt x="307658" y="1905"/>
                      <a:pt x="311467" y="3810"/>
                      <a:pt x="313373" y="4763"/>
                    </a:cubicBezTo>
                    <a:cubicBezTo>
                      <a:pt x="317183" y="6668"/>
                      <a:pt x="320992" y="9525"/>
                      <a:pt x="322898" y="13335"/>
                    </a:cubicBezTo>
                    <a:cubicBezTo>
                      <a:pt x="323850" y="15240"/>
                      <a:pt x="325755" y="18097"/>
                      <a:pt x="324803" y="20003"/>
                    </a:cubicBezTo>
                    <a:cubicBezTo>
                      <a:pt x="323850" y="22860"/>
                      <a:pt x="322898" y="26670"/>
                      <a:pt x="320992" y="27622"/>
                    </a:cubicBezTo>
                    <a:cubicBezTo>
                      <a:pt x="318135" y="29528"/>
                      <a:pt x="314325" y="29528"/>
                      <a:pt x="310515" y="28575"/>
                    </a:cubicBezTo>
                    <a:cubicBezTo>
                      <a:pt x="308610" y="28575"/>
                      <a:pt x="306705" y="27622"/>
                      <a:pt x="304800" y="27622"/>
                    </a:cubicBezTo>
                    <a:cubicBezTo>
                      <a:pt x="312420" y="30480"/>
                      <a:pt x="320040" y="34290"/>
                      <a:pt x="324803" y="40958"/>
                    </a:cubicBezTo>
                    <a:cubicBezTo>
                      <a:pt x="325755" y="41910"/>
                      <a:pt x="327660" y="42863"/>
                      <a:pt x="329565" y="42863"/>
                    </a:cubicBezTo>
                    <a:cubicBezTo>
                      <a:pt x="330517" y="42863"/>
                      <a:pt x="330517" y="43815"/>
                      <a:pt x="330517" y="44767"/>
                    </a:cubicBezTo>
                    <a:cubicBezTo>
                      <a:pt x="329565" y="45720"/>
                      <a:pt x="328613" y="46672"/>
                      <a:pt x="328613" y="47625"/>
                    </a:cubicBezTo>
                    <a:lnTo>
                      <a:pt x="330517" y="47625"/>
                    </a:lnTo>
                    <a:cubicBezTo>
                      <a:pt x="333375" y="46672"/>
                      <a:pt x="332423" y="41910"/>
                      <a:pt x="336233" y="42863"/>
                    </a:cubicBezTo>
                    <a:cubicBezTo>
                      <a:pt x="339090" y="44767"/>
                      <a:pt x="340042" y="47625"/>
                      <a:pt x="338138" y="50483"/>
                    </a:cubicBezTo>
                    <a:cubicBezTo>
                      <a:pt x="336233" y="52388"/>
                      <a:pt x="334328" y="54292"/>
                      <a:pt x="332423" y="55245"/>
                    </a:cubicBezTo>
                    <a:cubicBezTo>
                      <a:pt x="331470" y="56197"/>
                      <a:pt x="331470" y="58103"/>
                      <a:pt x="332423" y="59055"/>
                    </a:cubicBezTo>
                    <a:cubicBezTo>
                      <a:pt x="334328" y="60960"/>
                      <a:pt x="334328" y="62865"/>
                      <a:pt x="335280" y="64770"/>
                    </a:cubicBezTo>
                    <a:cubicBezTo>
                      <a:pt x="337185" y="68580"/>
                      <a:pt x="337185" y="72390"/>
                      <a:pt x="339090" y="76200"/>
                    </a:cubicBezTo>
                    <a:cubicBezTo>
                      <a:pt x="340995" y="83820"/>
                      <a:pt x="342900" y="91440"/>
                      <a:pt x="342900" y="99060"/>
                    </a:cubicBezTo>
                    <a:cubicBezTo>
                      <a:pt x="342900" y="102870"/>
                      <a:pt x="340995" y="106680"/>
                      <a:pt x="341948" y="110490"/>
                    </a:cubicBezTo>
                    <a:cubicBezTo>
                      <a:pt x="342900" y="114300"/>
                      <a:pt x="345758" y="118110"/>
                      <a:pt x="347663" y="120967"/>
                    </a:cubicBezTo>
                    <a:cubicBezTo>
                      <a:pt x="349567" y="123825"/>
                      <a:pt x="351473" y="125730"/>
                      <a:pt x="353378" y="129540"/>
                    </a:cubicBezTo>
                    <a:cubicBezTo>
                      <a:pt x="356235" y="134303"/>
                      <a:pt x="361950" y="140017"/>
                      <a:pt x="359092" y="145733"/>
                    </a:cubicBezTo>
                    <a:cubicBezTo>
                      <a:pt x="357188" y="149542"/>
                      <a:pt x="351473" y="148590"/>
                      <a:pt x="348615" y="150495"/>
                    </a:cubicBezTo>
                    <a:cubicBezTo>
                      <a:pt x="345758" y="153353"/>
                      <a:pt x="347663" y="157163"/>
                      <a:pt x="349567" y="160020"/>
                    </a:cubicBezTo>
                    <a:cubicBezTo>
                      <a:pt x="352425" y="164783"/>
                      <a:pt x="346710" y="167640"/>
                      <a:pt x="342900" y="169545"/>
                    </a:cubicBezTo>
                    <a:cubicBezTo>
                      <a:pt x="343853" y="171450"/>
                      <a:pt x="345758" y="170498"/>
                      <a:pt x="346710" y="171450"/>
                    </a:cubicBezTo>
                    <a:cubicBezTo>
                      <a:pt x="347663" y="174308"/>
                      <a:pt x="349567" y="175260"/>
                      <a:pt x="348615" y="178117"/>
                    </a:cubicBezTo>
                    <a:cubicBezTo>
                      <a:pt x="346710" y="180975"/>
                      <a:pt x="340042" y="182880"/>
                      <a:pt x="343853" y="187642"/>
                    </a:cubicBezTo>
                    <a:cubicBezTo>
                      <a:pt x="345758" y="191453"/>
                      <a:pt x="344805" y="195263"/>
                      <a:pt x="342900" y="199073"/>
                    </a:cubicBezTo>
                    <a:cubicBezTo>
                      <a:pt x="340995" y="203835"/>
                      <a:pt x="337185" y="205740"/>
                      <a:pt x="333375" y="206692"/>
                    </a:cubicBezTo>
                    <a:cubicBezTo>
                      <a:pt x="330517" y="207645"/>
                      <a:pt x="326708" y="207645"/>
                      <a:pt x="323850" y="207645"/>
                    </a:cubicBezTo>
                    <a:cubicBezTo>
                      <a:pt x="320040" y="205740"/>
                      <a:pt x="319088" y="205740"/>
                      <a:pt x="318135" y="205740"/>
                    </a:cubicBezTo>
                    <a:cubicBezTo>
                      <a:pt x="309563" y="204788"/>
                      <a:pt x="300990" y="201930"/>
                      <a:pt x="292417" y="201930"/>
                    </a:cubicBezTo>
                    <a:cubicBezTo>
                      <a:pt x="289560" y="202883"/>
                      <a:pt x="287655" y="202883"/>
                      <a:pt x="285750" y="203835"/>
                    </a:cubicBezTo>
                    <a:cubicBezTo>
                      <a:pt x="283845" y="205740"/>
                      <a:pt x="280988" y="207645"/>
                      <a:pt x="280035" y="209550"/>
                    </a:cubicBezTo>
                    <a:cubicBezTo>
                      <a:pt x="280035" y="209550"/>
                      <a:pt x="280035" y="209550"/>
                      <a:pt x="280035" y="209550"/>
                    </a:cubicBezTo>
                    <a:cubicBezTo>
                      <a:pt x="280035" y="209550"/>
                      <a:pt x="279083" y="210503"/>
                      <a:pt x="279083" y="210503"/>
                    </a:cubicBezTo>
                    <a:cubicBezTo>
                      <a:pt x="279083" y="210503"/>
                      <a:pt x="279083" y="211455"/>
                      <a:pt x="278130" y="211455"/>
                    </a:cubicBezTo>
                    <a:cubicBezTo>
                      <a:pt x="278130" y="211455"/>
                      <a:pt x="278130" y="211455"/>
                      <a:pt x="278130" y="212408"/>
                    </a:cubicBezTo>
                    <a:cubicBezTo>
                      <a:pt x="276225" y="214313"/>
                      <a:pt x="275273" y="216217"/>
                      <a:pt x="274320" y="218123"/>
                    </a:cubicBezTo>
                    <a:cubicBezTo>
                      <a:pt x="274320" y="218123"/>
                      <a:pt x="274320" y="218123"/>
                      <a:pt x="274320" y="218123"/>
                    </a:cubicBezTo>
                    <a:cubicBezTo>
                      <a:pt x="274320" y="218123"/>
                      <a:pt x="274320" y="219075"/>
                      <a:pt x="274320" y="219075"/>
                    </a:cubicBezTo>
                    <a:cubicBezTo>
                      <a:pt x="272415" y="221933"/>
                      <a:pt x="271463" y="225742"/>
                      <a:pt x="270510" y="228600"/>
                    </a:cubicBezTo>
                    <a:cubicBezTo>
                      <a:pt x="266700" y="240030"/>
                      <a:pt x="268605" y="250508"/>
                      <a:pt x="271463" y="252413"/>
                    </a:cubicBezTo>
                    <a:cubicBezTo>
                      <a:pt x="272415" y="253365"/>
                      <a:pt x="288608" y="258128"/>
                      <a:pt x="299085" y="262890"/>
                    </a:cubicBezTo>
                    <a:cubicBezTo>
                      <a:pt x="304800" y="264795"/>
                      <a:pt x="307658" y="266700"/>
                      <a:pt x="311467" y="268605"/>
                    </a:cubicBezTo>
                    <a:lnTo>
                      <a:pt x="101918" y="268605"/>
                    </a:lnTo>
                    <a:cubicBezTo>
                      <a:pt x="111443" y="261938"/>
                      <a:pt x="120968" y="258128"/>
                      <a:pt x="135255" y="251460"/>
                    </a:cubicBezTo>
                    <a:cubicBezTo>
                      <a:pt x="138113" y="249555"/>
                      <a:pt x="153352" y="242888"/>
                      <a:pt x="158115" y="237173"/>
                    </a:cubicBezTo>
                    <a:moveTo>
                      <a:pt x="79057" y="200978"/>
                    </a:moveTo>
                    <a:cubicBezTo>
                      <a:pt x="78105" y="200978"/>
                      <a:pt x="76200" y="201930"/>
                      <a:pt x="76200" y="200025"/>
                    </a:cubicBezTo>
                    <a:cubicBezTo>
                      <a:pt x="77152" y="197167"/>
                      <a:pt x="80010" y="197167"/>
                      <a:pt x="81915" y="196215"/>
                    </a:cubicBezTo>
                    <a:cubicBezTo>
                      <a:pt x="82868" y="195263"/>
                      <a:pt x="84773" y="194310"/>
                      <a:pt x="85725" y="195263"/>
                    </a:cubicBezTo>
                    <a:cubicBezTo>
                      <a:pt x="86677" y="197167"/>
                      <a:pt x="88582" y="196215"/>
                      <a:pt x="89535" y="197167"/>
                    </a:cubicBezTo>
                    <a:cubicBezTo>
                      <a:pt x="86677" y="200978"/>
                      <a:pt x="82868" y="200025"/>
                      <a:pt x="79057" y="200978"/>
                    </a:cubicBezTo>
                    <a:moveTo>
                      <a:pt x="952" y="189548"/>
                    </a:moveTo>
                    <a:cubicBezTo>
                      <a:pt x="952" y="189548"/>
                      <a:pt x="0" y="188595"/>
                      <a:pt x="0" y="188595"/>
                    </a:cubicBezTo>
                    <a:cubicBezTo>
                      <a:pt x="6668" y="180023"/>
                      <a:pt x="11430" y="171450"/>
                      <a:pt x="16193" y="162878"/>
                    </a:cubicBezTo>
                    <a:cubicBezTo>
                      <a:pt x="22860" y="159067"/>
                      <a:pt x="28575" y="154305"/>
                      <a:pt x="33338" y="148590"/>
                    </a:cubicBezTo>
                    <a:cubicBezTo>
                      <a:pt x="41910" y="139065"/>
                      <a:pt x="51435" y="131445"/>
                      <a:pt x="61913" y="125730"/>
                    </a:cubicBezTo>
                    <a:cubicBezTo>
                      <a:pt x="65723" y="123825"/>
                      <a:pt x="71438" y="124778"/>
                      <a:pt x="75248" y="126683"/>
                    </a:cubicBezTo>
                    <a:cubicBezTo>
                      <a:pt x="73343" y="128588"/>
                      <a:pt x="71438" y="128588"/>
                      <a:pt x="69532" y="129540"/>
                    </a:cubicBezTo>
                    <a:cubicBezTo>
                      <a:pt x="68580" y="129540"/>
                      <a:pt x="68580" y="129540"/>
                      <a:pt x="67627" y="128588"/>
                    </a:cubicBezTo>
                    <a:cubicBezTo>
                      <a:pt x="68580" y="127635"/>
                      <a:pt x="68580" y="127635"/>
                      <a:pt x="68580" y="126683"/>
                    </a:cubicBezTo>
                    <a:cubicBezTo>
                      <a:pt x="63818" y="132398"/>
                      <a:pt x="56198" y="135255"/>
                      <a:pt x="52388" y="141923"/>
                    </a:cubicBezTo>
                    <a:cubicBezTo>
                      <a:pt x="49530" y="146685"/>
                      <a:pt x="47625" y="153353"/>
                      <a:pt x="40957" y="155258"/>
                    </a:cubicBezTo>
                    <a:cubicBezTo>
                      <a:pt x="39052" y="156210"/>
                      <a:pt x="41910" y="153353"/>
                      <a:pt x="40005" y="154305"/>
                    </a:cubicBezTo>
                    <a:cubicBezTo>
                      <a:pt x="24765" y="164783"/>
                      <a:pt x="13335" y="176213"/>
                      <a:pt x="952" y="189548"/>
                    </a:cubicBezTo>
                    <a:moveTo>
                      <a:pt x="43815" y="156210"/>
                    </a:moveTo>
                    <a:cubicBezTo>
                      <a:pt x="42863" y="157163"/>
                      <a:pt x="42863" y="157163"/>
                      <a:pt x="41910" y="158115"/>
                    </a:cubicBezTo>
                    <a:cubicBezTo>
                      <a:pt x="40957" y="159067"/>
                      <a:pt x="40957" y="160020"/>
                      <a:pt x="40005" y="160020"/>
                    </a:cubicBezTo>
                    <a:cubicBezTo>
                      <a:pt x="39052" y="160020"/>
                      <a:pt x="39052" y="160020"/>
                      <a:pt x="39052" y="159067"/>
                    </a:cubicBezTo>
                    <a:cubicBezTo>
                      <a:pt x="40005" y="157163"/>
                      <a:pt x="40957" y="155258"/>
                      <a:pt x="42863" y="154305"/>
                    </a:cubicBezTo>
                    <a:cubicBezTo>
                      <a:pt x="43815" y="155258"/>
                      <a:pt x="43815" y="155258"/>
                      <a:pt x="43815" y="156210"/>
                    </a:cubicBezTo>
                    <a:moveTo>
                      <a:pt x="67627" y="232410"/>
                    </a:moveTo>
                    <a:cubicBezTo>
                      <a:pt x="67627" y="233363"/>
                      <a:pt x="66675" y="233363"/>
                      <a:pt x="66675" y="234315"/>
                    </a:cubicBezTo>
                    <a:cubicBezTo>
                      <a:pt x="67627" y="234315"/>
                      <a:pt x="67627" y="234315"/>
                      <a:pt x="67627" y="235267"/>
                    </a:cubicBezTo>
                    <a:cubicBezTo>
                      <a:pt x="66675" y="236220"/>
                      <a:pt x="65723" y="237173"/>
                      <a:pt x="63818" y="238125"/>
                    </a:cubicBezTo>
                    <a:cubicBezTo>
                      <a:pt x="63818" y="238125"/>
                      <a:pt x="63818" y="238125"/>
                      <a:pt x="62865" y="238125"/>
                    </a:cubicBezTo>
                    <a:cubicBezTo>
                      <a:pt x="61913" y="239078"/>
                      <a:pt x="61913" y="239078"/>
                      <a:pt x="60960" y="240030"/>
                    </a:cubicBezTo>
                    <a:cubicBezTo>
                      <a:pt x="60007" y="240983"/>
                      <a:pt x="57150" y="240030"/>
                      <a:pt x="58102" y="239078"/>
                    </a:cubicBezTo>
                    <a:cubicBezTo>
                      <a:pt x="59055" y="238125"/>
                      <a:pt x="60960" y="236220"/>
                      <a:pt x="61913" y="235267"/>
                    </a:cubicBezTo>
                    <a:cubicBezTo>
                      <a:pt x="62865" y="234315"/>
                      <a:pt x="63818" y="234315"/>
                      <a:pt x="63818" y="233363"/>
                    </a:cubicBezTo>
                    <a:cubicBezTo>
                      <a:pt x="63818" y="233363"/>
                      <a:pt x="64770" y="232410"/>
                      <a:pt x="64770" y="232410"/>
                    </a:cubicBezTo>
                    <a:cubicBezTo>
                      <a:pt x="64770" y="231458"/>
                      <a:pt x="67627" y="231458"/>
                      <a:pt x="67627" y="232410"/>
                    </a:cubicBezTo>
                    <a:moveTo>
                      <a:pt x="58102" y="228600"/>
                    </a:moveTo>
                    <a:cubicBezTo>
                      <a:pt x="58102" y="228600"/>
                      <a:pt x="58102" y="228600"/>
                      <a:pt x="58102" y="228600"/>
                    </a:cubicBezTo>
                    <a:cubicBezTo>
                      <a:pt x="56198" y="230505"/>
                      <a:pt x="54293" y="231458"/>
                      <a:pt x="52388" y="232410"/>
                    </a:cubicBezTo>
                    <a:cubicBezTo>
                      <a:pt x="50482" y="233363"/>
                      <a:pt x="47625" y="234315"/>
                      <a:pt x="45720" y="235267"/>
                    </a:cubicBezTo>
                    <a:cubicBezTo>
                      <a:pt x="45720" y="235267"/>
                      <a:pt x="45720" y="235267"/>
                      <a:pt x="45720" y="235267"/>
                    </a:cubicBezTo>
                    <a:cubicBezTo>
                      <a:pt x="45720" y="235267"/>
                      <a:pt x="44768" y="235267"/>
                      <a:pt x="44768" y="235267"/>
                    </a:cubicBezTo>
                    <a:cubicBezTo>
                      <a:pt x="42863" y="236220"/>
                      <a:pt x="40957" y="238125"/>
                      <a:pt x="40005" y="239078"/>
                    </a:cubicBezTo>
                    <a:cubicBezTo>
                      <a:pt x="40005" y="239078"/>
                      <a:pt x="40005" y="239078"/>
                      <a:pt x="39052" y="240030"/>
                    </a:cubicBezTo>
                    <a:cubicBezTo>
                      <a:pt x="39052" y="240030"/>
                      <a:pt x="39052" y="240030"/>
                      <a:pt x="39052" y="240030"/>
                    </a:cubicBezTo>
                    <a:cubicBezTo>
                      <a:pt x="39052" y="240030"/>
                      <a:pt x="39052" y="240030"/>
                      <a:pt x="39052" y="240030"/>
                    </a:cubicBezTo>
                    <a:cubicBezTo>
                      <a:pt x="39052" y="240030"/>
                      <a:pt x="38100" y="240983"/>
                      <a:pt x="38100" y="240983"/>
                    </a:cubicBezTo>
                    <a:cubicBezTo>
                      <a:pt x="38100" y="240983"/>
                      <a:pt x="38100" y="240983"/>
                      <a:pt x="38100" y="240983"/>
                    </a:cubicBezTo>
                    <a:cubicBezTo>
                      <a:pt x="38100" y="240983"/>
                      <a:pt x="38100" y="240983"/>
                      <a:pt x="38100" y="240983"/>
                    </a:cubicBezTo>
                    <a:cubicBezTo>
                      <a:pt x="38100" y="240983"/>
                      <a:pt x="37148" y="241935"/>
                      <a:pt x="37148" y="241935"/>
                    </a:cubicBezTo>
                    <a:cubicBezTo>
                      <a:pt x="37148" y="241935"/>
                      <a:pt x="37148" y="242888"/>
                      <a:pt x="36195" y="242888"/>
                    </a:cubicBezTo>
                    <a:cubicBezTo>
                      <a:pt x="36195" y="242888"/>
                      <a:pt x="35243" y="242888"/>
                      <a:pt x="35243" y="242888"/>
                    </a:cubicBezTo>
                    <a:cubicBezTo>
                      <a:pt x="35243" y="242888"/>
                      <a:pt x="35243" y="242888"/>
                      <a:pt x="35243" y="242888"/>
                    </a:cubicBezTo>
                    <a:cubicBezTo>
                      <a:pt x="35243" y="242888"/>
                      <a:pt x="34290" y="242888"/>
                      <a:pt x="34290" y="242888"/>
                    </a:cubicBezTo>
                    <a:cubicBezTo>
                      <a:pt x="34290" y="242888"/>
                      <a:pt x="33338" y="242888"/>
                      <a:pt x="33338" y="242888"/>
                    </a:cubicBezTo>
                    <a:cubicBezTo>
                      <a:pt x="33338" y="242888"/>
                      <a:pt x="33338" y="242888"/>
                      <a:pt x="33338" y="242888"/>
                    </a:cubicBezTo>
                    <a:cubicBezTo>
                      <a:pt x="33338" y="242888"/>
                      <a:pt x="33338" y="242888"/>
                      <a:pt x="33338" y="242888"/>
                    </a:cubicBezTo>
                    <a:cubicBezTo>
                      <a:pt x="32385" y="243840"/>
                      <a:pt x="32385" y="243840"/>
                      <a:pt x="31432" y="244792"/>
                    </a:cubicBezTo>
                    <a:cubicBezTo>
                      <a:pt x="30480" y="245745"/>
                      <a:pt x="29527" y="246698"/>
                      <a:pt x="28575" y="247650"/>
                    </a:cubicBezTo>
                    <a:cubicBezTo>
                      <a:pt x="28575" y="247650"/>
                      <a:pt x="28575" y="247650"/>
                      <a:pt x="28575" y="247650"/>
                    </a:cubicBezTo>
                    <a:cubicBezTo>
                      <a:pt x="28575" y="247650"/>
                      <a:pt x="28575" y="247650"/>
                      <a:pt x="28575" y="247650"/>
                    </a:cubicBezTo>
                    <a:cubicBezTo>
                      <a:pt x="28575" y="247650"/>
                      <a:pt x="28575" y="247650"/>
                      <a:pt x="28575" y="247650"/>
                    </a:cubicBezTo>
                    <a:cubicBezTo>
                      <a:pt x="28575" y="247650"/>
                      <a:pt x="28575" y="247650"/>
                      <a:pt x="28575" y="247650"/>
                    </a:cubicBezTo>
                    <a:cubicBezTo>
                      <a:pt x="28575" y="247650"/>
                      <a:pt x="28575" y="247650"/>
                      <a:pt x="28575" y="247650"/>
                    </a:cubicBezTo>
                    <a:cubicBezTo>
                      <a:pt x="28575" y="247650"/>
                      <a:pt x="28575" y="247650"/>
                      <a:pt x="28575" y="248603"/>
                    </a:cubicBezTo>
                    <a:lnTo>
                      <a:pt x="28575" y="248603"/>
                    </a:lnTo>
                    <a:cubicBezTo>
                      <a:pt x="28575" y="248603"/>
                      <a:pt x="28575" y="248603"/>
                      <a:pt x="28575" y="248603"/>
                    </a:cubicBezTo>
                    <a:cubicBezTo>
                      <a:pt x="28575" y="248603"/>
                      <a:pt x="28575" y="248603"/>
                      <a:pt x="28575" y="248603"/>
                    </a:cubicBezTo>
                    <a:cubicBezTo>
                      <a:pt x="28575" y="248603"/>
                      <a:pt x="28575" y="248603"/>
                      <a:pt x="28575" y="248603"/>
                    </a:cubicBezTo>
                    <a:cubicBezTo>
                      <a:pt x="28575" y="248603"/>
                      <a:pt x="28575" y="247650"/>
                      <a:pt x="28575" y="247650"/>
                    </a:cubicBezTo>
                    <a:lnTo>
                      <a:pt x="28575" y="247650"/>
                    </a:lnTo>
                    <a:cubicBezTo>
                      <a:pt x="28575" y="247650"/>
                      <a:pt x="28575" y="247650"/>
                      <a:pt x="28575" y="247650"/>
                    </a:cubicBezTo>
                    <a:cubicBezTo>
                      <a:pt x="29527" y="246698"/>
                      <a:pt x="29527" y="246698"/>
                      <a:pt x="30480" y="245745"/>
                    </a:cubicBezTo>
                    <a:cubicBezTo>
                      <a:pt x="30480" y="245745"/>
                      <a:pt x="30480" y="245745"/>
                      <a:pt x="30480" y="245745"/>
                    </a:cubicBezTo>
                    <a:cubicBezTo>
                      <a:pt x="30480" y="245745"/>
                      <a:pt x="30480" y="245745"/>
                      <a:pt x="31432" y="244792"/>
                    </a:cubicBezTo>
                    <a:cubicBezTo>
                      <a:pt x="31432" y="244792"/>
                      <a:pt x="32385" y="243840"/>
                      <a:pt x="32385" y="243840"/>
                    </a:cubicBezTo>
                    <a:cubicBezTo>
                      <a:pt x="32385" y="243840"/>
                      <a:pt x="32385" y="243840"/>
                      <a:pt x="32385" y="243840"/>
                    </a:cubicBezTo>
                    <a:cubicBezTo>
                      <a:pt x="33338" y="242888"/>
                      <a:pt x="33338" y="241935"/>
                      <a:pt x="34290" y="241935"/>
                    </a:cubicBezTo>
                    <a:cubicBezTo>
                      <a:pt x="34290" y="241935"/>
                      <a:pt x="34290" y="241935"/>
                      <a:pt x="34290" y="241935"/>
                    </a:cubicBezTo>
                    <a:cubicBezTo>
                      <a:pt x="34290" y="241935"/>
                      <a:pt x="34290" y="241935"/>
                      <a:pt x="34290" y="241935"/>
                    </a:cubicBezTo>
                    <a:cubicBezTo>
                      <a:pt x="34290" y="241935"/>
                      <a:pt x="35243" y="240983"/>
                      <a:pt x="35243" y="240983"/>
                    </a:cubicBezTo>
                    <a:cubicBezTo>
                      <a:pt x="35243" y="240983"/>
                      <a:pt x="35243" y="240030"/>
                      <a:pt x="36195" y="240030"/>
                    </a:cubicBezTo>
                    <a:cubicBezTo>
                      <a:pt x="36195" y="240030"/>
                      <a:pt x="36195" y="240030"/>
                      <a:pt x="36195" y="240030"/>
                    </a:cubicBezTo>
                    <a:cubicBezTo>
                      <a:pt x="36195" y="240030"/>
                      <a:pt x="36195" y="240030"/>
                      <a:pt x="36195" y="240030"/>
                    </a:cubicBezTo>
                    <a:cubicBezTo>
                      <a:pt x="36195" y="240030"/>
                      <a:pt x="36195" y="240030"/>
                      <a:pt x="36195" y="240030"/>
                    </a:cubicBezTo>
                    <a:cubicBezTo>
                      <a:pt x="36195" y="240030"/>
                      <a:pt x="36195" y="239078"/>
                      <a:pt x="37148" y="239078"/>
                    </a:cubicBezTo>
                    <a:cubicBezTo>
                      <a:pt x="37148" y="239078"/>
                      <a:pt x="37148" y="239078"/>
                      <a:pt x="37148" y="239078"/>
                    </a:cubicBezTo>
                    <a:cubicBezTo>
                      <a:pt x="37148" y="239078"/>
                      <a:pt x="37148" y="239078"/>
                      <a:pt x="37148" y="239078"/>
                    </a:cubicBezTo>
                    <a:cubicBezTo>
                      <a:pt x="37148" y="239078"/>
                      <a:pt x="37148" y="239078"/>
                      <a:pt x="37148" y="238125"/>
                    </a:cubicBezTo>
                    <a:cubicBezTo>
                      <a:pt x="37148" y="238125"/>
                      <a:pt x="37148" y="238125"/>
                      <a:pt x="37148" y="238125"/>
                    </a:cubicBezTo>
                    <a:cubicBezTo>
                      <a:pt x="37148" y="238125"/>
                      <a:pt x="37148" y="237173"/>
                      <a:pt x="37148" y="237173"/>
                    </a:cubicBezTo>
                    <a:cubicBezTo>
                      <a:pt x="37148" y="237173"/>
                      <a:pt x="37148" y="237173"/>
                      <a:pt x="37148" y="237173"/>
                    </a:cubicBezTo>
                    <a:cubicBezTo>
                      <a:pt x="38100" y="236220"/>
                      <a:pt x="38100" y="235267"/>
                      <a:pt x="39052" y="234315"/>
                    </a:cubicBezTo>
                    <a:cubicBezTo>
                      <a:pt x="39052" y="234315"/>
                      <a:pt x="39052" y="234315"/>
                      <a:pt x="39052" y="234315"/>
                    </a:cubicBezTo>
                    <a:cubicBezTo>
                      <a:pt x="38100" y="234315"/>
                      <a:pt x="38100" y="235267"/>
                      <a:pt x="37148" y="236220"/>
                    </a:cubicBezTo>
                    <a:cubicBezTo>
                      <a:pt x="36195" y="236220"/>
                      <a:pt x="35243" y="236220"/>
                      <a:pt x="36195" y="235267"/>
                    </a:cubicBezTo>
                    <a:cubicBezTo>
                      <a:pt x="36195" y="235267"/>
                      <a:pt x="37148" y="234315"/>
                      <a:pt x="37148" y="234315"/>
                    </a:cubicBezTo>
                    <a:cubicBezTo>
                      <a:pt x="37148" y="234315"/>
                      <a:pt x="37148" y="234315"/>
                      <a:pt x="37148" y="234315"/>
                    </a:cubicBezTo>
                    <a:cubicBezTo>
                      <a:pt x="38100" y="233363"/>
                      <a:pt x="39052" y="232410"/>
                      <a:pt x="40005" y="231458"/>
                    </a:cubicBezTo>
                    <a:cubicBezTo>
                      <a:pt x="40957" y="231458"/>
                      <a:pt x="40957" y="230505"/>
                      <a:pt x="41910" y="230505"/>
                    </a:cubicBezTo>
                    <a:cubicBezTo>
                      <a:pt x="41910" y="230505"/>
                      <a:pt x="41910" y="230505"/>
                      <a:pt x="41910" y="230505"/>
                    </a:cubicBezTo>
                    <a:cubicBezTo>
                      <a:pt x="41910" y="230505"/>
                      <a:pt x="42863" y="229553"/>
                      <a:pt x="42863" y="229553"/>
                    </a:cubicBezTo>
                    <a:cubicBezTo>
                      <a:pt x="42863" y="229553"/>
                      <a:pt x="42863" y="229553"/>
                      <a:pt x="42863" y="229553"/>
                    </a:cubicBezTo>
                    <a:cubicBezTo>
                      <a:pt x="47625" y="224790"/>
                      <a:pt x="56198" y="224790"/>
                      <a:pt x="62865" y="221933"/>
                    </a:cubicBezTo>
                    <a:cubicBezTo>
                      <a:pt x="65723" y="220980"/>
                      <a:pt x="68580" y="222885"/>
                      <a:pt x="71438" y="221933"/>
                    </a:cubicBezTo>
                    <a:cubicBezTo>
                      <a:pt x="73343" y="221933"/>
                      <a:pt x="74295" y="221933"/>
                      <a:pt x="76200" y="222885"/>
                    </a:cubicBezTo>
                    <a:cubicBezTo>
                      <a:pt x="66675" y="222885"/>
                      <a:pt x="62865" y="225742"/>
                      <a:pt x="58102" y="228600"/>
                    </a:cubicBezTo>
                    <a:moveTo>
                      <a:pt x="68580" y="193358"/>
                    </a:moveTo>
                    <a:cubicBezTo>
                      <a:pt x="67627" y="192405"/>
                      <a:pt x="70485" y="193358"/>
                      <a:pt x="70485" y="192405"/>
                    </a:cubicBezTo>
                    <a:lnTo>
                      <a:pt x="66675" y="192405"/>
                    </a:lnTo>
                    <a:cubicBezTo>
                      <a:pt x="65723" y="192405"/>
                      <a:pt x="65723" y="191453"/>
                      <a:pt x="65723" y="191453"/>
                    </a:cubicBezTo>
                    <a:cubicBezTo>
                      <a:pt x="62865" y="192405"/>
                      <a:pt x="60007" y="193358"/>
                      <a:pt x="57150" y="193358"/>
                    </a:cubicBezTo>
                    <a:cubicBezTo>
                      <a:pt x="53340" y="194310"/>
                      <a:pt x="50482" y="197167"/>
                      <a:pt x="46673" y="198120"/>
                    </a:cubicBezTo>
                    <a:cubicBezTo>
                      <a:pt x="40957" y="200025"/>
                      <a:pt x="36195" y="204788"/>
                      <a:pt x="30480" y="206692"/>
                    </a:cubicBezTo>
                    <a:cubicBezTo>
                      <a:pt x="29527" y="206692"/>
                      <a:pt x="29527" y="205740"/>
                      <a:pt x="29527" y="205740"/>
                    </a:cubicBezTo>
                    <a:cubicBezTo>
                      <a:pt x="30480" y="203835"/>
                      <a:pt x="32385" y="203835"/>
                      <a:pt x="33338" y="201930"/>
                    </a:cubicBezTo>
                    <a:cubicBezTo>
                      <a:pt x="33338" y="200978"/>
                      <a:pt x="33338" y="200978"/>
                      <a:pt x="32385" y="200978"/>
                    </a:cubicBezTo>
                    <a:cubicBezTo>
                      <a:pt x="36195" y="195263"/>
                      <a:pt x="41910" y="192405"/>
                      <a:pt x="47625" y="187642"/>
                    </a:cubicBezTo>
                    <a:lnTo>
                      <a:pt x="47625" y="185738"/>
                    </a:lnTo>
                    <a:cubicBezTo>
                      <a:pt x="49530" y="183833"/>
                      <a:pt x="51435" y="182880"/>
                      <a:pt x="52388" y="180023"/>
                    </a:cubicBezTo>
                    <a:cubicBezTo>
                      <a:pt x="53340" y="178117"/>
                      <a:pt x="55245" y="176213"/>
                      <a:pt x="57150" y="175260"/>
                    </a:cubicBezTo>
                    <a:cubicBezTo>
                      <a:pt x="56198" y="174308"/>
                      <a:pt x="55245" y="174308"/>
                      <a:pt x="55245" y="173355"/>
                    </a:cubicBezTo>
                    <a:cubicBezTo>
                      <a:pt x="53340" y="173355"/>
                      <a:pt x="51435" y="174308"/>
                      <a:pt x="49530" y="172403"/>
                    </a:cubicBezTo>
                    <a:cubicBezTo>
                      <a:pt x="50482" y="171450"/>
                      <a:pt x="51435" y="170498"/>
                      <a:pt x="52388" y="170498"/>
                    </a:cubicBezTo>
                    <a:cubicBezTo>
                      <a:pt x="52388" y="170498"/>
                      <a:pt x="51435" y="170498"/>
                      <a:pt x="51435" y="169545"/>
                    </a:cubicBezTo>
                    <a:cubicBezTo>
                      <a:pt x="50482" y="168592"/>
                      <a:pt x="52388" y="167640"/>
                      <a:pt x="54293" y="166688"/>
                    </a:cubicBezTo>
                    <a:cubicBezTo>
                      <a:pt x="56198" y="165735"/>
                      <a:pt x="59055" y="165735"/>
                      <a:pt x="60007" y="164783"/>
                    </a:cubicBezTo>
                    <a:cubicBezTo>
                      <a:pt x="56198" y="163830"/>
                      <a:pt x="52388" y="165735"/>
                      <a:pt x="48577" y="163830"/>
                    </a:cubicBezTo>
                    <a:cubicBezTo>
                      <a:pt x="51435" y="157163"/>
                      <a:pt x="55245" y="151448"/>
                      <a:pt x="60960" y="148590"/>
                    </a:cubicBezTo>
                    <a:cubicBezTo>
                      <a:pt x="61913" y="148590"/>
                      <a:pt x="62865" y="148590"/>
                      <a:pt x="62865" y="149542"/>
                    </a:cubicBezTo>
                    <a:cubicBezTo>
                      <a:pt x="62865" y="152400"/>
                      <a:pt x="60960" y="154305"/>
                      <a:pt x="59055" y="154305"/>
                    </a:cubicBezTo>
                    <a:cubicBezTo>
                      <a:pt x="62865" y="155258"/>
                      <a:pt x="67627" y="155258"/>
                      <a:pt x="71438" y="157163"/>
                    </a:cubicBezTo>
                    <a:cubicBezTo>
                      <a:pt x="70485" y="158115"/>
                      <a:pt x="69532" y="158115"/>
                      <a:pt x="69532" y="158115"/>
                    </a:cubicBezTo>
                    <a:cubicBezTo>
                      <a:pt x="72390" y="160020"/>
                      <a:pt x="75248" y="159067"/>
                      <a:pt x="78105" y="160973"/>
                    </a:cubicBezTo>
                    <a:cubicBezTo>
                      <a:pt x="76200" y="162878"/>
                      <a:pt x="75248" y="160973"/>
                      <a:pt x="73343" y="160973"/>
                    </a:cubicBezTo>
                    <a:cubicBezTo>
                      <a:pt x="89535" y="165735"/>
                      <a:pt x="105727" y="169545"/>
                      <a:pt x="119063" y="179070"/>
                    </a:cubicBezTo>
                    <a:cubicBezTo>
                      <a:pt x="107632" y="184785"/>
                      <a:pt x="96202" y="187642"/>
                      <a:pt x="83820" y="189548"/>
                    </a:cubicBezTo>
                    <a:cubicBezTo>
                      <a:pt x="81915" y="189548"/>
                      <a:pt x="80963" y="189548"/>
                      <a:pt x="80010" y="188595"/>
                    </a:cubicBezTo>
                    <a:cubicBezTo>
                      <a:pt x="80010" y="189548"/>
                      <a:pt x="80010" y="190500"/>
                      <a:pt x="79057" y="190500"/>
                    </a:cubicBezTo>
                    <a:cubicBezTo>
                      <a:pt x="77152" y="190500"/>
                      <a:pt x="75248" y="190500"/>
                      <a:pt x="74295" y="191453"/>
                    </a:cubicBezTo>
                    <a:cubicBezTo>
                      <a:pt x="73343" y="194310"/>
                      <a:pt x="70485" y="194310"/>
                      <a:pt x="68580" y="193358"/>
                    </a:cubicBezTo>
                  </a:path>
                </a:pathLst>
              </a:custGeom>
              <a:solidFill>
                <a:srgbClr val="FFFFFF"/>
              </a:solidFill>
              <a:ln w="9525" cap="flat">
                <a:noFill/>
                <a:prstDash val="solid"/>
                <a:miter/>
              </a:ln>
            </p:spPr>
            <p:txBody>
              <a:bodyPr rtlCol="0" anchor="ctr"/>
              <a:lstStyle/>
              <a:p>
                <a:endParaRPr lang="fr-FR"/>
              </a:p>
            </p:txBody>
          </p:sp>
          <p:sp>
            <p:nvSpPr>
              <p:cNvPr id="16" name="Forme libre : forme 15">
                <a:extLst>
                  <a:ext uri="{FF2B5EF4-FFF2-40B4-BE49-F238E27FC236}">
                    <a16:creationId xmlns:a16="http://schemas.microsoft.com/office/drawing/2014/main" xmlns="" id="{D8D3202E-8F82-4420-97EA-F8CC611573DC}"/>
                  </a:ext>
                </a:extLst>
              </p:cNvPr>
              <p:cNvSpPr/>
              <p:nvPr/>
            </p:nvSpPr>
            <p:spPr>
              <a:xfrm>
                <a:off x="270509" y="270509"/>
                <a:ext cx="349567" cy="269557"/>
              </a:xfrm>
              <a:custGeom>
                <a:avLst/>
                <a:gdLst>
                  <a:gd name="connsiteX0" fmla="*/ 306705 w 349567"/>
                  <a:gd name="connsiteY0" fmla="*/ 237173 h 269557"/>
                  <a:gd name="connsiteX1" fmla="*/ 315278 w 349567"/>
                  <a:gd name="connsiteY1" fmla="*/ 227648 h 269557"/>
                  <a:gd name="connsiteX2" fmla="*/ 315278 w 349567"/>
                  <a:gd name="connsiteY2" fmla="*/ 227648 h 269557"/>
                  <a:gd name="connsiteX3" fmla="*/ 332423 w 349567"/>
                  <a:gd name="connsiteY3" fmla="*/ 210503 h 269557"/>
                  <a:gd name="connsiteX4" fmla="*/ 338138 w 349567"/>
                  <a:gd name="connsiteY4" fmla="*/ 205740 h 269557"/>
                  <a:gd name="connsiteX5" fmla="*/ 339090 w 349567"/>
                  <a:gd name="connsiteY5" fmla="*/ 203835 h 269557"/>
                  <a:gd name="connsiteX6" fmla="*/ 332423 w 349567"/>
                  <a:gd name="connsiteY6" fmla="*/ 207645 h 269557"/>
                  <a:gd name="connsiteX7" fmla="*/ 331470 w 349567"/>
                  <a:gd name="connsiteY7" fmla="*/ 206692 h 269557"/>
                  <a:gd name="connsiteX8" fmla="*/ 337185 w 349567"/>
                  <a:gd name="connsiteY8" fmla="*/ 202883 h 269557"/>
                  <a:gd name="connsiteX9" fmla="*/ 337185 w 349567"/>
                  <a:gd name="connsiteY9" fmla="*/ 202883 h 269557"/>
                  <a:gd name="connsiteX10" fmla="*/ 336233 w 349567"/>
                  <a:gd name="connsiteY10" fmla="*/ 201930 h 269557"/>
                  <a:gd name="connsiteX11" fmla="*/ 320040 w 349567"/>
                  <a:gd name="connsiteY11" fmla="*/ 210503 h 269557"/>
                  <a:gd name="connsiteX12" fmla="*/ 317183 w 349567"/>
                  <a:gd name="connsiteY12" fmla="*/ 209550 h 269557"/>
                  <a:gd name="connsiteX13" fmla="*/ 296228 w 349567"/>
                  <a:gd name="connsiteY13" fmla="*/ 221933 h 269557"/>
                  <a:gd name="connsiteX14" fmla="*/ 296228 w 349567"/>
                  <a:gd name="connsiteY14" fmla="*/ 220980 h 269557"/>
                  <a:gd name="connsiteX15" fmla="*/ 286703 w 349567"/>
                  <a:gd name="connsiteY15" fmla="*/ 224790 h 269557"/>
                  <a:gd name="connsiteX16" fmla="*/ 274320 w 349567"/>
                  <a:gd name="connsiteY16" fmla="*/ 225742 h 269557"/>
                  <a:gd name="connsiteX17" fmla="*/ 256223 w 349567"/>
                  <a:gd name="connsiteY17" fmla="*/ 228600 h 269557"/>
                  <a:gd name="connsiteX18" fmla="*/ 255270 w 349567"/>
                  <a:gd name="connsiteY18" fmla="*/ 228600 h 269557"/>
                  <a:gd name="connsiteX19" fmla="*/ 245745 w 349567"/>
                  <a:gd name="connsiteY19" fmla="*/ 232410 h 269557"/>
                  <a:gd name="connsiteX20" fmla="*/ 245745 w 349567"/>
                  <a:gd name="connsiteY20" fmla="*/ 232410 h 269557"/>
                  <a:gd name="connsiteX21" fmla="*/ 244792 w 349567"/>
                  <a:gd name="connsiteY21" fmla="*/ 233363 h 269557"/>
                  <a:gd name="connsiteX22" fmla="*/ 240983 w 349567"/>
                  <a:gd name="connsiteY22" fmla="*/ 236220 h 269557"/>
                  <a:gd name="connsiteX23" fmla="*/ 232410 w 349567"/>
                  <a:gd name="connsiteY23" fmla="*/ 242888 h 269557"/>
                  <a:gd name="connsiteX24" fmla="*/ 231458 w 349567"/>
                  <a:gd name="connsiteY24" fmla="*/ 242888 h 269557"/>
                  <a:gd name="connsiteX25" fmla="*/ 222885 w 349567"/>
                  <a:gd name="connsiteY25" fmla="*/ 250508 h 269557"/>
                  <a:gd name="connsiteX26" fmla="*/ 220980 w 349567"/>
                  <a:gd name="connsiteY26" fmla="*/ 250508 h 269557"/>
                  <a:gd name="connsiteX27" fmla="*/ 220980 w 349567"/>
                  <a:gd name="connsiteY27" fmla="*/ 250508 h 269557"/>
                  <a:gd name="connsiteX28" fmla="*/ 220980 w 349567"/>
                  <a:gd name="connsiteY28" fmla="*/ 249555 h 269557"/>
                  <a:gd name="connsiteX29" fmla="*/ 221933 w 349567"/>
                  <a:gd name="connsiteY29" fmla="*/ 247650 h 269557"/>
                  <a:gd name="connsiteX30" fmla="*/ 223838 w 349567"/>
                  <a:gd name="connsiteY30" fmla="*/ 245745 h 269557"/>
                  <a:gd name="connsiteX31" fmla="*/ 225742 w 349567"/>
                  <a:gd name="connsiteY31" fmla="*/ 242888 h 269557"/>
                  <a:gd name="connsiteX32" fmla="*/ 225742 w 349567"/>
                  <a:gd name="connsiteY32" fmla="*/ 241935 h 269557"/>
                  <a:gd name="connsiteX33" fmla="*/ 224790 w 349567"/>
                  <a:gd name="connsiteY33" fmla="*/ 241935 h 269557"/>
                  <a:gd name="connsiteX34" fmla="*/ 233363 w 349567"/>
                  <a:gd name="connsiteY34" fmla="*/ 235267 h 269557"/>
                  <a:gd name="connsiteX35" fmla="*/ 233363 w 349567"/>
                  <a:gd name="connsiteY35" fmla="*/ 235267 h 269557"/>
                  <a:gd name="connsiteX36" fmla="*/ 232410 w 349567"/>
                  <a:gd name="connsiteY36" fmla="*/ 234315 h 269557"/>
                  <a:gd name="connsiteX37" fmla="*/ 233363 w 349567"/>
                  <a:gd name="connsiteY37" fmla="*/ 233363 h 269557"/>
                  <a:gd name="connsiteX38" fmla="*/ 233363 w 349567"/>
                  <a:gd name="connsiteY38" fmla="*/ 233363 h 269557"/>
                  <a:gd name="connsiteX39" fmla="*/ 233363 w 349567"/>
                  <a:gd name="connsiteY39" fmla="*/ 233363 h 269557"/>
                  <a:gd name="connsiteX40" fmla="*/ 233363 w 349567"/>
                  <a:gd name="connsiteY40" fmla="*/ 234315 h 269557"/>
                  <a:gd name="connsiteX41" fmla="*/ 229553 w 349567"/>
                  <a:gd name="connsiteY41" fmla="*/ 237173 h 269557"/>
                  <a:gd name="connsiteX42" fmla="*/ 228600 w 349567"/>
                  <a:gd name="connsiteY42" fmla="*/ 237173 h 269557"/>
                  <a:gd name="connsiteX43" fmla="*/ 227648 w 349567"/>
                  <a:gd name="connsiteY43" fmla="*/ 237173 h 269557"/>
                  <a:gd name="connsiteX44" fmla="*/ 227648 w 349567"/>
                  <a:gd name="connsiteY44" fmla="*/ 237173 h 269557"/>
                  <a:gd name="connsiteX45" fmla="*/ 227648 w 349567"/>
                  <a:gd name="connsiteY45" fmla="*/ 237173 h 269557"/>
                  <a:gd name="connsiteX46" fmla="*/ 227648 w 349567"/>
                  <a:gd name="connsiteY46" fmla="*/ 237173 h 269557"/>
                  <a:gd name="connsiteX47" fmla="*/ 227648 w 349567"/>
                  <a:gd name="connsiteY47" fmla="*/ 237173 h 269557"/>
                  <a:gd name="connsiteX48" fmla="*/ 227648 w 349567"/>
                  <a:gd name="connsiteY48" fmla="*/ 237173 h 269557"/>
                  <a:gd name="connsiteX49" fmla="*/ 227648 w 349567"/>
                  <a:gd name="connsiteY49" fmla="*/ 237173 h 269557"/>
                  <a:gd name="connsiteX50" fmla="*/ 227648 w 349567"/>
                  <a:gd name="connsiteY50" fmla="*/ 236220 h 269557"/>
                  <a:gd name="connsiteX51" fmla="*/ 227648 w 349567"/>
                  <a:gd name="connsiteY51" fmla="*/ 236220 h 269557"/>
                  <a:gd name="connsiteX52" fmla="*/ 228600 w 349567"/>
                  <a:gd name="connsiteY52" fmla="*/ 235267 h 269557"/>
                  <a:gd name="connsiteX53" fmla="*/ 228600 w 349567"/>
                  <a:gd name="connsiteY53" fmla="*/ 234315 h 269557"/>
                  <a:gd name="connsiteX54" fmla="*/ 229553 w 349567"/>
                  <a:gd name="connsiteY54" fmla="*/ 233363 h 269557"/>
                  <a:gd name="connsiteX55" fmla="*/ 229553 w 349567"/>
                  <a:gd name="connsiteY55" fmla="*/ 232410 h 269557"/>
                  <a:gd name="connsiteX56" fmla="*/ 233363 w 349567"/>
                  <a:gd name="connsiteY56" fmla="*/ 229553 h 269557"/>
                  <a:gd name="connsiteX57" fmla="*/ 233363 w 349567"/>
                  <a:gd name="connsiteY57" fmla="*/ 229553 h 269557"/>
                  <a:gd name="connsiteX58" fmla="*/ 239078 w 349567"/>
                  <a:gd name="connsiteY58" fmla="*/ 226695 h 269557"/>
                  <a:gd name="connsiteX59" fmla="*/ 240030 w 349567"/>
                  <a:gd name="connsiteY59" fmla="*/ 225742 h 269557"/>
                  <a:gd name="connsiteX60" fmla="*/ 231458 w 349567"/>
                  <a:gd name="connsiteY60" fmla="*/ 229553 h 269557"/>
                  <a:gd name="connsiteX61" fmla="*/ 230505 w 349567"/>
                  <a:gd name="connsiteY61" fmla="*/ 229553 h 269557"/>
                  <a:gd name="connsiteX62" fmla="*/ 229553 w 349567"/>
                  <a:gd name="connsiteY62" fmla="*/ 229553 h 269557"/>
                  <a:gd name="connsiteX63" fmla="*/ 229553 w 349567"/>
                  <a:gd name="connsiteY63" fmla="*/ 229553 h 269557"/>
                  <a:gd name="connsiteX64" fmla="*/ 232410 w 349567"/>
                  <a:gd name="connsiteY64" fmla="*/ 226695 h 269557"/>
                  <a:gd name="connsiteX65" fmla="*/ 233363 w 349567"/>
                  <a:gd name="connsiteY65" fmla="*/ 227648 h 269557"/>
                  <a:gd name="connsiteX66" fmla="*/ 291465 w 349567"/>
                  <a:gd name="connsiteY66" fmla="*/ 211455 h 269557"/>
                  <a:gd name="connsiteX67" fmla="*/ 296228 w 349567"/>
                  <a:gd name="connsiteY67" fmla="*/ 208598 h 269557"/>
                  <a:gd name="connsiteX68" fmla="*/ 303848 w 349567"/>
                  <a:gd name="connsiteY68" fmla="*/ 203835 h 269557"/>
                  <a:gd name="connsiteX69" fmla="*/ 312420 w 349567"/>
                  <a:gd name="connsiteY69" fmla="*/ 192405 h 269557"/>
                  <a:gd name="connsiteX70" fmla="*/ 311468 w 349567"/>
                  <a:gd name="connsiteY70" fmla="*/ 191453 h 269557"/>
                  <a:gd name="connsiteX71" fmla="*/ 288608 w 349567"/>
                  <a:gd name="connsiteY71" fmla="*/ 208598 h 269557"/>
                  <a:gd name="connsiteX72" fmla="*/ 255270 w 349567"/>
                  <a:gd name="connsiteY72" fmla="*/ 214313 h 269557"/>
                  <a:gd name="connsiteX73" fmla="*/ 258128 w 349567"/>
                  <a:gd name="connsiteY73" fmla="*/ 213360 h 269557"/>
                  <a:gd name="connsiteX74" fmla="*/ 260033 w 349567"/>
                  <a:gd name="connsiteY74" fmla="*/ 210503 h 269557"/>
                  <a:gd name="connsiteX75" fmla="*/ 261938 w 349567"/>
                  <a:gd name="connsiteY75" fmla="*/ 210503 h 269557"/>
                  <a:gd name="connsiteX76" fmla="*/ 262890 w 349567"/>
                  <a:gd name="connsiteY76" fmla="*/ 209550 h 269557"/>
                  <a:gd name="connsiteX77" fmla="*/ 264795 w 349567"/>
                  <a:gd name="connsiteY77" fmla="*/ 208598 h 269557"/>
                  <a:gd name="connsiteX78" fmla="*/ 257175 w 349567"/>
                  <a:gd name="connsiteY78" fmla="*/ 208598 h 269557"/>
                  <a:gd name="connsiteX79" fmla="*/ 259080 w 349567"/>
                  <a:gd name="connsiteY79" fmla="*/ 205740 h 269557"/>
                  <a:gd name="connsiteX80" fmla="*/ 260985 w 349567"/>
                  <a:gd name="connsiteY80" fmla="*/ 205740 h 269557"/>
                  <a:gd name="connsiteX81" fmla="*/ 261938 w 349567"/>
                  <a:gd name="connsiteY81" fmla="*/ 203835 h 269557"/>
                  <a:gd name="connsiteX82" fmla="*/ 283845 w 349567"/>
                  <a:gd name="connsiteY82" fmla="*/ 191453 h 269557"/>
                  <a:gd name="connsiteX83" fmla="*/ 280035 w 349567"/>
                  <a:gd name="connsiteY83" fmla="*/ 192405 h 269557"/>
                  <a:gd name="connsiteX84" fmla="*/ 280988 w 349567"/>
                  <a:gd name="connsiteY84" fmla="*/ 190500 h 269557"/>
                  <a:gd name="connsiteX85" fmla="*/ 297180 w 349567"/>
                  <a:gd name="connsiteY85" fmla="*/ 183833 h 269557"/>
                  <a:gd name="connsiteX86" fmla="*/ 291465 w 349567"/>
                  <a:gd name="connsiteY86" fmla="*/ 183833 h 269557"/>
                  <a:gd name="connsiteX87" fmla="*/ 294323 w 349567"/>
                  <a:gd name="connsiteY87" fmla="*/ 181928 h 269557"/>
                  <a:gd name="connsiteX88" fmla="*/ 294323 w 349567"/>
                  <a:gd name="connsiteY88" fmla="*/ 180023 h 269557"/>
                  <a:gd name="connsiteX89" fmla="*/ 295275 w 349567"/>
                  <a:gd name="connsiteY89" fmla="*/ 179070 h 269557"/>
                  <a:gd name="connsiteX90" fmla="*/ 294323 w 349567"/>
                  <a:gd name="connsiteY90" fmla="*/ 178117 h 269557"/>
                  <a:gd name="connsiteX91" fmla="*/ 297180 w 349567"/>
                  <a:gd name="connsiteY91" fmla="*/ 176213 h 269557"/>
                  <a:gd name="connsiteX92" fmla="*/ 295275 w 349567"/>
                  <a:gd name="connsiteY92" fmla="*/ 175260 h 269557"/>
                  <a:gd name="connsiteX93" fmla="*/ 301943 w 349567"/>
                  <a:gd name="connsiteY93" fmla="*/ 172403 h 269557"/>
                  <a:gd name="connsiteX94" fmla="*/ 300038 w 349567"/>
                  <a:gd name="connsiteY94" fmla="*/ 171450 h 269557"/>
                  <a:gd name="connsiteX95" fmla="*/ 300990 w 349567"/>
                  <a:gd name="connsiteY95" fmla="*/ 170498 h 269557"/>
                  <a:gd name="connsiteX96" fmla="*/ 300990 w 349567"/>
                  <a:gd name="connsiteY96" fmla="*/ 170498 h 269557"/>
                  <a:gd name="connsiteX97" fmla="*/ 300038 w 349567"/>
                  <a:gd name="connsiteY97" fmla="*/ 168592 h 269557"/>
                  <a:gd name="connsiteX98" fmla="*/ 304800 w 349567"/>
                  <a:gd name="connsiteY98" fmla="*/ 156210 h 269557"/>
                  <a:gd name="connsiteX99" fmla="*/ 303848 w 349567"/>
                  <a:gd name="connsiteY99" fmla="*/ 155258 h 269557"/>
                  <a:gd name="connsiteX100" fmla="*/ 282893 w 349567"/>
                  <a:gd name="connsiteY100" fmla="*/ 164783 h 269557"/>
                  <a:gd name="connsiteX101" fmla="*/ 280035 w 349567"/>
                  <a:gd name="connsiteY101" fmla="*/ 164783 h 269557"/>
                  <a:gd name="connsiteX102" fmla="*/ 271463 w 349567"/>
                  <a:gd name="connsiteY102" fmla="*/ 163830 h 269557"/>
                  <a:gd name="connsiteX103" fmla="*/ 266700 w 349567"/>
                  <a:gd name="connsiteY103" fmla="*/ 160020 h 269557"/>
                  <a:gd name="connsiteX104" fmla="*/ 254317 w 349567"/>
                  <a:gd name="connsiteY104" fmla="*/ 154305 h 269557"/>
                  <a:gd name="connsiteX105" fmla="*/ 215265 w 349567"/>
                  <a:gd name="connsiteY105" fmla="*/ 148590 h 269557"/>
                  <a:gd name="connsiteX106" fmla="*/ 233363 w 349567"/>
                  <a:gd name="connsiteY106" fmla="*/ 143828 h 269557"/>
                  <a:gd name="connsiteX107" fmla="*/ 259080 w 349567"/>
                  <a:gd name="connsiteY107" fmla="*/ 139065 h 269557"/>
                  <a:gd name="connsiteX108" fmla="*/ 254317 w 349567"/>
                  <a:gd name="connsiteY108" fmla="*/ 139065 h 269557"/>
                  <a:gd name="connsiteX109" fmla="*/ 232410 w 349567"/>
                  <a:gd name="connsiteY109" fmla="*/ 141923 h 269557"/>
                  <a:gd name="connsiteX110" fmla="*/ 217170 w 349567"/>
                  <a:gd name="connsiteY110" fmla="*/ 145733 h 269557"/>
                  <a:gd name="connsiteX111" fmla="*/ 208598 w 349567"/>
                  <a:gd name="connsiteY111" fmla="*/ 149542 h 269557"/>
                  <a:gd name="connsiteX112" fmla="*/ 208598 w 349567"/>
                  <a:gd name="connsiteY112" fmla="*/ 147638 h 269557"/>
                  <a:gd name="connsiteX113" fmla="*/ 227648 w 349567"/>
                  <a:gd name="connsiteY113" fmla="*/ 135255 h 269557"/>
                  <a:gd name="connsiteX114" fmla="*/ 254317 w 349567"/>
                  <a:gd name="connsiteY114" fmla="*/ 136208 h 269557"/>
                  <a:gd name="connsiteX115" fmla="*/ 273368 w 349567"/>
                  <a:gd name="connsiteY115" fmla="*/ 140017 h 269557"/>
                  <a:gd name="connsiteX116" fmla="*/ 278130 w 349567"/>
                  <a:gd name="connsiteY116" fmla="*/ 144780 h 269557"/>
                  <a:gd name="connsiteX117" fmla="*/ 287655 w 349567"/>
                  <a:gd name="connsiteY117" fmla="*/ 146685 h 269557"/>
                  <a:gd name="connsiteX118" fmla="*/ 287655 w 349567"/>
                  <a:gd name="connsiteY118" fmla="*/ 143828 h 269557"/>
                  <a:gd name="connsiteX119" fmla="*/ 294323 w 349567"/>
                  <a:gd name="connsiteY119" fmla="*/ 142875 h 269557"/>
                  <a:gd name="connsiteX120" fmla="*/ 288608 w 349567"/>
                  <a:gd name="connsiteY120" fmla="*/ 132398 h 269557"/>
                  <a:gd name="connsiteX121" fmla="*/ 289560 w 349567"/>
                  <a:gd name="connsiteY121" fmla="*/ 131445 h 269557"/>
                  <a:gd name="connsiteX122" fmla="*/ 301943 w 349567"/>
                  <a:gd name="connsiteY122" fmla="*/ 141923 h 269557"/>
                  <a:gd name="connsiteX123" fmla="*/ 309563 w 349567"/>
                  <a:gd name="connsiteY123" fmla="*/ 140970 h 269557"/>
                  <a:gd name="connsiteX124" fmla="*/ 298133 w 349567"/>
                  <a:gd name="connsiteY124" fmla="*/ 125730 h 269557"/>
                  <a:gd name="connsiteX125" fmla="*/ 298133 w 349567"/>
                  <a:gd name="connsiteY125" fmla="*/ 123825 h 269557"/>
                  <a:gd name="connsiteX126" fmla="*/ 296228 w 349567"/>
                  <a:gd name="connsiteY126" fmla="*/ 122873 h 269557"/>
                  <a:gd name="connsiteX127" fmla="*/ 296228 w 349567"/>
                  <a:gd name="connsiteY127" fmla="*/ 120015 h 269557"/>
                  <a:gd name="connsiteX128" fmla="*/ 293370 w 349567"/>
                  <a:gd name="connsiteY128" fmla="*/ 115253 h 269557"/>
                  <a:gd name="connsiteX129" fmla="*/ 291465 w 349567"/>
                  <a:gd name="connsiteY129" fmla="*/ 105728 h 269557"/>
                  <a:gd name="connsiteX130" fmla="*/ 290513 w 349567"/>
                  <a:gd name="connsiteY130" fmla="*/ 98108 h 269557"/>
                  <a:gd name="connsiteX131" fmla="*/ 285750 w 349567"/>
                  <a:gd name="connsiteY131" fmla="*/ 73342 h 269557"/>
                  <a:gd name="connsiteX132" fmla="*/ 296228 w 349567"/>
                  <a:gd name="connsiteY132" fmla="*/ 47625 h 269557"/>
                  <a:gd name="connsiteX133" fmla="*/ 310515 w 349567"/>
                  <a:gd name="connsiteY133" fmla="*/ 31433 h 269557"/>
                  <a:gd name="connsiteX134" fmla="*/ 320040 w 349567"/>
                  <a:gd name="connsiteY134" fmla="*/ 15240 h 269557"/>
                  <a:gd name="connsiteX135" fmla="*/ 336233 w 349567"/>
                  <a:gd name="connsiteY135" fmla="*/ 4763 h 269557"/>
                  <a:gd name="connsiteX136" fmla="*/ 349568 w 349567"/>
                  <a:gd name="connsiteY136" fmla="*/ 0 h 269557"/>
                  <a:gd name="connsiteX137" fmla="*/ 0 w 349567"/>
                  <a:gd name="connsiteY137" fmla="*/ 0 h 269557"/>
                  <a:gd name="connsiteX138" fmla="*/ 0 w 349567"/>
                  <a:gd name="connsiteY138" fmla="*/ 269558 h 269557"/>
                  <a:gd name="connsiteX139" fmla="*/ 247650 w 349567"/>
                  <a:gd name="connsiteY139" fmla="*/ 269558 h 269557"/>
                  <a:gd name="connsiteX140" fmla="*/ 280988 w 349567"/>
                  <a:gd name="connsiteY140" fmla="*/ 252413 h 269557"/>
                  <a:gd name="connsiteX141" fmla="*/ 306705 w 349567"/>
                  <a:gd name="connsiteY141" fmla="*/ 237173 h 269557"/>
                  <a:gd name="connsiteX142" fmla="*/ 227648 w 349567"/>
                  <a:gd name="connsiteY142" fmla="*/ 200978 h 269557"/>
                  <a:gd name="connsiteX143" fmla="*/ 224790 w 349567"/>
                  <a:gd name="connsiteY143" fmla="*/ 200025 h 269557"/>
                  <a:gd name="connsiteX144" fmla="*/ 230505 w 349567"/>
                  <a:gd name="connsiteY144" fmla="*/ 196215 h 269557"/>
                  <a:gd name="connsiteX145" fmla="*/ 234315 w 349567"/>
                  <a:gd name="connsiteY145" fmla="*/ 195263 h 269557"/>
                  <a:gd name="connsiteX146" fmla="*/ 238125 w 349567"/>
                  <a:gd name="connsiteY146" fmla="*/ 197167 h 269557"/>
                  <a:gd name="connsiteX147" fmla="*/ 227648 w 349567"/>
                  <a:gd name="connsiteY147" fmla="*/ 200978 h 269557"/>
                  <a:gd name="connsiteX148" fmla="*/ 149542 w 349567"/>
                  <a:gd name="connsiteY148" fmla="*/ 189548 h 269557"/>
                  <a:gd name="connsiteX149" fmla="*/ 148590 w 349567"/>
                  <a:gd name="connsiteY149" fmla="*/ 188595 h 269557"/>
                  <a:gd name="connsiteX150" fmla="*/ 164783 w 349567"/>
                  <a:gd name="connsiteY150" fmla="*/ 162878 h 269557"/>
                  <a:gd name="connsiteX151" fmla="*/ 181928 w 349567"/>
                  <a:gd name="connsiteY151" fmla="*/ 148590 h 269557"/>
                  <a:gd name="connsiteX152" fmla="*/ 210503 w 349567"/>
                  <a:gd name="connsiteY152" fmla="*/ 125730 h 269557"/>
                  <a:gd name="connsiteX153" fmla="*/ 223838 w 349567"/>
                  <a:gd name="connsiteY153" fmla="*/ 126683 h 269557"/>
                  <a:gd name="connsiteX154" fmla="*/ 218123 w 349567"/>
                  <a:gd name="connsiteY154" fmla="*/ 129540 h 269557"/>
                  <a:gd name="connsiteX155" fmla="*/ 216217 w 349567"/>
                  <a:gd name="connsiteY155" fmla="*/ 128588 h 269557"/>
                  <a:gd name="connsiteX156" fmla="*/ 217170 w 349567"/>
                  <a:gd name="connsiteY156" fmla="*/ 126683 h 269557"/>
                  <a:gd name="connsiteX157" fmla="*/ 200978 w 349567"/>
                  <a:gd name="connsiteY157" fmla="*/ 141923 h 269557"/>
                  <a:gd name="connsiteX158" fmla="*/ 189548 w 349567"/>
                  <a:gd name="connsiteY158" fmla="*/ 155258 h 269557"/>
                  <a:gd name="connsiteX159" fmla="*/ 188595 w 349567"/>
                  <a:gd name="connsiteY159" fmla="*/ 154305 h 269557"/>
                  <a:gd name="connsiteX160" fmla="*/ 149542 w 349567"/>
                  <a:gd name="connsiteY160" fmla="*/ 189548 h 269557"/>
                  <a:gd name="connsiteX161" fmla="*/ 192405 w 349567"/>
                  <a:gd name="connsiteY161" fmla="*/ 156210 h 269557"/>
                  <a:gd name="connsiteX162" fmla="*/ 190500 w 349567"/>
                  <a:gd name="connsiteY162" fmla="*/ 158115 h 269557"/>
                  <a:gd name="connsiteX163" fmla="*/ 188595 w 349567"/>
                  <a:gd name="connsiteY163" fmla="*/ 160020 h 269557"/>
                  <a:gd name="connsiteX164" fmla="*/ 187642 w 349567"/>
                  <a:gd name="connsiteY164" fmla="*/ 159067 h 269557"/>
                  <a:gd name="connsiteX165" fmla="*/ 191453 w 349567"/>
                  <a:gd name="connsiteY165" fmla="*/ 154305 h 269557"/>
                  <a:gd name="connsiteX166" fmla="*/ 192405 w 349567"/>
                  <a:gd name="connsiteY166" fmla="*/ 156210 h 269557"/>
                  <a:gd name="connsiteX167" fmla="*/ 216217 w 349567"/>
                  <a:gd name="connsiteY167" fmla="*/ 232410 h 269557"/>
                  <a:gd name="connsiteX168" fmla="*/ 215265 w 349567"/>
                  <a:gd name="connsiteY168" fmla="*/ 234315 h 269557"/>
                  <a:gd name="connsiteX169" fmla="*/ 216217 w 349567"/>
                  <a:gd name="connsiteY169" fmla="*/ 235267 h 269557"/>
                  <a:gd name="connsiteX170" fmla="*/ 212408 w 349567"/>
                  <a:gd name="connsiteY170" fmla="*/ 238125 h 269557"/>
                  <a:gd name="connsiteX171" fmla="*/ 211455 w 349567"/>
                  <a:gd name="connsiteY171" fmla="*/ 238125 h 269557"/>
                  <a:gd name="connsiteX172" fmla="*/ 209550 w 349567"/>
                  <a:gd name="connsiteY172" fmla="*/ 240030 h 269557"/>
                  <a:gd name="connsiteX173" fmla="*/ 206692 w 349567"/>
                  <a:gd name="connsiteY173" fmla="*/ 239078 h 269557"/>
                  <a:gd name="connsiteX174" fmla="*/ 210503 w 349567"/>
                  <a:gd name="connsiteY174" fmla="*/ 235267 h 269557"/>
                  <a:gd name="connsiteX175" fmla="*/ 212408 w 349567"/>
                  <a:gd name="connsiteY175" fmla="*/ 233363 h 269557"/>
                  <a:gd name="connsiteX176" fmla="*/ 213360 w 349567"/>
                  <a:gd name="connsiteY176" fmla="*/ 232410 h 269557"/>
                  <a:gd name="connsiteX177" fmla="*/ 216217 w 349567"/>
                  <a:gd name="connsiteY177" fmla="*/ 232410 h 269557"/>
                  <a:gd name="connsiteX178" fmla="*/ 206692 w 349567"/>
                  <a:gd name="connsiteY178" fmla="*/ 228600 h 269557"/>
                  <a:gd name="connsiteX179" fmla="*/ 206692 w 349567"/>
                  <a:gd name="connsiteY179" fmla="*/ 228600 h 269557"/>
                  <a:gd name="connsiteX180" fmla="*/ 200978 w 349567"/>
                  <a:gd name="connsiteY180" fmla="*/ 232410 h 269557"/>
                  <a:gd name="connsiteX181" fmla="*/ 194310 w 349567"/>
                  <a:gd name="connsiteY181" fmla="*/ 235267 h 269557"/>
                  <a:gd name="connsiteX182" fmla="*/ 194310 w 349567"/>
                  <a:gd name="connsiteY182" fmla="*/ 235267 h 269557"/>
                  <a:gd name="connsiteX183" fmla="*/ 193358 w 349567"/>
                  <a:gd name="connsiteY183" fmla="*/ 235267 h 269557"/>
                  <a:gd name="connsiteX184" fmla="*/ 188595 w 349567"/>
                  <a:gd name="connsiteY184" fmla="*/ 239078 h 269557"/>
                  <a:gd name="connsiteX185" fmla="*/ 187642 w 349567"/>
                  <a:gd name="connsiteY185" fmla="*/ 240030 h 269557"/>
                  <a:gd name="connsiteX186" fmla="*/ 187642 w 349567"/>
                  <a:gd name="connsiteY186" fmla="*/ 240030 h 269557"/>
                  <a:gd name="connsiteX187" fmla="*/ 187642 w 349567"/>
                  <a:gd name="connsiteY187" fmla="*/ 240030 h 269557"/>
                  <a:gd name="connsiteX188" fmla="*/ 186690 w 349567"/>
                  <a:gd name="connsiteY188" fmla="*/ 240983 h 269557"/>
                  <a:gd name="connsiteX189" fmla="*/ 186690 w 349567"/>
                  <a:gd name="connsiteY189" fmla="*/ 240983 h 269557"/>
                  <a:gd name="connsiteX190" fmla="*/ 186690 w 349567"/>
                  <a:gd name="connsiteY190" fmla="*/ 240983 h 269557"/>
                  <a:gd name="connsiteX191" fmla="*/ 185738 w 349567"/>
                  <a:gd name="connsiteY191" fmla="*/ 241935 h 269557"/>
                  <a:gd name="connsiteX192" fmla="*/ 184785 w 349567"/>
                  <a:gd name="connsiteY192" fmla="*/ 242888 h 269557"/>
                  <a:gd name="connsiteX193" fmla="*/ 183833 w 349567"/>
                  <a:gd name="connsiteY193" fmla="*/ 242888 h 269557"/>
                  <a:gd name="connsiteX194" fmla="*/ 183833 w 349567"/>
                  <a:gd name="connsiteY194" fmla="*/ 242888 h 269557"/>
                  <a:gd name="connsiteX195" fmla="*/ 182880 w 349567"/>
                  <a:gd name="connsiteY195" fmla="*/ 242888 h 269557"/>
                  <a:gd name="connsiteX196" fmla="*/ 181928 w 349567"/>
                  <a:gd name="connsiteY196" fmla="*/ 242888 h 269557"/>
                  <a:gd name="connsiteX197" fmla="*/ 181928 w 349567"/>
                  <a:gd name="connsiteY197" fmla="*/ 242888 h 269557"/>
                  <a:gd name="connsiteX198" fmla="*/ 181928 w 349567"/>
                  <a:gd name="connsiteY198" fmla="*/ 242888 h 269557"/>
                  <a:gd name="connsiteX199" fmla="*/ 180023 w 349567"/>
                  <a:gd name="connsiteY199" fmla="*/ 244792 h 269557"/>
                  <a:gd name="connsiteX200" fmla="*/ 177165 w 349567"/>
                  <a:gd name="connsiteY200" fmla="*/ 247650 h 269557"/>
                  <a:gd name="connsiteX201" fmla="*/ 177165 w 349567"/>
                  <a:gd name="connsiteY201" fmla="*/ 247650 h 269557"/>
                  <a:gd name="connsiteX202" fmla="*/ 177165 w 349567"/>
                  <a:gd name="connsiteY202" fmla="*/ 247650 h 269557"/>
                  <a:gd name="connsiteX203" fmla="*/ 177165 w 349567"/>
                  <a:gd name="connsiteY203" fmla="*/ 247650 h 269557"/>
                  <a:gd name="connsiteX204" fmla="*/ 177165 w 349567"/>
                  <a:gd name="connsiteY204" fmla="*/ 247650 h 269557"/>
                  <a:gd name="connsiteX205" fmla="*/ 177165 w 349567"/>
                  <a:gd name="connsiteY205" fmla="*/ 247650 h 269557"/>
                  <a:gd name="connsiteX206" fmla="*/ 177165 w 349567"/>
                  <a:gd name="connsiteY206" fmla="*/ 248603 h 269557"/>
                  <a:gd name="connsiteX207" fmla="*/ 177165 w 349567"/>
                  <a:gd name="connsiteY207" fmla="*/ 248603 h 269557"/>
                  <a:gd name="connsiteX208" fmla="*/ 177165 w 349567"/>
                  <a:gd name="connsiteY208" fmla="*/ 248603 h 269557"/>
                  <a:gd name="connsiteX209" fmla="*/ 177165 w 349567"/>
                  <a:gd name="connsiteY209" fmla="*/ 248603 h 269557"/>
                  <a:gd name="connsiteX210" fmla="*/ 177165 w 349567"/>
                  <a:gd name="connsiteY210" fmla="*/ 248603 h 269557"/>
                  <a:gd name="connsiteX211" fmla="*/ 177165 w 349567"/>
                  <a:gd name="connsiteY211" fmla="*/ 247650 h 269557"/>
                  <a:gd name="connsiteX212" fmla="*/ 177165 w 349567"/>
                  <a:gd name="connsiteY212" fmla="*/ 247650 h 269557"/>
                  <a:gd name="connsiteX213" fmla="*/ 177165 w 349567"/>
                  <a:gd name="connsiteY213" fmla="*/ 247650 h 269557"/>
                  <a:gd name="connsiteX214" fmla="*/ 179070 w 349567"/>
                  <a:gd name="connsiteY214" fmla="*/ 245745 h 269557"/>
                  <a:gd name="connsiteX215" fmla="*/ 179070 w 349567"/>
                  <a:gd name="connsiteY215" fmla="*/ 245745 h 269557"/>
                  <a:gd name="connsiteX216" fmla="*/ 180023 w 349567"/>
                  <a:gd name="connsiteY216" fmla="*/ 244792 h 269557"/>
                  <a:gd name="connsiteX217" fmla="*/ 180975 w 349567"/>
                  <a:gd name="connsiteY217" fmla="*/ 243840 h 269557"/>
                  <a:gd name="connsiteX218" fmla="*/ 180975 w 349567"/>
                  <a:gd name="connsiteY218" fmla="*/ 243840 h 269557"/>
                  <a:gd name="connsiteX219" fmla="*/ 182880 w 349567"/>
                  <a:gd name="connsiteY219" fmla="*/ 241935 h 269557"/>
                  <a:gd name="connsiteX220" fmla="*/ 182880 w 349567"/>
                  <a:gd name="connsiteY220" fmla="*/ 241935 h 269557"/>
                  <a:gd name="connsiteX221" fmla="*/ 182880 w 349567"/>
                  <a:gd name="connsiteY221" fmla="*/ 241935 h 269557"/>
                  <a:gd name="connsiteX222" fmla="*/ 183833 w 349567"/>
                  <a:gd name="connsiteY222" fmla="*/ 240983 h 269557"/>
                  <a:gd name="connsiteX223" fmla="*/ 184785 w 349567"/>
                  <a:gd name="connsiteY223" fmla="*/ 240030 h 269557"/>
                  <a:gd name="connsiteX224" fmla="*/ 184785 w 349567"/>
                  <a:gd name="connsiteY224" fmla="*/ 240030 h 269557"/>
                  <a:gd name="connsiteX225" fmla="*/ 184785 w 349567"/>
                  <a:gd name="connsiteY225" fmla="*/ 240030 h 269557"/>
                  <a:gd name="connsiteX226" fmla="*/ 184785 w 349567"/>
                  <a:gd name="connsiteY226" fmla="*/ 240030 h 269557"/>
                  <a:gd name="connsiteX227" fmla="*/ 185738 w 349567"/>
                  <a:gd name="connsiteY227" fmla="*/ 239078 h 269557"/>
                  <a:gd name="connsiteX228" fmla="*/ 185738 w 349567"/>
                  <a:gd name="connsiteY228" fmla="*/ 239078 h 269557"/>
                  <a:gd name="connsiteX229" fmla="*/ 185738 w 349567"/>
                  <a:gd name="connsiteY229" fmla="*/ 239078 h 269557"/>
                  <a:gd name="connsiteX230" fmla="*/ 185738 w 349567"/>
                  <a:gd name="connsiteY230" fmla="*/ 238125 h 269557"/>
                  <a:gd name="connsiteX231" fmla="*/ 185738 w 349567"/>
                  <a:gd name="connsiteY231" fmla="*/ 238125 h 269557"/>
                  <a:gd name="connsiteX232" fmla="*/ 185738 w 349567"/>
                  <a:gd name="connsiteY232" fmla="*/ 237173 h 269557"/>
                  <a:gd name="connsiteX233" fmla="*/ 185738 w 349567"/>
                  <a:gd name="connsiteY233" fmla="*/ 237173 h 269557"/>
                  <a:gd name="connsiteX234" fmla="*/ 187642 w 349567"/>
                  <a:gd name="connsiteY234" fmla="*/ 234315 h 269557"/>
                  <a:gd name="connsiteX235" fmla="*/ 187642 w 349567"/>
                  <a:gd name="connsiteY235" fmla="*/ 234315 h 269557"/>
                  <a:gd name="connsiteX236" fmla="*/ 185738 w 349567"/>
                  <a:gd name="connsiteY236" fmla="*/ 236220 h 269557"/>
                  <a:gd name="connsiteX237" fmla="*/ 184785 w 349567"/>
                  <a:gd name="connsiteY237" fmla="*/ 235267 h 269557"/>
                  <a:gd name="connsiteX238" fmla="*/ 185738 w 349567"/>
                  <a:gd name="connsiteY238" fmla="*/ 234315 h 269557"/>
                  <a:gd name="connsiteX239" fmla="*/ 185738 w 349567"/>
                  <a:gd name="connsiteY239" fmla="*/ 234315 h 269557"/>
                  <a:gd name="connsiteX240" fmla="*/ 188595 w 349567"/>
                  <a:gd name="connsiteY240" fmla="*/ 231458 h 269557"/>
                  <a:gd name="connsiteX241" fmla="*/ 190500 w 349567"/>
                  <a:gd name="connsiteY241" fmla="*/ 230505 h 269557"/>
                  <a:gd name="connsiteX242" fmla="*/ 190500 w 349567"/>
                  <a:gd name="connsiteY242" fmla="*/ 230505 h 269557"/>
                  <a:gd name="connsiteX243" fmla="*/ 191453 w 349567"/>
                  <a:gd name="connsiteY243" fmla="*/ 229553 h 269557"/>
                  <a:gd name="connsiteX244" fmla="*/ 191453 w 349567"/>
                  <a:gd name="connsiteY244" fmla="*/ 229553 h 269557"/>
                  <a:gd name="connsiteX245" fmla="*/ 211455 w 349567"/>
                  <a:gd name="connsiteY245" fmla="*/ 221933 h 269557"/>
                  <a:gd name="connsiteX246" fmla="*/ 220028 w 349567"/>
                  <a:gd name="connsiteY246" fmla="*/ 221933 h 269557"/>
                  <a:gd name="connsiteX247" fmla="*/ 224790 w 349567"/>
                  <a:gd name="connsiteY247" fmla="*/ 222885 h 269557"/>
                  <a:gd name="connsiteX248" fmla="*/ 206692 w 349567"/>
                  <a:gd name="connsiteY248" fmla="*/ 228600 h 269557"/>
                  <a:gd name="connsiteX249" fmla="*/ 217170 w 349567"/>
                  <a:gd name="connsiteY249" fmla="*/ 193358 h 269557"/>
                  <a:gd name="connsiteX250" fmla="*/ 219075 w 349567"/>
                  <a:gd name="connsiteY250" fmla="*/ 192405 h 269557"/>
                  <a:gd name="connsiteX251" fmla="*/ 215265 w 349567"/>
                  <a:gd name="connsiteY251" fmla="*/ 192405 h 269557"/>
                  <a:gd name="connsiteX252" fmla="*/ 214313 w 349567"/>
                  <a:gd name="connsiteY252" fmla="*/ 191453 h 269557"/>
                  <a:gd name="connsiteX253" fmla="*/ 205740 w 349567"/>
                  <a:gd name="connsiteY253" fmla="*/ 193358 h 269557"/>
                  <a:gd name="connsiteX254" fmla="*/ 195263 w 349567"/>
                  <a:gd name="connsiteY254" fmla="*/ 198120 h 269557"/>
                  <a:gd name="connsiteX255" fmla="*/ 179070 w 349567"/>
                  <a:gd name="connsiteY255" fmla="*/ 206692 h 269557"/>
                  <a:gd name="connsiteX256" fmla="*/ 178117 w 349567"/>
                  <a:gd name="connsiteY256" fmla="*/ 205740 h 269557"/>
                  <a:gd name="connsiteX257" fmla="*/ 181928 w 349567"/>
                  <a:gd name="connsiteY257" fmla="*/ 201930 h 269557"/>
                  <a:gd name="connsiteX258" fmla="*/ 180975 w 349567"/>
                  <a:gd name="connsiteY258" fmla="*/ 200978 h 269557"/>
                  <a:gd name="connsiteX259" fmla="*/ 196215 w 349567"/>
                  <a:gd name="connsiteY259" fmla="*/ 187642 h 269557"/>
                  <a:gd name="connsiteX260" fmla="*/ 196215 w 349567"/>
                  <a:gd name="connsiteY260" fmla="*/ 185738 h 269557"/>
                  <a:gd name="connsiteX261" fmla="*/ 200978 w 349567"/>
                  <a:gd name="connsiteY261" fmla="*/ 180023 h 269557"/>
                  <a:gd name="connsiteX262" fmla="*/ 205740 w 349567"/>
                  <a:gd name="connsiteY262" fmla="*/ 175260 h 269557"/>
                  <a:gd name="connsiteX263" fmla="*/ 203835 w 349567"/>
                  <a:gd name="connsiteY263" fmla="*/ 173355 h 269557"/>
                  <a:gd name="connsiteX264" fmla="*/ 198120 w 349567"/>
                  <a:gd name="connsiteY264" fmla="*/ 172403 h 269557"/>
                  <a:gd name="connsiteX265" fmla="*/ 200978 w 349567"/>
                  <a:gd name="connsiteY265" fmla="*/ 170498 h 269557"/>
                  <a:gd name="connsiteX266" fmla="*/ 200025 w 349567"/>
                  <a:gd name="connsiteY266" fmla="*/ 169545 h 269557"/>
                  <a:gd name="connsiteX267" fmla="*/ 202883 w 349567"/>
                  <a:gd name="connsiteY267" fmla="*/ 166688 h 269557"/>
                  <a:gd name="connsiteX268" fmla="*/ 208598 w 349567"/>
                  <a:gd name="connsiteY268" fmla="*/ 164783 h 269557"/>
                  <a:gd name="connsiteX269" fmla="*/ 197167 w 349567"/>
                  <a:gd name="connsiteY269" fmla="*/ 163830 h 269557"/>
                  <a:gd name="connsiteX270" fmla="*/ 209550 w 349567"/>
                  <a:gd name="connsiteY270" fmla="*/ 148590 h 269557"/>
                  <a:gd name="connsiteX271" fmla="*/ 211455 w 349567"/>
                  <a:gd name="connsiteY271" fmla="*/ 149542 h 269557"/>
                  <a:gd name="connsiteX272" fmla="*/ 207645 w 349567"/>
                  <a:gd name="connsiteY272" fmla="*/ 154305 h 269557"/>
                  <a:gd name="connsiteX273" fmla="*/ 220028 w 349567"/>
                  <a:gd name="connsiteY273" fmla="*/ 157163 h 269557"/>
                  <a:gd name="connsiteX274" fmla="*/ 218123 w 349567"/>
                  <a:gd name="connsiteY274" fmla="*/ 158115 h 269557"/>
                  <a:gd name="connsiteX275" fmla="*/ 226695 w 349567"/>
                  <a:gd name="connsiteY275" fmla="*/ 160973 h 269557"/>
                  <a:gd name="connsiteX276" fmla="*/ 221933 w 349567"/>
                  <a:gd name="connsiteY276" fmla="*/ 160973 h 269557"/>
                  <a:gd name="connsiteX277" fmla="*/ 267653 w 349567"/>
                  <a:gd name="connsiteY277" fmla="*/ 179070 h 269557"/>
                  <a:gd name="connsiteX278" fmla="*/ 232410 w 349567"/>
                  <a:gd name="connsiteY278" fmla="*/ 189548 h 269557"/>
                  <a:gd name="connsiteX279" fmla="*/ 228600 w 349567"/>
                  <a:gd name="connsiteY279" fmla="*/ 188595 h 269557"/>
                  <a:gd name="connsiteX280" fmla="*/ 227648 w 349567"/>
                  <a:gd name="connsiteY280" fmla="*/ 190500 h 269557"/>
                  <a:gd name="connsiteX281" fmla="*/ 222885 w 349567"/>
                  <a:gd name="connsiteY281" fmla="*/ 191453 h 269557"/>
                  <a:gd name="connsiteX282" fmla="*/ 217170 w 349567"/>
                  <a:gd name="connsiteY282" fmla="*/ 193358 h 26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349567" h="269557">
                    <a:moveTo>
                      <a:pt x="306705" y="237173"/>
                    </a:moveTo>
                    <a:cubicBezTo>
                      <a:pt x="309563" y="234315"/>
                      <a:pt x="312420" y="231458"/>
                      <a:pt x="315278" y="227648"/>
                    </a:cubicBezTo>
                    <a:lnTo>
                      <a:pt x="315278" y="227648"/>
                    </a:lnTo>
                    <a:cubicBezTo>
                      <a:pt x="320993" y="221933"/>
                      <a:pt x="325755" y="215265"/>
                      <a:pt x="332423" y="210503"/>
                    </a:cubicBezTo>
                    <a:cubicBezTo>
                      <a:pt x="334328" y="208598"/>
                      <a:pt x="336233" y="207645"/>
                      <a:pt x="338138" y="205740"/>
                    </a:cubicBezTo>
                    <a:cubicBezTo>
                      <a:pt x="339090" y="204788"/>
                      <a:pt x="339090" y="203835"/>
                      <a:pt x="339090" y="203835"/>
                    </a:cubicBezTo>
                    <a:cubicBezTo>
                      <a:pt x="336233" y="204788"/>
                      <a:pt x="335280" y="206692"/>
                      <a:pt x="332423" y="207645"/>
                    </a:cubicBezTo>
                    <a:cubicBezTo>
                      <a:pt x="331470" y="207645"/>
                      <a:pt x="331470" y="206692"/>
                      <a:pt x="331470" y="206692"/>
                    </a:cubicBezTo>
                    <a:cubicBezTo>
                      <a:pt x="333375" y="205740"/>
                      <a:pt x="335280" y="203835"/>
                      <a:pt x="337185" y="202883"/>
                    </a:cubicBezTo>
                    <a:cubicBezTo>
                      <a:pt x="337185" y="202883"/>
                      <a:pt x="337185" y="202883"/>
                      <a:pt x="337185" y="202883"/>
                    </a:cubicBezTo>
                    <a:cubicBezTo>
                      <a:pt x="336233" y="202883"/>
                      <a:pt x="336233" y="201930"/>
                      <a:pt x="336233" y="201930"/>
                    </a:cubicBezTo>
                    <a:cubicBezTo>
                      <a:pt x="329565" y="201930"/>
                      <a:pt x="324803" y="205740"/>
                      <a:pt x="320040" y="210503"/>
                    </a:cubicBezTo>
                    <a:cubicBezTo>
                      <a:pt x="319088" y="211455"/>
                      <a:pt x="318135" y="209550"/>
                      <a:pt x="317183" y="209550"/>
                    </a:cubicBezTo>
                    <a:cubicBezTo>
                      <a:pt x="309563" y="212408"/>
                      <a:pt x="303848" y="219075"/>
                      <a:pt x="296228" y="221933"/>
                    </a:cubicBezTo>
                    <a:lnTo>
                      <a:pt x="296228" y="220980"/>
                    </a:lnTo>
                    <a:cubicBezTo>
                      <a:pt x="293370" y="221933"/>
                      <a:pt x="290513" y="223838"/>
                      <a:pt x="286703" y="224790"/>
                    </a:cubicBezTo>
                    <a:cubicBezTo>
                      <a:pt x="281940" y="225742"/>
                      <a:pt x="278130" y="225742"/>
                      <a:pt x="274320" y="225742"/>
                    </a:cubicBezTo>
                    <a:cubicBezTo>
                      <a:pt x="268605" y="226695"/>
                      <a:pt x="261938" y="227648"/>
                      <a:pt x="256223" y="228600"/>
                    </a:cubicBezTo>
                    <a:cubicBezTo>
                      <a:pt x="256223" y="228600"/>
                      <a:pt x="256223" y="228600"/>
                      <a:pt x="255270" y="228600"/>
                    </a:cubicBezTo>
                    <a:cubicBezTo>
                      <a:pt x="252413" y="229553"/>
                      <a:pt x="248603" y="230505"/>
                      <a:pt x="245745" y="232410"/>
                    </a:cubicBezTo>
                    <a:cubicBezTo>
                      <a:pt x="245745" y="232410"/>
                      <a:pt x="245745" y="232410"/>
                      <a:pt x="245745" y="232410"/>
                    </a:cubicBezTo>
                    <a:cubicBezTo>
                      <a:pt x="245745" y="232410"/>
                      <a:pt x="244792" y="233363"/>
                      <a:pt x="244792" y="233363"/>
                    </a:cubicBezTo>
                    <a:cubicBezTo>
                      <a:pt x="243840" y="234315"/>
                      <a:pt x="242888" y="235267"/>
                      <a:pt x="240983" y="236220"/>
                    </a:cubicBezTo>
                    <a:cubicBezTo>
                      <a:pt x="238125" y="238125"/>
                      <a:pt x="235267" y="240983"/>
                      <a:pt x="232410" y="242888"/>
                    </a:cubicBezTo>
                    <a:cubicBezTo>
                      <a:pt x="232410" y="242888"/>
                      <a:pt x="231458" y="242888"/>
                      <a:pt x="231458" y="242888"/>
                    </a:cubicBezTo>
                    <a:cubicBezTo>
                      <a:pt x="228600" y="245745"/>
                      <a:pt x="225742" y="248603"/>
                      <a:pt x="222885" y="250508"/>
                    </a:cubicBezTo>
                    <a:cubicBezTo>
                      <a:pt x="222885" y="250508"/>
                      <a:pt x="221933" y="250508"/>
                      <a:pt x="220980" y="250508"/>
                    </a:cubicBezTo>
                    <a:cubicBezTo>
                      <a:pt x="220980" y="250508"/>
                      <a:pt x="220980" y="250508"/>
                      <a:pt x="220980" y="250508"/>
                    </a:cubicBezTo>
                    <a:cubicBezTo>
                      <a:pt x="220980" y="250508"/>
                      <a:pt x="220980" y="250508"/>
                      <a:pt x="220980" y="249555"/>
                    </a:cubicBezTo>
                    <a:cubicBezTo>
                      <a:pt x="220980" y="248603"/>
                      <a:pt x="221933" y="247650"/>
                      <a:pt x="221933" y="247650"/>
                    </a:cubicBezTo>
                    <a:cubicBezTo>
                      <a:pt x="222885" y="246698"/>
                      <a:pt x="222885" y="245745"/>
                      <a:pt x="223838" y="245745"/>
                    </a:cubicBezTo>
                    <a:cubicBezTo>
                      <a:pt x="224790" y="244792"/>
                      <a:pt x="224790" y="243840"/>
                      <a:pt x="225742" y="242888"/>
                    </a:cubicBezTo>
                    <a:cubicBezTo>
                      <a:pt x="225742" y="242888"/>
                      <a:pt x="225742" y="241935"/>
                      <a:pt x="225742" y="241935"/>
                    </a:cubicBezTo>
                    <a:cubicBezTo>
                      <a:pt x="225742" y="241935"/>
                      <a:pt x="225742" y="241935"/>
                      <a:pt x="224790" y="241935"/>
                    </a:cubicBezTo>
                    <a:cubicBezTo>
                      <a:pt x="227648" y="239078"/>
                      <a:pt x="230505" y="237173"/>
                      <a:pt x="233363" y="235267"/>
                    </a:cubicBezTo>
                    <a:lnTo>
                      <a:pt x="233363" y="235267"/>
                    </a:lnTo>
                    <a:cubicBezTo>
                      <a:pt x="233363" y="235267"/>
                      <a:pt x="232410" y="235267"/>
                      <a:pt x="232410" y="234315"/>
                    </a:cubicBezTo>
                    <a:cubicBezTo>
                      <a:pt x="232410" y="234315"/>
                      <a:pt x="233363" y="233363"/>
                      <a:pt x="233363" y="233363"/>
                    </a:cubicBezTo>
                    <a:cubicBezTo>
                      <a:pt x="233363" y="233363"/>
                      <a:pt x="233363" y="233363"/>
                      <a:pt x="233363" y="233363"/>
                    </a:cubicBezTo>
                    <a:cubicBezTo>
                      <a:pt x="233363" y="233363"/>
                      <a:pt x="233363" y="233363"/>
                      <a:pt x="233363" y="233363"/>
                    </a:cubicBezTo>
                    <a:cubicBezTo>
                      <a:pt x="234315" y="233363"/>
                      <a:pt x="233363" y="234315"/>
                      <a:pt x="233363" y="234315"/>
                    </a:cubicBezTo>
                    <a:cubicBezTo>
                      <a:pt x="232410" y="235267"/>
                      <a:pt x="231458" y="238125"/>
                      <a:pt x="229553" y="237173"/>
                    </a:cubicBezTo>
                    <a:cubicBezTo>
                      <a:pt x="229553" y="237173"/>
                      <a:pt x="228600" y="237173"/>
                      <a:pt x="228600" y="237173"/>
                    </a:cubicBezTo>
                    <a:cubicBezTo>
                      <a:pt x="228600" y="237173"/>
                      <a:pt x="228600" y="237173"/>
                      <a:pt x="227648" y="237173"/>
                    </a:cubicBezTo>
                    <a:cubicBezTo>
                      <a:pt x="227648" y="237173"/>
                      <a:pt x="227648" y="237173"/>
                      <a:pt x="227648" y="237173"/>
                    </a:cubicBezTo>
                    <a:cubicBezTo>
                      <a:pt x="227648" y="237173"/>
                      <a:pt x="227648" y="237173"/>
                      <a:pt x="227648" y="237173"/>
                    </a:cubicBezTo>
                    <a:cubicBezTo>
                      <a:pt x="227648" y="237173"/>
                      <a:pt x="227648" y="237173"/>
                      <a:pt x="227648" y="237173"/>
                    </a:cubicBezTo>
                    <a:cubicBezTo>
                      <a:pt x="227648" y="237173"/>
                      <a:pt x="227648" y="237173"/>
                      <a:pt x="227648" y="237173"/>
                    </a:cubicBezTo>
                    <a:cubicBezTo>
                      <a:pt x="227648" y="237173"/>
                      <a:pt x="227648" y="237173"/>
                      <a:pt x="227648" y="237173"/>
                    </a:cubicBezTo>
                    <a:cubicBezTo>
                      <a:pt x="227648" y="237173"/>
                      <a:pt x="227648" y="237173"/>
                      <a:pt x="227648" y="237173"/>
                    </a:cubicBezTo>
                    <a:cubicBezTo>
                      <a:pt x="227648" y="237173"/>
                      <a:pt x="227648" y="237173"/>
                      <a:pt x="227648" y="236220"/>
                    </a:cubicBezTo>
                    <a:cubicBezTo>
                      <a:pt x="227648" y="236220"/>
                      <a:pt x="227648" y="236220"/>
                      <a:pt x="227648" y="236220"/>
                    </a:cubicBezTo>
                    <a:cubicBezTo>
                      <a:pt x="227648" y="236220"/>
                      <a:pt x="227648" y="235267"/>
                      <a:pt x="228600" y="235267"/>
                    </a:cubicBezTo>
                    <a:cubicBezTo>
                      <a:pt x="228600" y="235267"/>
                      <a:pt x="228600" y="235267"/>
                      <a:pt x="228600" y="234315"/>
                    </a:cubicBezTo>
                    <a:cubicBezTo>
                      <a:pt x="228600" y="234315"/>
                      <a:pt x="228600" y="233363"/>
                      <a:pt x="229553" y="233363"/>
                    </a:cubicBezTo>
                    <a:cubicBezTo>
                      <a:pt x="229553" y="233363"/>
                      <a:pt x="229553" y="232410"/>
                      <a:pt x="229553" y="232410"/>
                    </a:cubicBezTo>
                    <a:cubicBezTo>
                      <a:pt x="230505" y="231458"/>
                      <a:pt x="231458" y="230505"/>
                      <a:pt x="233363" y="229553"/>
                    </a:cubicBezTo>
                    <a:lnTo>
                      <a:pt x="233363" y="229553"/>
                    </a:lnTo>
                    <a:cubicBezTo>
                      <a:pt x="235267" y="228600"/>
                      <a:pt x="237173" y="227648"/>
                      <a:pt x="239078" y="226695"/>
                    </a:cubicBezTo>
                    <a:cubicBezTo>
                      <a:pt x="239078" y="226695"/>
                      <a:pt x="240030" y="225742"/>
                      <a:pt x="240030" y="225742"/>
                    </a:cubicBezTo>
                    <a:cubicBezTo>
                      <a:pt x="237173" y="226695"/>
                      <a:pt x="234315" y="227648"/>
                      <a:pt x="231458" y="229553"/>
                    </a:cubicBezTo>
                    <a:cubicBezTo>
                      <a:pt x="231458" y="229553"/>
                      <a:pt x="230505" y="229553"/>
                      <a:pt x="230505" y="229553"/>
                    </a:cubicBezTo>
                    <a:cubicBezTo>
                      <a:pt x="230505" y="229553"/>
                      <a:pt x="229553" y="229553"/>
                      <a:pt x="229553" y="229553"/>
                    </a:cubicBezTo>
                    <a:cubicBezTo>
                      <a:pt x="229553" y="229553"/>
                      <a:pt x="229553" y="229553"/>
                      <a:pt x="229553" y="229553"/>
                    </a:cubicBezTo>
                    <a:cubicBezTo>
                      <a:pt x="230505" y="228600"/>
                      <a:pt x="231458" y="227648"/>
                      <a:pt x="232410" y="226695"/>
                    </a:cubicBezTo>
                    <a:cubicBezTo>
                      <a:pt x="233363" y="226695"/>
                      <a:pt x="233363" y="226695"/>
                      <a:pt x="233363" y="227648"/>
                    </a:cubicBezTo>
                    <a:cubicBezTo>
                      <a:pt x="249555" y="215265"/>
                      <a:pt x="272415" y="218123"/>
                      <a:pt x="291465" y="211455"/>
                    </a:cubicBezTo>
                    <a:cubicBezTo>
                      <a:pt x="293370" y="210503"/>
                      <a:pt x="294323" y="209550"/>
                      <a:pt x="296228" y="208598"/>
                    </a:cubicBezTo>
                    <a:cubicBezTo>
                      <a:pt x="299085" y="207645"/>
                      <a:pt x="300990" y="204788"/>
                      <a:pt x="303848" y="203835"/>
                    </a:cubicBezTo>
                    <a:cubicBezTo>
                      <a:pt x="307658" y="200978"/>
                      <a:pt x="310515" y="197167"/>
                      <a:pt x="312420" y="192405"/>
                    </a:cubicBezTo>
                    <a:cubicBezTo>
                      <a:pt x="312420" y="191453"/>
                      <a:pt x="311468" y="191453"/>
                      <a:pt x="311468" y="191453"/>
                    </a:cubicBezTo>
                    <a:cubicBezTo>
                      <a:pt x="304800" y="199073"/>
                      <a:pt x="297180" y="203835"/>
                      <a:pt x="288608" y="208598"/>
                    </a:cubicBezTo>
                    <a:cubicBezTo>
                      <a:pt x="278130" y="214313"/>
                      <a:pt x="265748" y="213360"/>
                      <a:pt x="255270" y="214313"/>
                    </a:cubicBezTo>
                    <a:cubicBezTo>
                      <a:pt x="256223" y="213360"/>
                      <a:pt x="257175" y="213360"/>
                      <a:pt x="258128" y="213360"/>
                    </a:cubicBezTo>
                    <a:cubicBezTo>
                      <a:pt x="258128" y="211455"/>
                      <a:pt x="259080" y="211455"/>
                      <a:pt x="260033" y="210503"/>
                    </a:cubicBezTo>
                    <a:lnTo>
                      <a:pt x="261938" y="210503"/>
                    </a:lnTo>
                    <a:cubicBezTo>
                      <a:pt x="262890" y="210503"/>
                      <a:pt x="262890" y="209550"/>
                      <a:pt x="262890" y="209550"/>
                    </a:cubicBezTo>
                    <a:cubicBezTo>
                      <a:pt x="263843" y="209550"/>
                      <a:pt x="265748" y="208598"/>
                      <a:pt x="264795" y="208598"/>
                    </a:cubicBezTo>
                    <a:cubicBezTo>
                      <a:pt x="262890" y="206692"/>
                      <a:pt x="260033" y="210503"/>
                      <a:pt x="257175" y="208598"/>
                    </a:cubicBezTo>
                    <a:cubicBezTo>
                      <a:pt x="258128" y="207645"/>
                      <a:pt x="258128" y="205740"/>
                      <a:pt x="259080" y="205740"/>
                    </a:cubicBezTo>
                    <a:lnTo>
                      <a:pt x="260985" y="205740"/>
                    </a:lnTo>
                    <a:cubicBezTo>
                      <a:pt x="260985" y="204788"/>
                      <a:pt x="261938" y="203835"/>
                      <a:pt x="261938" y="203835"/>
                    </a:cubicBezTo>
                    <a:cubicBezTo>
                      <a:pt x="269558" y="199073"/>
                      <a:pt x="277178" y="195263"/>
                      <a:pt x="283845" y="191453"/>
                    </a:cubicBezTo>
                    <a:cubicBezTo>
                      <a:pt x="281940" y="191453"/>
                      <a:pt x="280988" y="193358"/>
                      <a:pt x="280035" y="192405"/>
                    </a:cubicBezTo>
                    <a:cubicBezTo>
                      <a:pt x="280988" y="192405"/>
                      <a:pt x="280035" y="190500"/>
                      <a:pt x="280988" y="190500"/>
                    </a:cubicBezTo>
                    <a:cubicBezTo>
                      <a:pt x="286703" y="188595"/>
                      <a:pt x="291465" y="185738"/>
                      <a:pt x="297180" y="183833"/>
                    </a:cubicBezTo>
                    <a:cubicBezTo>
                      <a:pt x="295275" y="183833"/>
                      <a:pt x="293370" y="185738"/>
                      <a:pt x="291465" y="183833"/>
                    </a:cubicBezTo>
                    <a:cubicBezTo>
                      <a:pt x="292418" y="182880"/>
                      <a:pt x="293370" y="181928"/>
                      <a:pt x="294323" y="181928"/>
                    </a:cubicBezTo>
                    <a:lnTo>
                      <a:pt x="294323" y="180023"/>
                    </a:lnTo>
                    <a:cubicBezTo>
                      <a:pt x="294323" y="179070"/>
                      <a:pt x="295275" y="179070"/>
                      <a:pt x="295275" y="179070"/>
                    </a:cubicBezTo>
                    <a:cubicBezTo>
                      <a:pt x="294323" y="179070"/>
                      <a:pt x="294323" y="178117"/>
                      <a:pt x="294323" y="178117"/>
                    </a:cubicBezTo>
                    <a:cubicBezTo>
                      <a:pt x="295275" y="177165"/>
                      <a:pt x="296228" y="177165"/>
                      <a:pt x="297180" y="176213"/>
                    </a:cubicBezTo>
                    <a:cubicBezTo>
                      <a:pt x="296228" y="176213"/>
                      <a:pt x="295275" y="176213"/>
                      <a:pt x="295275" y="175260"/>
                    </a:cubicBezTo>
                    <a:cubicBezTo>
                      <a:pt x="297180" y="173355"/>
                      <a:pt x="299085" y="172403"/>
                      <a:pt x="301943" y="172403"/>
                    </a:cubicBezTo>
                    <a:cubicBezTo>
                      <a:pt x="300990" y="171450"/>
                      <a:pt x="300038" y="172403"/>
                      <a:pt x="300038" y="171450"/>
                    </a:cubicBezTo>
                    <a:cubicBezTo>
                      <a:pt x="300038" y="170498"/>
                      <a:pt x="300990" y="170498"/>
                      <a:pt x="300990" y="170498"/>
                    </a:cubicBezTo>
                    <a:lnTo>
                      <a:pt x="300990" y="170498"/>
                    </a:lnTo>
                    <a:cubicBezTo>
                      <a:pt x="300038" y="169545"/>
                      <a:pt x="300038" y="168592"/>
                      <a:pt x="300038" y="168592"/>
                    </a:cubicBezTo>
                    <a:cubicBezTo>
                      <a:pt x="302895" y="164783"/>
                      <a:pt x="302895" y="160020"/>
                      <a:pt x="304800" y="156210"/>
                    </a:cubicBezTo>
                    <a:cubicBezTo>
                      <a:pt x="303848" y="156210"/>
                      <a:pt x="303848" y="156210"/>
                      <a:pt x="303848" y="155258"/>
                    </a:cubicBezTo>
                    <a:cubicBezTo>
                      <a:pt x="299085" y="160973"/>
                      <a:pt x="290513" y="162878"/>
                      <a:pt x="282893" y="164783"/>
                    </a:cubicBezTo>
                    <a:lnTo>
                      <a:pt x="280035" y="164783"/>
                    </a:lnTo>
                    <a:cubicBezTo>
                      <a:pt x="277178" y="165735"/>
                      <a:pt x="274320" y="165735"/>
                      <a:pt x="271463" y="163830"/>
                    </a:cubicBezTo>
                    <a:cubicBezTo>
                      <a:pt x="269558" y="162878"/>
                      <a:pt x="268605" y="160973"/>
                      <a:pt x="266700" y="160020"/>
                    </a:cubicBezTo>
                    <a:cubicBezTo>
                      <a:pt x="262890" y="157163"/>
                      <a:pt x="258128" y="155258"/>
                      <a:pt x="254317" y="154305"/>
                    </a:cubicBezTo>
                    <a:cubicBezTo>
                      <a:pt x="240983" y="150495"/>
                      <a:pt x="227648" y="148590"/>
                      <a:pt x="215265" y="148590"/>
                    </a:cubicBezTo>
                    <a:cubicBezTo>
                      <a:pt x="220980" y="145733"/>
                      <a:pt x="226695" y="145733"/>
                      <a:pt x="233363" y="143828"/>
                    </a:cubicBezTo>
                    <a:cubicBezTo>
                      <a:pt x="241935" y="140970"/>
                      <a:pt x="250508" y="138113"/>
                      <a:pt x="259080" y="139065"/>
                    </a:cubicBezTo>
                    <a:cubicBezTo>
                      <a:pt x="257175" y="138113"/>
                      <a:pt x="255270" y="139065"/>
                      <a:pt x="254317" y="139065"/>
                    </a:cubicBezTo>
                    <a:cubicBezTo>
                      <a:pt x="246698" y="138113"/>
                      <a:pt x="240030" y="140970"/>
                      <a:pt x="232410" y="141923"/>
                    </a:cubicBezTo>
                    <a:cubicBezTo>
                      <a:pt x="227648" y="142875"/>
                      <a:pt x="222885" y="144780"/>
                      <a:pt x="217170" y="145733"/>
                    </a:cubicBezTo>
                    <a:cubicBezTo>
                      <a:pt x="214313" y="146685"/>
                      <a:pt x="212408" y="149542"/>
                      <a:pt x="208598" y="149542"/>
                    </a:cubicBezTo>
                    <a:lnTo>
                      <a:pt x="208598" y="147638"/>
                    </a:lnTo>
                    <a:cubicBezTo>
                      <a:pt x="213360" y="141923"/>
                      <a:pt x="220028" y="135255"/>
                      <a:pt x="227648" y="135255"/>
                    </a:cubicBezTo>
                    <a:cubicBezTo>
                      <a:pt x="237173" y="133350"/>
                      <a:pt x="245745" y="135255"/>
                      <a:pt x="254317" y="136208"/>
                    </a:cubicBezTo>
                    <a:cubicBezTo>
                      <a:pt x="260985" y="137160"/>
                      <a:pt x="266700" y="138113"/>
                      <a:pt x="273368" y="140017"/>
                    </a:cubicBezTo>
                    <a:cubicBezTo>
                      <a:pt x="276225" y="140017"/>
                      <a:pt x="276225" y="143828"/>
                      <a:pt x="278130" y="144780"/>
                    </a:cubicBezTo>
                    <a:cubicBezTo>
                      <a:pt x="280988" y="145733"/>
                      <a:pt x="283845" y="144780"/>
                      <a:pt x="287655" y="146685"/>
                    </a:cubicBezTo>
                    <a:cubicBezTo>
                      <a:pt x="287655" y="145733"/>
                      <a:pt x="286703" y="144780"/>
                      <a:pt x="287655" y="143828"/>
                    </a:cubicBezTo>
                    <a:cubicBezTo>
                      <a:pt x="289560" y="141923"/>
                      <a:pt x="292418" y="144780"/>
                      <a:pt x="294323" y="142875"/>
                    </a:cubicBezTo>
                    <a:cubicBezTo>
                      <a:pt x="298133" y="140017"/>
                      <a:pt x="290513" y="136208"/>
                      <a:pt x="288608" y="132398"/>
                    </a:cubicBezTo>
                    <a:cubicBezTo>
                      <a:pt x="288608" y="131445"/>
                      <a:pt x="289560" y="131445"/>
                      <a:pt x="289560" y="131445"/>
                    </a:cubicBezTo>
                    <a:cubicBezTo>
                      <a:pt x="293370" y="135255"/>
                      <a:pt x="296228" y="139065"/>
                      <a:pt x="301943" y="141923"/>
                    </a:cubicBezTo>
                    <a:cubicBezTo>
                      <a:pt x="304800" y="142875"/>
                      <a:pt x="310515" y="144780"/>
                      <a:pt x="309563" y="140970"/>
                    </a:cubicBezTo>
                    <a:cubicBezTo>
                      <a:pt x="306705" y="135255"/>
                      <a:pt x="301943" y="130492"/>
                      <a:pt x="298133" y="125730"/>
                    </a:cubicBezTo>
                    <a:lnTo>
                      <a:pt x="298133" y="123825"/>
                    </a:lnTo>
                    <a:cubicBezTo>
                      <a:pt x="297180" y="123825"/>
                      <a:pt x="297180" y="122873"/>
                      <a:pt x="296228" y="122873"/>
                    </a:cubicBezTo>
                    <a:lnTo>
                      <a:pt x="296228" y="120015"/>
                    </a:lnTo>
                    <a:cubicBezTo>
                      <a:pt x="294323" y="119063"/>
                      <a:pt x="294323" y="117158"/>
                      <a:pt x="293370" y="115253"/>
                    </a:cubicBezTo>
                    <a:cubicBezTo>
                      <a:pt x="291465" y="112395"/>
                      <a:pt x="292418" y="109538"/>
                      <a:pt x="291465" y="105728"/>
                    </a:cubicBezTo>
                    <a:cubicBezTo>
                      <a:pt x="291465" y="103823"/>
                      <a:pt x="291465" y="100965"/>
                      <a:pt x="290513" y="98108"/>
                    </a:cubicBezTo>
                    <a:cubicBezTo>
                      <a:pt x="288608" y="89535"/>
                      <a:pt x="286703" y="81915"/>
                      <a:pt x="285750" y="73342"/>
                    </a:cubicBezTo>
                    <a:cubicBezTo>
                      <a:pt x="284798" y="63817"/>
                      <a:pt x="291465" y="56197"/>
                      <a:pt x="296228" y="47625"/>
                    </a:cubicBezTo>
                    <a:cubicBezTo>
                      <a:pt x="300038" y="41910"/>
                      <a:pt x="303848" y="35242"/>
                      <a:pt x="310515" y="31433"/>
                    </a:cubicBezTo>
                    <a:cubicBezTo>
                      <a:pt x="312420" y="25718"/>
                      <a:pt x="316230" y="20003"/>
                      <a:pt x="320040" y="15240"/>
                    </a:cubicBezTo>
                    <a:cubicBezTo>
                      <a:pt x="323850" y="10478"/>
                      <a:pt x="330518" y="7620"/>
                      <a:pt x="336233" y="4763"/>
                    </a:cubicBezTo>
                    <a:cubicBezTo>
                      <a:pt x="342900" y="1905"/>
                      <a:pt x="349568" y="0"/>
                      <a:pt x="349568" y="0"/>
                    </a:cubicBezTo>
                    <a:lnTo>
                      <a:pt x="0" y="0"/>
                    </a:lnTo>
                    <a:lnTo>
                      <a:pt x="0" y="269558"/>
                    </a:lnTo>
                    <a:lnTo>
                      <a:pt x="247650" y="269558"/>
                    </a:lnTo>
                    <a:cubicBezTo>
                      <a:pt x="257175" y="262890"/>
                      <a:pt x="266700" y="259080"/>
                      <a:pt x="280988" y="252413"/>
                    </a:cubicBezTo>
                    <a:cubicBezTo>
                      <a:pt x="286703" y="249555"/>
                      <a:pt x="301943" y="242888"/>
                      <a:pt x="306705" y="237173"/>
                    </a:cubicBezTo>
                    <a:moveTo>
                      <a:pt x="227648" y="200978"/>
                    </a:moveTo>
                    <a:cubicBezTo>
                      <a:pt x="226695" y="200978"/>
                      <a:pt x="224790" y="201930"/>
                      <a:pt x="224790" y="200025"/>
                    </a:cubicBezTo>
                    <a:cubicBezTo>
                      <a:pt x="225742" y="197167"/>
                      <a:pt x="228600" y="197167"/>
                      <a:pt x="230505" y="196215"/>
                    </a:cubicBezTo>
                    <a:cubicBezTo>
                      <a:pt x="231458" y="195263"/>
                      <a:pt x="233363" y="194310"/>
                      <a:pt x="234315" y="195263"/>
                    </a:cubicBezTo>
                    <a:cubicBezTo>
                      <a:pt x="235267" y="197167"/>
                      <a:pt x="237173" y="196215"/>
                      <a:pt x="238125" y="197167"/>
                    </a:cubicBezTo>
                    <a:cubicBezTo>
                      <a:pt x="235267" y="200978"/>
                      <a:pt x="231458" y="200025"/>
                      <a:pt x="227648" y="200978"/>
                    </a:cubicBezTo>
                    <a:moveTo>
                      <a:pt x="149542" y="189548"/>
                    </a:moveTo>
                    <a:cubicBezTo>
                      <a:pt x="149542" y="189548"/>
                      <a:pt x="148590" y="188595"/>
                      <a:pt x="148590" y="188595"/>
                    </a:cubicBezTo>
                    <a:cubicBezTo>
                      <a:pt x="155258" y="180023"/>
                      <a:pt x="160020" y="171450"/>
                      <a:pt x="164783" y="162878"/>
                    </a:cubicBezTo>
                    <a:cubicBezTo>
                      <a:pt x="171450" y="159067"/>
                      <a:pt x="177165" y="154305"/>
                      <a:pt x="181928" y="148590"/>
                    </a:cubicBezTo>
                    <a:cubicBezTo>
                      <a:pt x="190500" y="139065"/>
                      <a:pt x="200025" y="131445"/>
                      <a:pt x="210503" y="125730"/>
                    </a:cubicBezTo>
                    <a:cubicBezTo>
                      <a:pt x="214313" y="123825"/>
                      <a:pt x="220028" y="124778"/>
                      <a:pt x="223838" y="126683"/>
                    </a:cubicBezTo>
                    <a:cubicBezTo>
                      <a:pt x="221933" y="128588"/>
                      <a:pt x="220028" y="128588"/>
                      <a:pt x="218123" y="129540"/>
                    </a:cubicBezTo>
                    <a:cubicBezTo>
                      <a:pt x="217170" y="129540"/>
                      <a:pt x="217170" y="129540"/>
                      <a:pt x="216217" y="128588"/>
                    </a:cubicBezTo>
                    <a:cubicBezTo>
                      <a:pt x="217170" y="127635"/>
                      <a:pt x="217170" y="127635"/>
                      <a:pt x="217170" y="126683"/>
                    </a:cubicBezTo>
                    <a:cubicBezTo>
                      <a:pt x="212408" y="132398"/>
                      <a:pt x="204788" y="135255"/>
                      <a:pt x="200978" y="141923"/>
                    </a:cubicBezTo>
                    <a:cubicBezTo>
                      <a:pt x="198120" y="146685"/>
                      <a:pt x="196215" y="153353"/>
                      <a:pt x="189548" y="155258"/>
                    </a:cubicBezTo>
                    <a:cubicBezTo>
                      <a:pt x="187642" y="156210"/>
                      <a:pt x="190500" y="153353"/>
                      <a:pt x="188595" y="154305"/>
                    </a:cubicBezTo>
                    <a:cubicBezTo>
                      <a:pt x="173355" y="164783"/>
                      <a:pt x="161925" y="176213"/>
                      <a:pt x="149542" y="189548"/>
                    </a:cubicBezTo>
                    <a:moveTo>
                      <a:pt x="192405" y="156210"/>
                    </a:moveTo>
                    <a:cubicBezTo>
                      <a:pt x="191453" y="157163"/>
                      <a:pt x="191453" y="157163"/>
                      <a:pt x="190500" y="158115"/>
                    </a:cubicBezTo>
                    <a:cubicBezTo>
                      <a:pt x="189548" y="159067"/>
                      <a:pt x="189548" y="160020"/>
                      <a:pt x="188595" y="160020"/>
                    </a:cubicBezTo>
                    <a:cubicBezTo>
                      <a:pt x="187642" y="160020"/>
                      <a:pt x="187642" y="160020"/>
                      <a:pt x="187642" y="159067"/>
                    </a:cubicBezTo>
                    <a:cubicBezTo>
                      <a:pt x="188595" y="157163"/>
                      <a:pt x="189548" y="155258"/>
                      <a:pt x="191453" y="154305"/>
                    </a:cubicBezTo>
                    <a:cubicBezTo>
                      <a:pt x="192405" y="155258"/>
                      <a:pt x="192405" y="155258"/>
                      <a:pt x="192405" y="156210"/>
                    </a:cubicBezTo>
                    <a:moveTo>
                      <a:pt x="216217" y="232410"/>
                    </a:moveTo>
                    <a:cubicBezTo>
                      <a:pt x="216217" y="233363"/>
                      <a:pt x="215265" y="233363"/>
                      <a:pt x="215265" y="234315"/>
                    </a:cubicBezTo>
                    <a:cubicBezTo>
                      <a:pt x="216217" y="234315"/>
                      <a:pt x="216217" y="234315"/>
                      <a:pt x="216217" y="235267"/>
                    </a:cubicBezTo>
                    <a:cubicBezTo>
                      <a:pt x="215265" y="236220"/>
                      <a:pt x="214313" y="237173"/>
                      <a:pt x="212408" y="238125"/>
                    </a:cubicBezTo>
                    <a:cubicBezTo>
                      <a:pt x="212408" y="238125"/>
                      <a:pt x="212408" y="238125"/>
                      <a:pt x="211455" y="238125"/>
                    </a:cubicBezTo>
                    <a:cubicBezTo>
                      <a:pt x="210503" y="239078"/>
                      <a:pt x="210503" y="239078"/>
                      <a:pt x="209550" y="240030"/>
                    </a:cubicBezTo>
                    <a:cubicBezTo>
                      <a:pt x="208598" y="240983"/>
                      <a:pt x="205740" y="240030"/>
                      <a:pt x="206692" y="239078"/>
                    </a:cubicBezTo>
                    <a:cubicBezTo>
                      <a:pt x="207645" y="238125"/>
                      <a:pt x="209550" y="236220"/>
                      <a:pt x="210503" y="235267"/>
                    </a:cubicBezTo>
                    <a:cubicBezTo>
                      <a:pt x="211455" y="234315"/>
                      <a:pt x="212408" y="234315"/>
                      <a:pt x="212408" y="233363"/>
                    </a:cubicBezTo>
                    <a:cubicBezTo>
                      <a:pt x="212408" y="233363"/>
                      <a:pt x="213360" y="232410"/>
                      <a:pt x="213360" y="232410"/>
                    </a:cubicBezTo>
                    <a:cubicBezTo>
                      <a:pt x="213360" y="231458"/>
                      <a:pt x="216217" y="231458"/>
                      <a:pt x="216217" y="232410"/>
                    </a:cubicBezTo>
                    <a:moveTo>
                      <a:pt x="206692" y="228600"/>
                    </a:moveTo>
                    <a:cubicBezTo>
                      <a:pt x="206692" y="228600"/>
                      <a:pt x="206692" y="228600"/>
                      <a:pt x="206692" y="228600"/>
                    </a:cubicBezTo>
                    <a:cubicBezTo>
                      <a:pt x="204788" y="230505"/>
                      <a:pt x="202883" y="231458"/>
                      <a:pt x="200978" y="232410"/>
                    </a:cubicBezTo>
                    <a:cubicBezTo>
                      <a:pt x="199073" y="233363"/>
                      <a:pt x="196215" y="234315"/>
                      <a:pt x="194310" y="235267"/>
                    </a:cubicBezTo>
                    <a:cubicBezTo>
                      <a:pt x="194310" y="235267"/>
                      <a:pt x="194310" y="235267"/>
                      <a:pt x="194310" y="235267"/>
                    </a:cubicBezTo>
                    <a:cubicBezTo>
                      <a:pt x="194310" y="235267"/>
                      <a:pt x="193358" y="235267"/>
                      <a:pt x="193358" y="235267"/>
                    </a:cubicBezTo>
                    <a:cubicBezTo>
                      <a:pt x="191453" y="236220"/>
                      <a:pt x="189548" y="238125"/>
                      <a:pt x="188595" y="239078"/>
                    </a:cubicBezTo>
                    <a:cubicBezTo>
                      <a:pt x="188595" y="239078"/>
                      <a:pt x="188595" y="239078"/>
                      <a:pt x="187642" y="240030"/>
                    </a:cubicBezTo>
                    <a:cubicBezTo>
                      <a:pt x="187642" y="240030"/>
                      <a:pt x="187642" y="240030"/>
                      <a:pt x="187642" y="240030"/>
                    </a:cubicBezTo>
                    <a:cubicBezTo>
                      <a:pt x="187642" y="240030"/>
                      <a:pt x="187642" y="240030"/>
                      <a:pt x="187642" y="240030"/>
                    </a:cubicBezTo>
                    <a:cubicBezTo>
                      <a:pt x="187642" y="240030"/>
                      <a:pt x="186690" y="240983"/>
                      <a:pt x="186690" y="240983"/>
                    </a:cubicBezTo>
                    <a:cubicBezTo>
                      <a:pt x="186690" y="240983"/>
                      <a:pt x="186690" y="240983"/>
                      <a:pt x="186690" y="240983"/>
                    </a:cubicBezTo>
                    <a:cubicBezTo>
                      <a:pt x="186690" y="240983"/>
                      <a:pt x="186690" y="240983"/>
                      <a:pt x="186690" y="240983"/>
                    </a:cubicBezTo>
                    <a:cubicBezTo>
                      <a:pt x="186690" y="240983"/>
                      <a:pt x="185738" y="241935"/>
                      <a:pt x="185738" y="241935"/>
                    </a:cubicBezTo>
                    <a:cubicBezTo>
                      <a:pt x="185738" y="241935"/>
                      <a:pt x="185738" y="242888"/>
                      <a:pt x="184785" y="242888"/>
                    </a:cubicBezTo>
                    <a:cubicBezTo>
                      <a:pt x="184785" y="242888"/>
                      <a:pt x="183833" y="242888"/>
                      <a:pt x="183833" y="242888"/>
                    </a:cubicBezTo>
                    <a:cubicBezTo>
                      <a:pt x="183833" y="242888"/>
                      <a:pt x="183833" y="242888"/>
                      <a:pt x="183833" y="242888"/>
                    </a:cubicBezTo>
                    <a:cubicBezTo>
                      <a:pt x="183833" y="242888"/>
                      <a:pt x="182880" y="242888"/>
                      <a:pt x="182880" y="242888"/>
                    </a:cubicBezTo>
                    <a:cubicBezTo>
                      <a:pt x="182880" y="242888"/>
                      <a:pt x="181928" y="242888"/>
                      <a:pt x="181928" y="242888"/>
                    </a:cubicBezTo>
                    <a:cubicBezTo>
                      <a:pt x="181928" y="242888"/>
                      <a:pt x="181928" y="242888"/>
                      <a:pt x="181928" y="242888"/>
                    </a:cubicBezTo>
                    <a:cubicBezTo>
                      <a:pt x="181928" y="242888"/>
                      <a:pt x="181928" y="242888"/>
                      <a:pt x="181928" y="242888"/>
                    </a:cubicBezTo>
                    <a:cubicBezTo>
                      <a:pt x="180975" y="243840"/>
                      <a:pt x="180975" y="243840"/>
                      <a:pt x="180023" y="244792"/>
                    </a:cubicBezTo>
                    <a:cubicBezTo>
                      <a:pt x="179070" y="245745"/>
                      <a:pt x="178117" y="246698"/>
                      <a:pt x="177165" y="247650"/>
                    </a:cubicBezTo>
                    <a:cubicBezTo>
                      <a:pt x="177165" y="247650"/>
                      <a:pt x="177165" y="247650"/>
                      <a:pt x="177165" y="247650"/>
                    </a:cubicBezTo>
                    <a:cubicBezTo>
                      <a:pt x="177165" y="247650"/>
                      <a:pt x="177165" y="247650"/>
                      <a:pt x="177165" y="247650"/>
                    </a:cubicBezTo>
                    <a:cubicBezTo>
                      <a:pt x="177165" y="247650"/>
                      <a:pt x="177165" y="247650"/>
                      <a:pt x="177165" y="247650"/>
                    </a:cubicBezTo>
                    <a:cubicBezTo>
                      <a:pt x="177165" y="247650"/>
                      <a:pt x="177165" y="247650"/>
                      <a:pt x="177165" y="247650"/>
                    </a:cubicBezTo>
                    <a:cubicBezTo>
                      <a:pt x="177165" y="247650"/>
                      <a:pt x="177165" y="247650"/>
                      <a:pt x="177165" y="247650"/>
                    </a:cubicBezTo>
                    <a:cubicBezTo>
                      <a:pt x="177165" y="247650"/>
                      <a:pt x="177165" y="247650"/>
                      <a:pt x="177165" y="248603"/>
                    </a:cubicBezTo>
                    <a:lnTo>
                      <a:pt x="177165" y="248603"/>
                    </a:lnTo>
                    <a:cubicBezTo>
                      <a:pt x="177165" y="248603"/>
                      <a:pt x="177165" y="248603"/>
                      <a:pt x="177165" y="248603"/>
                    </a:cubicBezTo>
                    <a:cubicBezTo>
                      <a:pt x="177165" y="248603"/>
                      <a:pt x="177165" y="248603"/>
                      <a:pt x="177165" y="248603"/>
                    </a:cubicBezTo>
                    <a:cubicBezTo>
                      <a:pt x="177165" y="248603"/>
                      <a:pt x="177165" y="248603"/>
                      <a:pt x="177165" y="248603"/>
                    </a:cubicBezTo>
                    <a:cubicBezTo>
                      <a:pt x="177165" y="248603"/>
                      <a:pt x="177165" y="247650"/>
                      <a:pt x="177165" y="247650"/>
                    </a:cubicBezTo>
                    <a:lnTo>
                      <a:pt x="177165" y="247650"/>
                    </a:lnTo>
                    <a:cubicBezTo>
                      <a:pt x="177165" y="247650"/>
                      <a:pt x="177165" y="247650"/>
                      <a:pt x="177165" y="247650"/>
                    </a:cubicBezTo>
                    <a:cubicBezTo>
                      <a:pt x="178117" y="246698"/>
                      <a:pt x="178117" y="246698"/>
                      <a:pt x="179070" y="245745"/>
                    </a:cubicBezTo>
                    <a:cubicBezTo>
                      <a:pt x="179070" y="245745"/>
                      <a:pt x="179070" y="245745"/>
                      <a:pt x="179070" y="245745"/>
                    </a:cubicBezTo>
                    <a:cubicBezTo>
                      <a:pt x="179070" y="245745"/>
                      <a:pt x="179070" y="245745"/>
                      <a:pt x="180023" y="244792"/>
                    </a:cubicBezTo>
                    <a:cubicBezTo>
                      <a:pt x="180023" y="244792"/>
                      <a:pt x="180975" y="243840"/>
                      <a:pt x="180975" y="243840"/>
                    </a:cubicBezTo>
                    <a:cubicBezTo>
                      <a:pt x="180975" y="243840"/>
                      <a:pt x="180975" y="243840"/>
                      <a:pt x="180975" y="243840"/>
                    </a:cubicBezTo>
                    <a:cubicBezTo>
                      <a:pt x="181928" y="242888"/>
                      <a:pt x="181928" y="241935"/>
                      <a:pt x="182880" y="241935"/>
                    </a:cubicBezTo>
                    <a:cubicBezTo>
                      <a:pt x="182880" y="241935"/>
                      <a:pt x="182880" y="241935"/>
                      <a:pt x="182880" y="241935"/>
                    </a:cubicBezTo>
                    <a:cubicBezTo>
                      <a:pt x="182880" y="241935"/>
                      <a:pt x="182880" y="241935"/>
                      <a:pt x="182880" y="241935"/>
                    </a:cubicBezTo>
                    <a:cubicBezTo>
                      <a:pt x="182880" y="241935"/>
                      <a:pt x="183833" y="240983"/>
                      <a:pt x="183833" y="240983"/>
                    </a:cubicBezTo>
                    <a:cubicBezTo>
                      <a:pt x="183833" y="240983"/>
                      <a:pt x="183833" y="240030"/>
                      <a:pt x="184785" y="240030"/>
                    </a:cubicBezTo>
                    <a:cubicBezTo>
                      <a:pt x="184785" y="240030"/>
                      <a:pt x="184785" y="240030"/>
                      <a:pt x="184785" y="240030"/>
                    </a:cubicBezTo>
                    <a:cubicBezTo>
                      <a:pt x="184785" y="240030"/>
                      <a:pt x="184785" y="240030"/>
                      <a:pt x="184785" y="240030"/>
                    </a:cubicBezTo>
                    <a:cubicBezTo>
                      <a:pt x="184785" y="240030"/>
                      <a:pt x="184785" y="240030"/>
                      <a:pt x="184785" y="240030"/>
                    </a:cubicBezTo>
                    <a:cubicBezTo>
                      <a:pt x="184785" y="240030"/>
                      <a:pt x="184785" y="239078"/>
                      <a:pt x="185738" y="239078"/>
                    </a:cubicBezTo>
                    <a:cubicBezTo>
                      <a:pt x="185738" y="239078"/>
                      <a:pt x="185738" y="239078"/>
                      <a:pt x="185738" y="239078"/>
                    </a:cubicBezTo>
                    <a:cubicBezTo>
                      <a:pt x="185738" y="239078"/>
                      <a:pt x="185738" y="239078"/>
                      <a:pt x="185738" y="239078"/>
                    </a:cubicBezTo>
                    <a:cubicBezTo>
                      <a:pt x="185738" y="239078"/>
                      <a:pt x="185738" y="239078"/>
                      <a:pt x="185738" y="238125"/>
                    </a:cubicBezTo>
                    <a:cubicBezTo>
                      <a:pt x="185738" y="238125"/>
                      <a:pt x="185738" y="238125"/>
                      <a:pt x="185738" y="238125"/>
                    </a:cubicBezTo>
                    <a:cubicBezTo>
                      <a:pt x="185738" y="238125"/>
                      <a:pt x="185738" y="237173"/>
                      <a:pt x="185738" y="237173"/>
                    </a:cubicBezTo>
                    <a:cubicBezTo>
                      <a:pt x="185738" y="237173"/>
                      <a:pt x="185738" y="237173"/>
                      <a:pt x="185738" y="237173"/>
                    </a:cubicBezTo>
                    <a:cubicBezTo>
                      <a:pt x="186690" y="236220"/>
                      <a:pt x="186690" y="235267"/>
                      <a:pt x="187642" y="234315"/>
                    </a:cubicBezTo>
                    <a:cubicBezTo>
                      <a:pt x="187642" y="234315"/>
                      <a:pt x="187642" y="234315"/>
                      <a:pt x="187642" y="234315"/>
                    </a:cubicBezTo>
                    <a:cubicBezTo>
                      <a:pt x="186690" y="234315"/>
                      <a:pt x="186690" y="235267"/>
                      <a:pt x="185738" y="236220"/>
                    </a:cubicBezTo>
                    <a:cubicBezTo>
                      <a:pt x="184785" y="236220"/>
                      <a:pt x="183833" y="236220"/>
                      <a:pt x="184785" y="235267"/>
                    </a:cubicBezTo>
                    <a:cubicBezTo>
                      <a:pt x="184785" y="235267"/>
                      <a:pt x="185738" y="234315"/>
                      <a:pt x="185738" y="234315"/>
                    </a:cubicBezTo>
                    <a:cubicBezTo>
                      <a:pt x="185738" y="234315"/>
                      <a:pt x="185738" y="234315"/>
                      <a:pt x="185738" y="234315"/>
                    </a:cubicBezTo>
                    <a:cubicBezTo>
                      <a:pt x="186690" y="233363"/>
                      <a:pt x="187642" y="232410"/>
                      <a:pt x="188595" y="231458"/>
                    </a:cubicBezTo>
                    <a:cubicBezTo>
                      <a:pt x="189548" y="231458"/>
                      <a:pt x="189548" y="230505"/>
                      <a:pt x="190500" y="230505"/>
                    </a:cubicBezTo>
                    <a:cubicBezTo>
                      <a:pt x="190500" y="230505"/>
                      <a:pt x="190500" y="230505"/>
                      <a:pt x="190500" y="230505"/>
                    </a:cubicBezTo>
                    <a:cubicBezTo>
                      <a:pt x="190500" y="230505"/>
                      <a:pt x="191453" y="229553"/>
                      <a:pt x="191453" y="229553"/>
                    </a:cubicBezTo>
                    <a:cubicBezTo>
                      <a:pt x="191453" y="229553"/>
                      <a:pt x="191453" y="229553"/>
                      <a:pt x="191453" y="229553"/>
                    </a:cubicBezTo>
                    <a:cubicBezTo>
                      <a:pt x="196215" y="224790"/>
                      <a:pt x="204788" y="224790"/>
                      <a:pt x="211455" y="221933"/>
                    </a:cubicBezTo>
                    <a:cubicBezTo>
                      <a:pt x="214313" y="220980"/>
                      <a:pt x="217170" y="222885"/>
                      <a:pt x="220028" y="221933"/>
                    </a:cubicBezTo>
                    <a:cubicBezTo>
                      <a:pt x="221933" y="221933"/>
                      <a:pt x="222885" y="221933"/>
                      <a:pt x="224790" y="222885"/>
                    </a:cubicBezTo>
                    <a:cubicBezTo>
                      <a:pt x="215265" y="222885"/>
                      <a:pt x="211455" y="225742"/>
                      <a:pt x="206692" y="228600"/>
                    </a:cubicBezTo>
                    <a:moveTo>
                      <a:pt x="217170" y="193358"/>
                    </a:moveTo>
                    <a:cubicBezTo>
                      <a:pt x="216217" y="192405"/>
                      <a:pt x="219075" y="193358"/>
                      <a:pt x="219075" y="192405"/>
                    </a:cubicBezTo>
                    <a:lnTo>
                      <a:pt x="215265" y="192405"/>
                    </a:lnTo>
                    <a:cubicBezTo>
                      <a:pt x="214313" y="192405"/>
                      <a:pt x="214313" y="191453"/>
                      <a:pt x="214313" y="191453"/>
                    </a:cubicBezTo>
                    <a:cubicBezTo>
                      <a:pt x="211455" y="192405"/>
                      <a:pt x="208598" y="193358"/>
                      <a:pt x="205740" y="193358"/>
                    </a:cubicBezTo>
                    <a:cubicBezTo>
                      <a:pt x="201930" y="194310"/>
                      <a:pt x="199073" y="197167"/>
                      <a:pt x="195263" y="198120"/>
                    </a:cubicBezTo>
                    <a:cubicBezTo>
                      <a:pt x="189548" y="200025"/>
                      <a:pt x="184785" y="204788"/>
                      <a:pt x="179070" y="206692"/>
                    </a:cubicBezTo>
                    <a:cubicBezTo>
                      <a:pt x="178117" y="206692"/>
                      <a:pt x="178117" y="205740"/>
                      <a:pt x="178117" y="205740"/>
                    </a:cubicBezTo>
                    <a:cubicBezTo>
                      <a:pt x="179070" y="203835"/>
                      <a:pt x="180975" y="203835"/>
                      <a:pt x="181928" y="201930"/>
                    </a:cubicBezTo>
                    <a:cubicBezTo>
                      <a:pt x="181928" y="200978"/>
                      <a:pt x="181928" y="200978"/>
                      <a:pt x="180975" y="200978"/>
                    </a:cubicBezTo>
                    <a:cubicBezTo>
                      <a:pt x="184785" y="195263"/>
                      <a:pt x="190500" y="192405"/>
                      <a:pt x="196215" y="187642"/>
                    </a:cubicBezTo>
                    <a:lnTo>
                      <a:pt x="196215" y="185738"/>
                    </a:lnTo>
                    <a:cubicBezTo>
                      <a:pt x="198120" y="183833"/>
                      <a:pt x="200025" y="182880"/>
                      <a:pt x="200978" y="180023"/>
                    </a:cubicBezTo>
                    <a:cubicBezTo>
                      <a:pt x="201930" y="178117"/>
                      <a:pt x="203835" y="176213"/>
                      <a:pt x="205740" y="175260"/>
                    </a:cubicBezTo>
                    <a:cubicBezTo>
                      <a:pt x="204788" y="174308"/>
                      <a:pt x="203835" y="174308"/>
                      <a:pt x="203835" y="173355"/>
                    </a:cubicBezTo>
                    <a:cubicBezTo>
                      <a:pt x="201930" y="173355"/>
                      <a:pt x="200025" y="174308"/>
                      <a:pt x="198120" y="172403"/>
                    </a:cubicBezTo>
                    <a:cubicBezTo>
                      <a:pt x="199073" y="171450"/>
                      <a:pt x="200025" y="170498"/>
                      <a:pt x="200978" y="170498"/>
                    </a:cubicBezTo>
                    <a:cubicBezTo>
                      <a:pt x="200978" y="170498"/>
                      <a:pt x="200025" y="170498"/>
                      <a:pt x="200025" y="169545"/>
                    </a:cubicBezTo>
                    <a:cubicBezTo>
                      <a:pt x="199073" y="168592"/>
                      <a:pt x="200978" y="167640"/>
                      <a:pt x="202883" y="166688"/>
                    </a:cubicBezTo>
                    <a:cubicBezTo>
                      <a:pt x="204788" y="165735"/>
                      <a:pt x="207645" y="165735"/>
                      <a:pt x="208598" y="164783"/>
                    </a:cubicBezTo>
                    <a:cubicBezTo>
                      <a:pt x="204788" y="163830"/>
                      <a:pt x="200978" y="165735"/>
                      <a:pt x="197167" y="163830"/>
                    </a:cubicBezTo>
                    <a:cubicBezTo>
                      <a:pt x="200025" y="157163"/>
                      <a:pt x="203835" y="151448"/>
                      <a:pt x="209550" y="148590"/>
                    </a:cubicBezTo>
                    <a:cubicBezTo>
                      <a:pt x="210503" y="148590"/>
                      <a:pt x="211455" y="148590"/>
                      <a:pt x="211455" y="149542"/>
                    </a:cubicBezTo>
                    <a:cubicBezTo>
                      <a:pt x="211455" y="152400"/>
                      <a:pt x="209550" y="154305"/>
                      <a:pt x="207645" y="154305"/>
                    </a:cubicBezTo>
                    <a:cubicBezTo>
                      <a:pt x="211455" y="155258"/>
                      <a:pt x="216217" y="155258"/>
                      <a:pt x="220028" y="157163"/>
                    </a:cubicBezTo>
                    <a:cubicBezTo>
                      <a:pt x="219075" y="158115"/>
                      <a:pt x="218123" y="158115"/>
                      <a:pt x="218123" y="158115"/>
                    </a:cubicBezTo>
                    <a:cubicBezTo>
                      <a:pt x="220980" y="160020"/>
                      <a:pt x="223838" y="159067"/>
                      <a:pt x="226695" y="160973"/>
                    </a:cubicBezTo>
                    <a:cubicBezTo>
                      <a:pt x="224790" y="162878"/>
                      <a:pt x="223838" y="160973"/>
                      <a:pt x="221933" y="160973"/>
                    </a:cubicBezTo>
                    <a:cubicBezTo>
                      <a:pt x="238125" y="165735"/>
                      <a:pt x="254317" y="169545"/>
                      <a:pt x="267653" y="179070"/>
                    </a:cubicBezTo>
                    <a:cubicBezTo>
                      <a:pt x="256223" y="184785"/>
                      <a:pt x="244792" y="187642"/>
                      <a:pt x="232410" y="189548"/>
                    </a:cubicBezTo>
                    <a:cubicBezTo>
                      <a:pt x="230505" y="189548"/>
                      <a:pt x="229553" y="189548"/>
                      <a:pt x="228600" y="188595"/>
                    </a:cubicBezTo>
                    <a:cubicBezTo>
                      <a:pt x="228600" y="189548"/>
                      <a:pt x="228600" y="190500"/>
                      <a:pt x="227648" y="190500"/>
                    </a:cubicBezTo>
                    <a:cubicBezTo>
                      <a:pt x="225742" y="190500"/>
                      <a:pt x="223838" y="190500"/>
                      <a:pt x="222885" y="191453"/>
                    </a:cubicBezTo>
                    <a:cubicBezTo>
                      <a:pt x="221933" y="194310"/>
                      <a:pt x="219075" y="194310"/>
                      <a:pt x="217170" y="193358"/>
                    </a:cubicBezTo>
                  </a:path>
                </a:pathLst>
              </a:custGeom>
              <a:solidFill>
                <a:srgbClr val="000091"/>
              </a:solidFill>
              <a:ln w="9525" cap="flat">
                <a:noFill/>
                <a:prstDash val="solid"/>
                <a:miter/>
              </a:ln>
            </p:spPr>
            <p:txBody>
              <a:bodyPr rtlCol="0" anchor="ctr"/>
              <a:lstStyle/>
              <a:p>
                <a:endParaRPr lang="fr-FR"/>
              </a:p>
            </p:txBody>
          </p:sp>
          <p:sp>
            <p:nvSpPr>
              <p:cNvPr id="17" name="Forme libre : forme 16">
                <a:extLst>
                  <a:ext uri="{FF2B5EF4-FFF2-40B4-BE49-F238E27FC236}">
                    <a16:creationId xmlns:a16="http://schemas.microsoft.com/office/drawing/2014/main" xmlns="" id="{41FC6F51-0348-4282-861C-87E9A6355D24}"/>
                  </a:ext>
                </a:extLst>
              </p:cNvPr>
              <p:cNvSpPr/>
              <p:nvPr/>
            </p:nvSpPr>
            <p:spPr>
              <a:xfrm>
                <a:off x="687476" y="269557"/>
                <a:ext cx="327888" cy="269557"/>
              </a:xfrm>
              <a:custGeom>
                <a:avLst/>
                <a:gdLst>
                  <a:gd name="connsiteX0" fmla="*/ 325031 w 327888"/>
                  <a:gd name="connsiteY0" fmla="*/ 0 h 269557"/>
                  <a:gd name="connsiteX1" fmla="*/ 34519 w 327888"/>
                  <a:gd name="connsiteY1" fmla="*/ 0 h 269557"/>
                  <a:gd name="connsiteX2" fmla="*/ 37376 w 327888"/>
                  <a:gd name="connsiteY2" fmla="*/ 953 h 269557"/>
                  <a:gd name="connsiteX3" fmla="*/ 44996 w 327888"/>
                  <a:gd name="connsiteY3" fmla="*/ 4763 h 269557"/>
                  <a:gd name="connsiteX4" fmla="*/ 54521 w 327888"/>
                  <a:gd name="connsiteY4" fmla="*/ 13335 h 269557"/>
                  <a:gd name="connsiteX5" fmla="*/ 56426 w 327888"/>
                  <a:gd name="connsiteY5" fmla="*/ 20003 h 269557"/>
                  <a:gd name="connsiteX6" fmla="*/ 52616 w 327888"/>
                  <a:gd name="connsiteY6" fmla="*/ 27623 h 269557"/>
                  <a:gd name="connsiteX7" fmla="*/ 42139 w 327888"/>
                  <a:gd name="connsiteY7" fmla="*/ 28575 h 269557"/>
                  <a:gd name="connsiteX8" fmla="*/ 36424 w 327888"/>
                  <a:gd name="connsiteY8" fmla="*/ 27623 h 269557"/>
                  <a:gd name="connsiteX9" fmla="*/ 56426 w 327888"/>
                  <a:gd name="connsiteY9" fmla="*/ 40957 h 269557"/>
                  <a:gd name="connsiteX10" fmla="*/ 61189 w 327888"/>
                  <a:gd name="connsiteY10" fmla="*/ 42863 h 269557"/>
                  <a:gd name="connsiteX11" fmla="*/ 62141 w 327888"/>
                  <a:gd name="connsiteY11" fmla="*/ 44768 h 269557"/>
                  <a:gd name="connsiteX12" fmla="*/ 60236 w 327888"/>
                  <a:gd name="connsiteY12" fmla="*/ 47625 h 269557"/>
                  <a:gd name="connsiteX13" fmla="*/ 62141 w 327888"/>
                  <a:gd name="connsiteY13" fmla="*/ 47625 h 269557"/>
                  <a:gd name="connsiteX14" fmla="*/ 67856 w 327888"/>
                  <a:gd name="connsiteY14" fmla="*/ 42863 h 269557"/>
                  <a:gd name="connsiteX15" fmla="*/ 69761 w 327888"/>
                  <a:gd name="connsiteY15" fmla="*/ 50482 h 269557"/>
                  <a:gd name="connsiteX16" fmla="*/ 64046 w 327888"/>
                  <a:gd name="connsiteY16" fmla="*/ 55245 h 269557"/>
                  <a:gd name="connsiteX17" fmla="*/ 64046 w 327888"/>
                  <a:gd name="connsiteY17" fmla="*/ 59055 h 269557"/>
                  <a:gd name="connsiteX18" fmla="*/ 66904 w 327888"/>
                  <a:gd name="connsiteY18" fmla="*/ 64770 h 269557"/>
                  <a:gd name="connsiteX19" fmla="*/ 70714 w 327888"/>
                  <a:gd name="connsiteY19" fmla="*/ 76200 h 269557"/>
                  <a:gd name="connsiteX20" fmla="*/ 74524 w 327888"/>
                  <a:gd name="connsiteY20" fmla="*/ 99060 h 269557"/>
                  <a:gd name="connsiteX21" fmla="*/ 73571 w 327888"/>
                  <a:gd name="connsiteY21" fmla="*/ 110490 h 269557"/>
                  <a:gd name="connsiteX22" fmla="*/ 79286 w 327888"/>
                  <a:gd name="connsiteY22" fmla="*/ 120968 h 269557"/>
                  <a:gd name="connsiteX23" fmla="*/ 85001 w 327888"/>
                  <a:gd name="connsiteY23" fmla="*/ 129540 h 269557"/>
                  <a:gd name="connsiteX24" fmla="*/ 90716 w 327888"/>
                  <a:gd name="connsiteY24" fmla="*/ 145733 h 269557"/>
                  <a:gd name="connsiteX25" fmla="*/ 80239 w 327888"/>
                  <a:gd name="connsiteY25" fmla="*/ 150495 h 269557"/>
                  <a:gd name="connsiteX26" fmla="*/ 81191 w 327888"/>
                  <a:gd name="connsiteY26" fmla="*/ 160020 h 269557"/>
                  <a:gd name="connsiteX27" fmla="*/ 74524 w 327888"/>
                  <a:gd name="connsiteY27" fmla="*/ 169545 h 269557"/>
                  <a:gd name="connsiteX28" fmla="*/ 78334 w 327888"/>
                  <a:gd name="connsiteY28" fmla="*/ 171450 h 269557"/>
                  <a:gd name="connsiteX29" fmla="*/ 80239 w 327888"/>
                  <a:gd name="connsiteY29" fmla="*/ 178118 h 269557"/>
                  <a:gd name="connsiteX30" fmla="*/ 75476 w 327888"/>
                  <a:gd name="connsiteY30" fmla="*/ 187643 h 269557"/>
                  <a:gd name="connsiteX31" fmla="*/ 74524 w 327888"/>
                  <a:gd name="connsiteY31" fmla="*/ 199073 h 269557"/>
                  <a:gd name="connsiteX32" fmla="*/ 64999 w 327888"/>
                  <a:gd name="connsiteY32" fmla="*/ 206693 h 269557"/>
                  <a:gd name="connsiteX33" fmla="*/ 55474 w 327888"/>
                  <a:gd name="connsiteY33" fmla="*/ 207645 h 269557"/>
                  <a:gd name="connsiteX34" fmla="*/ 49759 w 327888"/>
                  <a:gd name="connsiteY34" fmla="*/ 206693 h 269557"/>
                  <a:gd name="connsiteX35" fmla="*/ 24041 w 327888"/>
                  <a:gd name="connsiteY35" fmla="*/ 202883 h 269557"/>
                  <a:gd name="connsiteX36" fmla="*/ 17374 w 327888"/>
                  <a:gd name="connsiteY36" fmla="*/ 204788 h 269557"/>
                  <a:gd name="connsiteX37" fmla="*/ 11659 w 327888"/>
                  <a:gd name="connsiteY37" fmla="*/ 210503 h 269557"/>
                  <a:gd name="connsiteX38" fmla="*/ 11659 w 327888"/>
                  <a:gd name="connsiteY38" fmla="*/ 210503 h 269557"/>
                  <a:gd name="connsiteX39" fmla="*/ 10706 w 327888"/>
                  <a:gd name="connsiteY39" fmla="*/ 211455 h 269557"/>
                  <a:gd name="connsiteX40" fmla="*/ 9754 w 327888"/>
                  <a:gd name="connsiteY40" fmla="*/ 212408 h 269557"/>
                  <a:gd name="connsiteX41" fmla="*/ 9754 w 327888"/>
                  <a:gd name="connsiteY41" fmla="*/ 213360 h 269557"/>
                  <a:gd name="connsiteX42" fmla="*/ 5944 w 327888"/>
                  <a:gd name="connsiteY42" fmla="*/ 219075 h 269557"/>
                  <a:gd name="connsiteX43" fmla="*/ 5944 w 327888"/>
                  <a:gd name="connsiteY43" fmla="*/ 219075 h 269557"/>
                  <a:gd name="connsiteX44" fmla="*/ 5944 w 327888"/>
                  <a:gd name="connsiteY44" fmla="*/ 220028 h 269557"/>
                  <a:gd name="connsiteX45" fmla="*/ 2134 w 327888"/>
                  <a:gd name="connsiteY45" fmla="*/ 229553 h 269557"/>
                  <a:gd name="connsiteX46" fmla="*/ 3086 w 327888"/>
                  <a:gd name="connsiteY46" fmla="*/ 253365 h 269557"/>
                  <a:gd name="connsiteX47" fmla="*/ 30709 w 327888"/>
                  <a:gd name="connsiteY47" fmla="*/ 263843 h 269557"/>
                  <a:gd name="connsiteX48" fmla="*/ 43091 w 327888"/>
                  <a:gd name="connsiteY48" fmla="*/ 269558 h 269557"/>
                  <a:gd name="connsiteX49" fmla="*/ 327889 w 327888"/>
                  <a:gd name="connsiteY49" fmla="*/ 269558 h 269557"/>
                  <a:gd name="connsiteX50" fmla="*/ 327889 w 327888"/>
                  <a:gd name="connsiteY50" fmla="*/ 0 h 26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27888" h="269557">
                    <a:moveTo>
                      <a:pt x="325031" y="0"/>
                    </a:moveTo>
                    <a:lnTo>
                      <a:pt x="34519" y="0"/>
                    </a:lnTo>
                    <a:cubicBezTo>
                      <a:pt x="34519" y="0"/>
                      <a:pt x="35471" y="0"/>
                      <a:pt x="37376" y="953"/>
                    </a:cubicBezTo>
                    <a:cubicBezTo>
                      <a:pt x="39281" y="1905"/>
                      <a:pt x="43091" y="3810"/>
                      <a:pt x="44996" y="4763"/>
                    </a:cubicBezTo>
                    <a:cubicBezTo>
                      <a:pt x="48806" y="6668"/>
                      <a:pt x="52616" y="9525"/>
                      <a:pt x="54521" y="13335"/>
                    </a:cubicBezTo>
                    <a:cubicBezTo>
                      <a:pt x="55474" y="15240"/>
                      <a:pt x="57379" y="18098"/>
                      <a:pt x="56426" y="20003"/>
                    </a:cubicBezTo>
                    <a:cubicBezTo>
                      <a:pt x="55474" y="22860"/>
                      <a:pt x="54521" y="26670"/>
                      <a:pt x="52616" y="27623"/>
                    </a:cubicBezTo>
                    <a:cubicBezTo>
                      <a:pt x="49759" y="29528"/>
                      <a:pt x="45949" y="29528"/>
                      <a:pt x="42139" y="28575"/>
                    </a:cubicBezTo>
                    <a:cubicBezTo>
                      <a:pt x="40234" y="28575"/>
                      <a:pt x="38329" y="27623"/>
                      <a:pt x="36424" y="27623"/>
                    </a:cubicBezTo>
                    <a:cubicBezTo>
                      <a:pt x="44044" y="30480"/>
                      <a:pt x="51664" y="34290"/>
                      <a:pt x="56426" y="40957"/>
                    </a:cubicBezTo>
                    <a:cubicBezTo>
                      <a:pt x="57379" y="41910"/>
                      <a:pt x="59284" y="42863"/>
                      <a:pt x="61189" y="42863"/>
                    </a:cubicBezTo>
                    <a:cubicBezTo>
                      <a:pt x="62141" y="42863"/>
                      <a:pt x="62141" y="43815"/>
                      <a:pt x="62141" y="44768"/>
                    </a:cubicBezTo>
                    <a:cubicBezTo>
                      <a:pt x="61189" y="45720"/>
                      <a:pt x="60236" y="46673"/>
                      <a:pt x="60236" y="47625"/>
                    </a:cubicBezTo>
                    <a:lnTo>
                      <a:pt x="62141" y="47625"/>
                    </a:lnTo>
                    <a:cubicBezTo>
                      <a:pt x="64999" y="46673"/>
                      <a:pt x="64046" y="41910"/>
                      <a:pt x="67856" y="42863"/>
                    </a:cubicBezTo>
                    <a:cubicBezTo>
                      <a:pt x="70714" y="44768"/>
                      <a:pt x="71666" y="47625"/>
                      <a:pt x="69761" y="50482"/>
                    </a:cubicBezTo>
                    <a:cubicBezTo>
                      <a:pt x="67856" y="52388"/>
                      <a:pt x="65951" y="54293"/>
                      <a:pt x="64046" y="55245"/>
                    </a:cubicBezTo>
                    <a:cubicBezTo>
                      <a:pt x="63094" y="56198"/>
                      <a:pt x="63094" y="58103"/>
                      <a:pt x="64046" y="59055"/>
                    </a:cubicBezTo>
                    <a:cubicBezTo>
                      <a:pt x="65951" y="60960"/>
                      <a:pt x="65951" y="62865"/>
                      <a:pt x="66904" y="64770"/>
                    </a:cubicBezTo>
                    <a:cubicBezTo>
                      <a:pt x="68809" y="68580"/>
                      <a:pt x="68809" y="72390"/>
                      <a:pt x="70714" y="76200"/>
                    </a:cubicBezTo>
                    <a:cubicBezTo>
                      <a:pt x="72619" y="83820"/>
                      <a:pt x="74524" y="91440"/>
                      <a:pt x="74524" y="99060"/>
                    </a:cubicBezTo>
                    <a:cubicBezTo>
                      <a:pt x="74524" y="102870"/>
                      <a:pt x="72619" y="106680"/>
                      <a:pt x="73571" y="110490"/>
                    </a:cubicBezTo>
                    <a:cubicBezTo>
                      <a:pt x="74524" y="114300"/>
                      <a:pt x="77381" y="118110"/>
                      <a:pt x="79286" y="120968"/>
                    </a:cubicBezTo>
                    <a:cubicBezTo>
                      <a:pt x="81191" y="123825"/>
                      <a:pt x="83096" y="125730"/>
                      <a:pt x="85001" y="129540"/>
                    </a:cubicBezTo>
                    <a:cubicBezTo>
                      <a:pt x="87859" y="134303"/>
                      <a:pt x="93574" y="140018"/>
                      <a:pt x="90716" y="145733"/>
                    </a:cubicBezTo>
                    <a:cubicBezTo>
                      <a:pt x="88811" y="149543"/>
                      <a:pt x="83096" y="148590"/>
                      <a:pt x="80239" y="150495"/>
                    </a:cubicBezTo>
                    <a:cubicBezTo>
                      <a:pt x="77381" y="153353"/>
                      <a:pt x="79286" y="157163"/>
                      <a:pt x="81191" y="160020"/>
                    </a:cubicBezTo>
                    <a:cubicBezTo>
                      <a:pt x="84049" y="164783"/>
                      <a:pt x="78334" y="167640"/>
                      <a:pt x="74524" y="169545"/>
                    </a:cubicBezTo>
                    <a:cubicBezTo>
                      <a:pt x="75476" y="171450"/>
                      <a:pt x="77381" y="170498"/>
                      <a:pt x="78334" y="171450"/>
                    </a:cubicBezTo>
                    <a:cubicBezTo>
                      <a:pt x="79286" y="174308"/>
                      <a:pt x="81191" y="175260"/>
                      <a:pt x="80239" y="178118"/>
                    </a:cubicBezTo>
                    <a:cubicBezTo>
                      <a:pt x="78334" y="180975"/>
                      <a:pt x="71666" y="182880"/>
                      <a:pt x="75476" y="187643"/>
                    </a:cubicBezTo>
                    <a:cubicBezTo>
                      <a:pt x="77381" y="191453"/>
                      <a:pt x="76429" y="195263"/>
                      <a:pt x="74524" y="199073"/>
                    </a:cubicBezTo>
                    <a:cubicBezTo>
                      <a:pt x="72619" y="203835"/>
                      <a:pt x="68809" y="205740"/>
                      <a:pt x="64999" y="206693"/>
                    </a:cubicBezTo>
                    <a:cubicBezTo>
                      <a:pt x="62141" y="207645"/>
                      <a:pt x="58331" y="207645"/>
                      <a:pt x="55474" y="207645"/>
                    </a:cubicBezTo>
                    <a:cubicBezTo>
                      <a:pt x="51664" y="206693"/>
                      <a:pt x="50711" y="206693"/>
                      <a:pt x="49759" y="206693"/>
                    </a:cubicBezTo>
                    <a:cubicBezTo>
                      <a:pt x="41186" y="205740"/>
                      <a:pt x="32614" y="202883"/>
                      <a:pt x="24041" y="202883"/>
                    </a:cubicBezTo>
                    <a:cubicBezTo>
                      <a:pt x="21184" y="203835"/>
                      <a:pt x="19279" y="203835"/>
                      <a:pt x="17374" y="204788"/>
                    </a:cubicBezTo>
                    <a:cubicBezTo>
                      <a:pt x="15469" y="206693"/>
                      <a:pt x="12611" y="208598"/>
                      <a:pt x="11659" y="210503"/>
                    </a:cubicBezTo>
                    <a:cubicBezTo>
                      <a:pt x="11659" y="210503"/>
                      <a:pt x="11659" y="210503"/>
                      <a:pt x="11659" y="210503"/>
                    </a:cubicBezTo>
                    <a:cubicBezTo>
                      <a:pt x="11659" y="210503"/>
                      <a:pt x="10706" y="211455"/>
                      <a:pt x="10706" y="211455"/>
                    </a:cubicBezTo>
                    <a:cubicBezTo>
                      <a:pt x="10706" y="211455"/>
                      <a:pt x="10706" y="212408"/>
                      <a:pt x="9754" y="212408"/>
                    </a:cubicBezTo>
                    <a:cubicBezTo>
                      <a:pt x="9754" y="212408"/>
                      <a:pt x="9754" y="212408"/>
                      <a:pt x="9754" y="213360"/>
                    </a:cubicBezTo>
                    <a:cubicBezTo>
                      <a:pt x="7849" y="215265"/>
                      <a:pt x="6896" y="217170"/>
                      <a:pt x="5944" y="219075"/>
                    </a:cubicBezTo>
                    <a:cubicBezTo>
                      <a:pt x="5944" y="219075"/>
                      <a:pt x="5944" y="219075"/>
                      <a:pt x="5944" y="219075"/>
                    </a:cubicBezTo>
                    <a:cubicBezTo>
                      <a:pt x="5944" y="219075"/>
                      <a:pt x="5944" y="220028"/>
                      <a:pt x="5944" y="220028"/>
                    </a:cubicBezTo>
                    <a:cubicBezTo>
                      <a:pt x="4039" y="222885"/>
                      <a:pt x="3086" y="226695"/>
                      <a:pt x="2134" y="229553"/>
                    </a:cubicBezTo>
                    <a:cubicBezTo>
                      <a:pt x="-1676" y="240983"/>
                      <a:pt x="229" y="251460"/>
                      <a:pt x="3086" y="253365"/>
                    </a:cubicBezTo>
                    <a:cubicBezTo>
                      <a:pt x="4039" y="254318"/>
                      <a:pt x="20231" y="259080"/>
                      <a:pt x="30709" y="263843"/>
                    </a:cubicBezTo>
                    <a:cubicBezTo>
                      <a:pt x="36424" y="265748"/>
                      <a:pt x="39281" y="267653"/>
                      <a:pt x="43091" y="269558"/>
                    </a:cubicBezTo>
                    <a:lnTo>
                      <a:pt x="327889" y="269558"/>
                    </a:lnTo>
                    <a:lnTo>
                      <a:pt x="327889" y="0"/>
                    </a:lnTo>
                    <a:close/>
                  </a:path>
                </a:pathLst>
              </a:custGeom>
              <a:solidFill>
                <a:srgbClr val="E1000F"/>
              </a:solidFill>
              <a:ln w="9525" cap="flat">
                <a:noFill/>
                <a:prstDash val="solid"/>
                <a:miter/>
              </a:ln>
            </p:spPr>
            <p:txBody>
              <a:bodyPr rtlCol="0" anchor="ctr"/>
              <a:lstStyle/>
              <a:p>
                <a:endParaRPr lang="fr-FR"/>
              </a:p>
            </p:txBody>
          </p:sp>
          <p:sp>
            <p:nvSpPr>
              <p:cNvPr id="18" name="Forme libre : forme 17">
                <a:extLst>
                  <a:ext uri="{FF2B5EF4-FFF2-40B4-BE49-F238E27FC236}">
                    <a16:creationId xmlns:a16="http://schemas.microsoft.com/office/drawing/2014/main" xmlns="" id="{C721A0DA-2CD2-4A93-9D0C-C1DEBB82B2D7}"/>
                  </a:ext>
                </a:extLst>
              </p:cNvPr>
              <p:cNvSpPr/>
              <p:nvPr/>
            </p:nvSpPr>
            <p:spPr>
              <a:xfrm>
                <a:off x="717232" y="362507"/>
                <a:ext cx="33524" cy="30636"/>
              </a:xfrm>
              <a:custGeom>
                <a:avLst/>
                <a:gdLst>
                  <a:gd name="connsiteX0" fmla="*/ 21907 w 33524"/>
                  <a:gd name="connsiteY0" fmla="*/ 6110 h 30636"/>
                  <a:gd name="connsiteX1" fmla="*/ 26670 w 33524"/>
                  <a:gd name="connsiteY1" fmla="*/ 8015 h 30636"/>
                  <a:gd name="connsiteX2" fmla="*/ 16192 w 33524"/>
                  <a:gd name="connsiteY2" fmla="*/ 17540 h 30636"/>
                  <a:gd name="connsiteX3" fmla="*/ 14288 w 33524"/>
                  <a:gd name="connsiteY3" fmla="*/ 17540 h 30636"/>
                  <a:gd name="connsiteX4" fmla="*/ 11430 w 33524"/>
                  <a:gd name="connsiteY4" fmla="*/ 21350 h 30636"/>
                  <a:gd name="connsiteX5" fmla="*/ 6667 w 33524"/>
                  <a:gd name="connsiteY5" fmla="*/ 22302 h 30636"/>
                  <a:gd name="connsiteX6" fmla="*/ 14288 w 33524"/>
                  <a:gd name="connsiteY6" fmla="*/ 25160 h 30636"/>
                  <a:gd name="connsiteX7" fmla="*/ 16192 w 33524"/>
                  <a:gd name="connsiteY7" fmla="*/ 27065 h 30636"/>
                  <a:gd name="connsiteX8" fmla="*/ 17145 w 33524"/>
                  <a:gd name="connsiteY8" fmla="*/ 26112 h 30636"/>
                  <a:gd name="connsiteX9" fmla="*/ 18097 w 33524"/>
                  <a:gd name="connsiteY9" fmla="*/ 27065 h 30636"/>
                  <a:gd name="connsiteX10" fmla="*/ 18097 w 33524"/>
                  <a:gd name="connsiteY10" fmla="*/ 28017 h 30636"/>
                  <a:gd name="connsiteX11" fmla="*/ 12382 w 33524"/>
                  <a:gd name="connsiteY11" fmla="*/ 29922 h 30636"/>
                  <a:gd name="connsiteX12" fmla="*/ 23813 w 33524"/>
                  <a:gd name="connsiteY12" fmla="*/ 29922 h 30636"/>
                  <a:gd name="connsiteX13" fmla="*/ 25717 w 33524"/>
                  <a:gd name="connsiteY13" fmla="*/ 21350 h 30636"/>
                  <a:gd name="connsiteX14" fmla="*/ 24765 w 33524"/>
                  <a:gd name="connsiteY14" fmla="*/ 19445 h 30636"/>
                  <a:gd name="connsiteX15" fmla="*/ 27622 w 33524"/>
                  <a:gd name="connsiteY15" fmla="*/ 16587 h 30636"/>
                  <a:gd name="connsiteX16" fmla="*/ 30480 w 33524"/>
                  <a:gd name="connsiteY16" fmla="*/ 14682 h 30636"/>
                  <a:gd name="connsiteX17" fmla="*/ 28575 w 33524"/>
                  <a:gd name="connsiteY17" fmla="*/ 11825 h 30636"/>
                  <a:gd name="connsiteX18" fmla="*/ 33338 w 33524"/>
                  <a:gd name="connsiteY18" fmla="*/ 3252 h 30636"/>
                  <a:gd name="connsiteX19" fmla="*/ 25717 w 33524"/>
                  <a:gd name="connsiteY19" fmla="*/ 395 h 30636"/>
                  <a:gd name="connsiteX20" fmla="*/ 17145 w 33524"/>
                  <a:gd name="connsiteY20" fmla="*/ 1347 h 30636"/>
                  <a:gd name="connsiteX21" fmla="*/ 9525 w 33524"/>
                  <a:gd name="connsiteY21" fmla="*/ 3252 h 30636"/>
                  <a:gd name="connsiteX22" fmla="*/ 0 w 33524"/>
                  <a:gd name="connsiteY22" fmla="*/ 8015 h 30636"/>
                  <a:gd name="connsiteX23" fmla="*/ 11430 w 33524"/>
                  <a:gd name="connsiteY23" fmla="*/ 5157 h 30636"/>
                  <a:gd name="connsiteX24" fmla="*/ 21907 w 33524"/>
                  <a:gd name="connsiteY24" fmla="*/ 6110 h 3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524" h="30636">
                    <a:moveTo>
                      <a:pt x="21907" y="6110"/>
                    </a:moveTo>
                    <a:cubicBezTo>
                      <a:pt x="23813" y="7062"/>
                      <a:pt x="26670" y="7062"/>
                      <a:pt x="26670" y="8015"/>
                    </a:cubicBezTo>
                    <a:cubicBezTo>
                      <a:pt x="25717" y="11825"/>
                      <a:pt x="20002" y="12777"/>
                      <a:pt x="16192" y="17540"/>
                    </a:cubicBezTo>
                    <a:lnTo>
                      <a:pt x="14288" y="17540"/>
                    </a:lnTo>
                    <a:cubicBezTo>
                      <a:pt x="12382" y="18492"/>
                      <a:pt x="13335" y="21350"/>
                      <a:pt x="11430" y="21350"/>
                    </a:cubicBezTo>
                    <a:cubicBezTo>
                      <a:pt x="9525" y="20397"/>
                      <a:pt x="8572" y="21350"/>
                      <a:pt x="6667" y="22302"/>
                    </a:cubicBezTo>
                    <a:cubicBezTo>
                      <a:pt x="8572" y="24207"/>
                      <a:pt x="11430" y="26112"/>
                      <a:pt x="14288" y="25160"/>
                    </a:cubicBezTo>
                    <a:cubicBezTo>
                      <a:pt x="15240" y="25160"/>
                      <a:pt x="16192" y="26112"/>
                      <a:pt x="16192" y="27065"/>
                    </a:cubicBezTo>
                    <a:cubicBezTo>
                      <a:pt x="16192" y="27065"/>
                      <a:pt x="17145" y="27065"/>
                      <a:pt x="17145" y="26112"/>
                    </a:cubicBezTo>
                    <a:cubicBezTo>
                      <a:pt x="18097" y="26112"/>
                      <a:pt x="18097" y="26112"/>
                      <a:pt x="18097" y="27065"/>
                    </a:cubicBezTo>
                    <a:lnTo>
                      <a:pt x="18097" y="28017"/>
                    </a:lnTo>
                    <a:cubicBezTo>
                      <a:pt x="16192" y="29922"/>
                      <a:pt x="14288" y="28970"/>
                      <a:pt x="12382" y="29922"/>
                    </a:cubicBezTo>
                    <a:cubicBezTo>
                      <a:pt x="16192" y="30875"/>
                      <a:pt x="20955" y="30875"/>
                      <a:pt x="23813" y="29922"/>
                    </a:cubicBezTo>
                    <a:cubicBezTo>
                      <a:pt x="26670" y="28970"/>
                      <a:pt x="23813" y="24207"/>
                      <a:pt x="25717" y="21350"/>
                    </a:cubicBezTo>
                    <a:cubicBezTo>
                      <a:pt x="24765" y="21350"/>
                      <a:pt x="25717" y="19445"/>
                      <a:pt x="24765" y="19445"/>
                    </a:cubicBezTo>
                    <a:cubicBezTo>
                      <a:pt x="25717" y="18492"/>
                      <a:pt x="26670" y="16587"/>
                      <a:pt x="27622" y="16587"/>
                    </a:cubicBezTo>
                    <a:cubicBezTo>
                      <a:pt x="28575" y="16587"/>
                      <a:pt x="30480" y="15635"/>
                      <a:pt x="30480" y="14682"/>
                    </a:cubicBezTo>
                    <a:cubicBezTo>
                      <a:pt x="30480" y="13730"/>
                      <a:pt x="28575" y="12777"/>
                      <a:pt x="28575" y="11825"/>
                    </a:cubicBezTo>
                    <a:cubicBezTo>
                      <a:pt x="31432" y="9920"/>
                      <a:pt x="34290" y="7062"/>
                      <a:pt x="33338" y="3252"/>
                    </a:cubicBezTo>
                    <a:cubicBezTo>
                      <a:pt x="32385" y="1347"/>
                      <a:pt x="28575" y="1347"/>
                      <a:pt x="25717" y="395"/>
                    </a:cubicBezTo>
                    <a:cubicBezTo>
                      <a:pt x="22860" y="-558"/>
                      <a:pt x="20002" y="395"/>
                      <a:pt x="17145" y="1347"/>
                    </a:cubicBezTo>
                    <a:cubicBezTo>
                      <a:pt x="14288" y="1347"/>
                      <a:pt x="12382" y="3252"/>
                      <a:pt x="9525" y="3252"/>
                    </a:cubicBezTo>
                    <a:cubicBezTo>
                      <a:pt x="5715" y="4205"/>
                      <a:pt x="2857" y="6110"/>
                      <a:pt x="0" y="8015"/>
                    </a:cubicBezTo>
                    <a:cubicBezTo>
                      <a:pt x="3810" y="6110"/>
                      <a:pt x="7620" y="6110"/>
                      <a:pt x="11430" y="5157"/>
                    </a:cubicBezTo>
                    <a:cubicBezTo>
                      <a:pt x="16192" y="6110"/>
                      <a:pt x="19050" y="5157"/>
                      <a:pt x="21907" y="6110"/>
                    </a:cubicBezTo>
                  </a:path>
                </a:pathLst>
              </a:custGeom>
              <a:solidFill>
                <a:srgbClr val="9C9B9B"/>
              </a:solidFill>
              <a:ln w="9525" cap="flat">
                <a:noFill/>
                <a:prstDash val="solid"/>
                <a:miter/>
              </a:ln>
            </p:spPr>
            <p:txBody>
              <a:bodyPr rtlCol="0" anchor="ctr"/>
              <a:lstStyle/>
              <a:p>
                <a:endParaRPr lang="fr-FR"/>
              </a:p>
            </p:txBody>
          </p:sp>
        </p:grpSp>
      </p:grpSp>
      <p:sp>
        <p:nvSpPr>
          <p:cNvPr id="31" name="Titre 1">
            <a:extLst>
              <a:ext uri="{FF2B5EF4-FFF2-40B4-BE49-F238E27FC236}">
                <a16:creationId xmlns:a16="http://schemas.microsoft.com/office/drawing/2014/main" xmlns="" id="{B798DD63-88D7-4D98-8CBC-A6C469B4772F}"/>
              </a:ext>
            </a:extLst>
          </p:cNvPr>
          <p:cNvSpPr>
            <a:spLocks noGrp="1"/>
          </p:cNvSpPr>
          <p:nvPr>
            <p:ph type="title" hasCustomPrompt="1"/>
          </p:nvPr>
        </p:nvSpPr>
        <p:spPr bwMode="gray">
          <a:xfrm>
            <a:off x="538163" y="1043685"/>
            <a:ext cx="11115675" cy="1180386"/>
          </a:xfrm>
          <a:prstGeom prst="rect">
            <a:avLst/>
          </a:prstGeom>
          <a:ln w="10160">
            <a:noFill/>
          </a:ln>
        </p:spPr>
        <p:txBody>
          <a:bodyPr lIns="0" bIns="0" anchor="b" anchorCtr="0"/>
          <a:lstStyle>
            <a:lvl1pPr marL="0" indent="0">
              <a:buFont typeface="+mj-lt"/>
              <a:buNone/>
              <a:defRPr sz="3200">
                <a:solidFill>
                  <a:schemeClr val="tx1"/>
                </a:solidFill>
              </a:defRPr>
            </a:lvl1pPr>
          </a:lstStyle>
          <a:p>
            <a:r>
              <a:rPr lang="fr-FR" dirty="0"/>
              <a:t>N°. Titre</a:t>
            </a:r>
          </a:p>
        </p:txBody>
      </p:sp>
      <p:grpSp>
        <p:nvGrpSpPr>
          <p:cNvPr id="19" name="Groupe 18">
            <a:extLst>
              <a:ext uri="{FF2B5EF4-FFF2-40B4-BE49-F238E27FC236}">
                <a16:creationId xmlns:a16="http://schemas.microsoft.com/office/drawing/2014/main" xmlns="" id="{4E5DC8BB-A03E-454C-8700-FA262A8A9059}"/>
              </a:ext>
            </a:extLst>
          </p:cNvPr>
          <p:cNvGrpSpPr/>
          <p:nvPr userDrawn="1"/>
        </p:nvGrpSpPr>
        <p:grpSpPr>
          <a:xfrm>
            <a:off x="10061357" y="512156"/>
            <a:ext cx="1592481" cy="198907"/>
            <a:chOff x="10061357" y="512156"/>
            <a:chExt cx="1592481" cy="198907"/>
          </a:xfrm>
        </p:grpSpPr>
        <p:sp>
          <p:nvSpPr>
            <p:cNvPr id="20" name="Forme libre : forme 19">
              <a:extLst>
                <a:ext uri="{FF2B5EF4-FFF2-40B4-BE49-F238E27FC236}">
                  <a16:creationId xmlns:a16="http://schemas.microsoft.com/office/drawing/2014/main" xmlns="" id="{890A0559-75E3-4080-8330-FC675456C3C3}"/>
                </a:ext>
              </a:extLst>
            </p:cNvPr>
            <p:cNvSpPr>
              <a:spLocks noChangeAspect="1"/>
            </p:cNvSpPr>
            <p:nvPr userDrawn="1"/>
          </p:nvSpPr>
          <p:spPr>
            <a:xfrm>
              <a:off x="11189201" y="540544"/>
              <a:ext cx="464637" cy="170519"/>
            </a:xfrm>
            <a:custGeom>
              <a:avLst/>
              <a:gdLst>
                <a:gd name="connsiteX0" fmla="*/ 0 w 464637"/>
                <a:gd name="connsiteY0" fmla="*/ 0 h 170519"/>
                <a:gd name="connsiteX1" fmla="*/ 0 w 464637"/>
                <a:gd name="connsiteY1" fmla="*/ 82673 h 170519"/>
                <a:gd name="connsiteX2" fmla="*/ 381965 w 464637"/>
                <a:gd name="connsiteY2" fmla="*/ 82673 h 170519"/>
                <a:gd name="connsiteX3" fmla="*/ 381965 w 464637"/>
                <a:gd name="connsiteY3" fmla="*/ 170520 h 170519"/>
                <a:gd name="connsiteX4" fmla="*/ 464638 w 464637"/>
                <a:gd name="connsiteY4" fmla="*/ 170520 h 170519"/>
                <a:gd name="connsiteX5" fmla="*/ 464638 w 464637"/>
                <a:gd name="connsiteY5" fmla="*/ 0 h 170519"/>
                <a:gd name="connsiteX6" fmla="*/ 0 w 464637"/>
                <a:gd name="connsiteY6" fmla="*/ 0 h 17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637" h="170519">
                  <a:moveTo>
                    <a:pt x="0" y="0"/>
                  </a:moveTo>
                  <a:lnTo>
                    <a:pt x="0" y="82673"/>
                  </a:lnTo>
                  <a:lnTo>
                    <a:pt x="381965" y="82673"/>
                  </a:lnTo>
                  <a:lnTo>
                    <a:pt x="381965" y="170520"/>
                  </a:lnTo>
                  <a:lnTo>
                    <a:pt x="464638" y="170520"/>
                  </a:lnTo>
                  <a:lnTo>
                    <a:pt x="464638" y="0"/>
                  </a:lnTo>
                  <a:lnTo>
                    <a:pt x="0" y="0"/>
                  </a:lnTo>
                  <a:close/>
                </a:path>
              </a:pathLst>
            </a:custGeom>
            <a:solidFill>
              <a:schemeClr val="accent1"/>
            </a:solidFill>
            <a:ln w="12700" cap="flat">
              <a:noFill/>
              <a:prstDash val="solid"/>
              <a:miter/>
            </a:ln>
          </p:spPr>
          <p:txBody>
            <a:bodyPr rtlCol="0" anchor="ctr"/>
            <a:lstStyle/>
            <a:p>
              <a:endParaRPr lang="fr-FR"/>
            </a:p>
          </p:txBody>
        </p:sp>
        <p:sp>
          <p:nvSpPr>
            <p:cNvPr id="21" name="ZoneTexte 20">
              <a:extLst>
                <a:ext uri="{FF2B5EF4-FFF2-40B4-BE49-F238E27FC236}">
                  <a16:creationId xmlns:a16="http://schemas.microsoft.com/office/drawing/2014/main" xmlns="" id="{31F459CB-ABA4-4666-AA94-812858220C6C}"/>
                </a:ext>
              </a:extLst>
            </p:cNvPr>
            <p:cNvSpPr txBox="1"/>
            <p:nvPr userDrawn="1"/>
          </p:nvSpPr>
          <p:spPr>
            <a:xfrm>
              <a:off x="10061357" y="512156"/>
              <a:ext cx="1102866" cy="138499"/>
            </a:xfrm>
            <a:prstGeom prst="rect">
              <a:avLst/>
            </a:prstGeom>
            <a:noFill/>
          </p:spPr>
          <p:txBody>
            <a:bodyPr wrap="none" lIns="0" tIns="0" rIns="0" bIns="0" rtlCol="0">
              <a:spAutoFit/>
            </a:bodyPr>
            <a:lstStyle/>
            <a:p>
              <a:pPr algn="r"/>
              <a:r>
                <a:rPr lang="fr-FR" sz="900" b="1" cap="all" baseline="0" dirty="0">
                  <a:solidFill>
                    <a:schemeClr val="accent1"/>
                  </a:solidFill>
                </a:rPr>
                <a:t>Investir l’avenir</a:t>
              </a:r>
            </a:p>
          </p:txBody>
        </p:sp>
      </p:grpSp>
    </p:spTree>
    <p:extLst>
      <p:ext uri="{BB962C8B-B14F-4D97-AF65-F5344CB8AC3E}">
        <p14:creationId xmlns:p14="http://schemas.microsoft.com/office/powerpoint/2010/main" val="798167336"/>
      </p:ext>
    </p:extLst>
  </p:cSld>
  <p:clrMapOvr>
    <a:masterClrMapping/>
  </p:clrMapOvr>
  <p:hf sldNum="0" hd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uv. avec titre ">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xmlns="" id="{0EFC01D8-57EE-4CE7-A41E-E8137515BD78}"/>
              </a:ext>
            </a:extLst>
          </p:cNvPr>
          <p:cNvSpPr>
            <a:spLocks noGrp="1"/>
          </p:cNvSpPr>
          <p:nvPr>
            <p:ph type="body" sz="quarter" idx="13" hasCustomPrompt="1"/>
          </p:nvPr>
        </p:nvSpPr>
        <p:spPr>
          <a:xfrm>
            <a:off x="542924" y="2533648"/>
            <a:ext cx="11110913" cy="3786190"/>
          </a:xfrm>
          <a:solidFill>
            <a:schemeClr val="bg2"/>
          </a:solidFill>
        </p:spPr>
        <p:txBody>
          <a:bodyPr lIns="540000" tIns="360000" rIns="540000" bIns="360000"/>
          <a:lstStyle>
            <a:lvl1pPr marL="0" indent="0">
              <a:lnSpc>
                <a:spcPct val="85000"/>
              </a:lnSpc>
              <a:spcBef>
                <a:spcPts val="0"/>
              </a:spcBef>
              <a:spcAft>
                <a:spcPts val="1000"/>
              </a:spcAft>
              <a:defRPr sz="4000" cap="none" baseline="0">
                <a:solidFill>
                  <a:schemeClr val="tx1"/>
                </a:solidFill>
              </a:defRPr>
            </a:lvl1pPr>
            <a:lvl2pPr marL="0" indent="0">
              <a:lnSpc>
                <a:spcPct val="85000"/>
              </a:lnSpc>
              <a:spcBef>
                <a:spcPts val="0"/>
              </a:spcBef>
              <a:spcAft>
                <a:spcPts val="400"/>
              </a:spcAft>
              <a:defRPr sz="2400" b="1" cap="all" baseline="0"/>
            </a:lvl2pPr>
            <a:lvl3pPr marL="0" indent="0">
              <a:lnSpc>
                <a:spcPct val="85000"/>
              </a:lnSpc>
              <a:spcBef>
                <a:spcPts val="0"/>
              </a:spcBef>
              <a:spcAft>
                <a:spcPts val="1000"/>
              </a:spcAft>
              <a:buNone/>
              <a:defRPr sz="4000" b="1" cap="all" baseline="0"/>
            </a:lvl3pPr>
            <a:lvl4pPr marL="0" indent="0">
              <a:lnSpc>
                <a:spcPct val="85000"/>
              </a:lnSpc>
              <a:spcBef>
                <a:spcPts val="0"/>
              </a:spcBef>
              <a:spcAft>
                <a:spcPts val="400"/>
              </a:spcAft>
              <a:defRPr sz="2400" b="1"/>
            </a:lvl4pPr>
            <a:lvl5pPr marL="0" indent="0">
              <a:lnSpc>
                <a:spcPct val="85000"/>
              </a:lnSpc>
              <a:spcBef>
                <a:spcPts val="0"/>
              </a:spcBef>
              <a:spcAft>
                <a:spcPts val="400"/>
              </a:spcAft>
              <a:buNone/>
              <a:defRPr sz="1800" b="1">
                <a:solidFill>
                  <a:schemeClr val="tx1"/>
                </a:solidFill>
              </a:defRPr>
            </a:lvl5pPr>
            <a:lvl6pPr marL="0" indent="0">
              <a:lnSpc>
                <a:spcPct val="85000"/>
              </a:lnSpc>
              <a:spcBef>
                <a:spcPts val="0"/>
              </a:spcBef>
              <a:spcAft>
                <a:spcPts val="400"/>
              </a:spcAft>
              <a:defRPr sz="1800" b="1">
                <a:solidFill>
                  <a:schemeClr val="tx1"/>
                </a:solidFill>
              </a:defRPr>
            </a:lvl6pPr>
            <a:lvl7pPr marL="0" indent="0">
              <a:lnSpc>
                <a:spcPct val="85000"/>
              </a:lnSpc>
              <a:spcBef>
                <a:spcPts val="0"/>
              </a:spcBef>
              <a:spcAft>
                <a:spcPts val="400"/>
              </a:spcAft>
              <a:defRPr sz="1800" b="1">
                <a:solidFill>
                  <a:schemeClr val="tx1"/>
                </a:solidFill>
              </a:defRPr>
            </a:lvl7pPr>
            <a:lvl8pPr marL="0" indent="0">
              <a:lnSpc>
                <a:spcPct val="85000"/>
              </a:lnSpc>
              <a:spcBef>
                <a:spcPts val="0"/>
              </a:spcBef>
              <a:spcAft>
                <a:spcPts val="400"/>
              </a:spcAft>
              <a:defRPr sz="1800" b="1">
                <a:solidFill>
                  <a:schemeClr val="tx1"/>
                </a:solidFill>
              </a:defRPr>
            </a:lvl8pPr>
            <a:lvl9pPr marL="0" indent="0">
              <a:lnSpc>
                <a:spcPct val="85000"/>
              </a:lnSpc>
              <a:spcBef>
                <a:spcPts val="0"/>
              </a:spcBef>
              <a:spcAft>
                <a:spcPts val="400"/>
              </a:spcAft>
              <a:defRPr sz="1800" b="1">
                <a:solidFill>
                  <a:schemeClr val="tx1"/>
                </a:solidFill>
              </a:defRPr>
            </a:lvl9pPr>
          </a:lstStyle>
          <a:p>
            <a:pPr lvl="0"/>
            <a:r>
              <a:rPr lang="fr-FR" dirty="0"/>
              <a:t>Lorem ipsum </a:t>
            </a:r>
            <a:r>
              <a:rPr lang="fr-FR" dirty="0" err="1"/>
              <a:t>dolor</a:t>
            </a:r>
            <a:r>
              <a:rPr lang="fr-FR" dirty="0"/>
              <a:t> </a:t>
            </a:r>
            <a:r>
              <a:rPr lang="fr-FR" dirty="0" err="1"/>
              <a:t>sit</a:t>
            </a:r>
            <a:r>
              <a:rPr lang="fr-FR" dirty="0"/>
              <a:t> </a:t>
            </a:r>
            <a:br>
              <a:rPr lang="fr-FR" dirty="0"/>
            </a:br>
            <a:r>
              <a:rPr lang="fr-FR" dirty="0" err="1"/>
              <a:t>amet</a:t>
            </a:r>
            <a:r>
              <a:rPr lang="fr-FR" dirty="0"/>
              <a:t> consectetur</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xmlns="" id="{2A52FDD7-76B5-4B8E-A008-DBC75B8F463D}"/>
              </a:ext>
            </a:extLst>
          </p:cNvPr>
          <p:cNvSpPr>
            <a:spLocks noGrp="1"/>
          </p:cNvSpPr>
          <p:nvPr>
            <p:ph type="dt" sz="half" idx="10"/>
          </p:nvPr>
        </p:nvSpPr>
        <p:spPr/>
        <p:txBody>
          <a:bodyPr/>
          <a:lstStyle>
            <a:lvl1pPr>
              <a:defRPr>
                <a:solidFill>
                  <a:schemeClr val="tx1"/>
                </a:solidFill>
              </a:defRPr>
            </a:lvl1pPr>
          </a:lstStyle>
          <a:p>
            <a:fld id="{000C60A3-1649-42CC-8CBA-B34C2BB8BDBE}" type="datetime1">
              <a:rPr lang="fr-FR" smtClean="0"/>
              <a:t>21/01/2022</a:t>
            </a:fld>
            <a:endParaRPr lang="fr-FR"/>
          </a:p>
        </p:txBody>
      </p:sp>
      <p:sp>
        <p:nvSpPr>
          <p:cNvPr id="5" name="Espace réservé du pied de page 4">
            <a:extLst>
              <a:ext uri="{FF2B5EF4-FFF2-40B4-BE49-F238E27FC236}">
                <a16:creationId xmlns:a16="http://schemas.microsoft.com/office/drawing/2014/main" xmlns="" id="{702BE54F-4953-4F0A-AA2E-99A3D6292FFC}"/>
              </a:ext>
            </a:extLst>
          </p:cNvPr>
          <p:cNvSpPr>
            <a:spLocks noGrp="1"/>
          </p:cNvSpPr>
          <p:nvPr>
            <p:ph type="ftr" sz="quarter" idx="11"/>
          </p:nvPr>
        </p:nvSpPr>
        <p:spPr/>
        <p:txBody>
          <a:bodyPr/>
          <a:lstStyle>
            <a:lvl1pPr>
              <a:defRPr>
                <a:solidFill>
                  <a:schemeClr val="tx1"/>
                </a:solidFill>
              </a:defRPr>
            </a:lvl1pPr>
          </a:lstStyle>
          <a:p>
            <a:r>
              <a:rPr lang="fr-FR"/>
              <a:t>Secrétariat général pour l'investissement - Présentation</a:t>
            </a:r>
            <a:endParaRPr lang="fr-FR">
              <a:solidFill>
                <a:schemeClr val="tx1"/>
              </a:solidFill>
            </a:endParaRPr>
          </a:p>
        </p:txBody>
      </p:sp>
      <p:sp>
        <p:nvSpPr>
          <p:cNvPr id="6" name="Espace réservé du numéro de diapositive 5">
            <a:extLst>
              <a:ext uri="{FF2B5EF4-FFF2-40B4-BE49-F238E27FC236}">
                <a16:creationId xmlns:a16="http://schemas.microsoft.com/office/drawing/2014/main" xmlns="" id="{035E73AA-FFC7-4E68-A1E5-2653FA5B579D}"/>
              </a:ext>
            </a:extLst>
          </p:cNvPr>
          <p:cNvSpPr>
            <a:spLocks noGrp="1"/>
          </p:cNvSpPr>
          <p:nvPr>
            <p:ph type="sldNum" sz="quarter" idx="12"/>
          </p:nvPr>
        </p:nvSpPr>
        <p:spPr>
          <a:xfrm>
            <a:off x="11003598" y="6511056"/>
            <a:ext cx="650240" cy="153888"/>
          </a:xfrm>
        </p:spPr>
        <p:txBody>
          <a:bodyPr/>
          <a:lstStyle>
            <a:lvl1pPr>
              <a:defRPr>
                <a:solidFill>
                  <a:schemeClr val="tx1"/>
                </a:solidFill>
              </a:defRPr>
            </a:lvl1pPr>
          </a:lstStyle>
          <a:p>
            <a:fld id="{6C02D038-4989-45BB-AD16-38E0E231338A}" type="slidenum">
              <a:rPr lang="fr-FR" smtClean="0"/>
              <a:pPr/>
              <a:t>‹N°›</a:t>
            </a:fld>
            <a:endParaRPr lang="fr-FR" dirty="0"/>
          </a:p>
        </p:txBody>
      </p:sp>
      <p:grpSp>
        <p:nvGrpSpPr>
          <p:cNvPr id="22" name="Graphique 2">
            <a:extLst>
              <a:ext uri="{FF2B5EF4-FFF2-40B4-BE49-F238E27FC236}">
                <a16:creationId xmlns:a16="http://schemas.microsoft.com/office/drawing/2014/main" xmlns="" id="{BAFCFACF-744B-41CF-9027-75F340707126}"/>
              </a:ext>
            </a:extLst>
          </p:cNvPr>
          <p:cNvGrpSpPr>
            <a:grpSpLocks noChangeAspect="1"/>
          </p:cNvGrpSpPr>
          <p:nvPr userDrawn="1"/>
        </p:nvGrpSpPr>
        <p:grpSpPr>
          <a:xfrm>
            <a:off x="540000" y="540000"/>
            <a:ext cx="1311592" cy="1528762"/>
            <a:chOff x="269557" y="269557"/>
            <a:chExt cx="1311592" cy="1528762"/>
          </a:xfrm>
        </p:grpSpPr>
        <p:sp>
          <p:nvSpPr>
            <p:cNvPr id="23" name="Forme libre : forme 22">
              <a:extLst>
                <a:ext uri="{FF2B5EF4-FFF2-40B4-BE49-F238E27FC236}">
                  <a16:creationId xmlns:a16="http://schemas.microsoft.com/office/drawing/2014/main" xmlns="" id="{99F0D0AD-326D-4154-AAA7-DE4E8BD0CE08}"/>
                </a:ext>
              </a:extLst>
            </p:cNvPr>
            <p:cNvSpPr/>
            <p:nvPr/>
          </p:nvSpPr>
          <p:spPr>
            <a:xfrm>
              <a:off x="269557" y="1304925"/>
              <a:ext cx="693419" cy="493395"/>
            </a:xfrm>
            <a:custGeom>
              <a:avLst/>
              <a:gdLst>
                <a:gd name="connsiteX0" fmla="*/ 659130 w 693419"/>
                <a:gd name="connsiteY0" fmla="*/ 422910 h 493395"/>
                <a:gd name="connsiteX1" fmla="*/ 666750 w 693419"/>
                <a:gd name="connsiteY1" fmla="*/ 437197 h 493395"/>
                <a:gd name="connsiteX2" fmla="*/ 641033 w 693419"/>
                <a:gd name="connsiteY2" fmla="*/ 442913 h 493395"/>
                <a:gd name="connsiteX3" fmla="*/ 659130 w 693419"/>
                <a:gd name="connsiteY3" fmla="*/ 422910 h 493395"/>
                <a:gd name="connsiteX4" fmla="*/ 673418 w 693419"/>
                <a:gd name="connsiteY4" fmla="*/ 464820 h 493395"/>
                <a:gd name="connsiteX5" fmla="*/ 668655 w 693419"/>
                <a:gd name="connsiteY5" fmla="*/ 464820 h 493395"/>
                <a:gd name="connsiteX6" fmla="*/ 648653 w 693419"/>
                <a:gd name="connsiteY6" fmla="*/ 478155 h 493395"/>
                <a:gd name="connsiteX7" fmla="*/ 638175 w 693419"/>
                <a:gd name="connsiteY7" fmla="*/ 464820 h 493395"/>
                <a:gd name="connsiteX8" fmla="*/ 639128 w 693419"/>
                <a:gd name="connsiteY8" fmla="*/ 453390 h 493395"/>
                <a:gd name="connsiteX9" fmla="*/ 680085 w 693419"/>
                <a:gd name="connsiteY9" fmla="*/ 440055 h 493395"/>
                <a:gd name="connsiteX10" fmla="*/ 666750 w 693419"/>
                <a:gd name="connsiteY10" fmla="*/ 412433 h 493395"/>
                <a:gd name="connsiteX11" fmla="*/ 624840 w 693419"/>
                <a:gd name="connsiteY11" fmla="*/ 473392 h 493395"/>
                <a:gd name="connsiteX12" fmla="*/ 640080 w 693419"/>
                <a:gd name="connsiteY12" fmla="*/ 493395 h 493395"/>
                <a:gd name="connsiteX13" fmla="*/ 673418 w 693419"/>
                <a:gd name="connsiteY13" fmla="*/ 464820 h 493395"/>
                <a:gd name="connsiteX14" fmla="*/ 664845 w 693419"/>
                <a:gd name="connsiteY14" fmla="*/ 404813 h 493395"/>
                <a:gd name="connsiteX15" fmla="*/ 693420 w 693419"/>
                <a:gd name="connsiteY15" fmla="*/ 378142 h 493395"/>
                <a:gd name="connsiteX16" fmla="*/ 693420 w 693419"/>
                <a:gd name="connsiteY16" fmla="*/ 375285 h 493395"/>
                <a:gd name="connsiteX17" fmla="*/ 678180 w 693419"/>
                <a:gd name="connsiteY17" fmla="*/ 375285 h 493395"/>
                <a:gd name="connsiteX18" fmla="*/ 660083 w 693419"/>
                <a:gd name="connsiteY18" fmla="*/ 405765 h 493395"/>
                <a:gd name="connsiteX19" fmla="*/ 664845 w 693419"/>
                <a:gd name="connsiteY19" fmla="*/ 405765 h 493395"/>
                <a:gd name="connsiteX20" fmla="*/ 576263 w 693419"/>
                <a:gd name="connsiteY20" fmla="*/ 423863 h 493395"/>
                <a:gd name="connsiteX21" fmla="*/ 589598 w 693419"/>
                <a:gd name="connsiteY21" fmla="*/ 423863 h 493395"/>
                <a:gd name="connsiteX22" fmla="*/ 567690 w 693419"/>
                <a:gd name="connsiteY22" fmla="*/ 482917 h 493395"/>
                <a:gd name="connsiteX23" fmla="*/ 573405 w 693419"/>
                <a:gd name="connsiteY23" fmla="*/ 493395 h 493395"/>
                <a:gd name="connsiteX24" fmla="*/ 612458 w 693419"/>
                <a:gd name="connsiteY24" fmla="*/ 464820 h 493395"/>
                <a:gd name="connsiteX25" fmla="*/ 608648 w 693419"/>
                <a:gd name="connsiteY25" fmla="*/ 464820 h 493395"/>
                <a:gd name="connsiteX26" fmla="*/ 583883 w 693419"/>
                <a:gd name="connsiteY26" fmla="*/ 480060 h 493395"/>
                <a:gd name="connsiteX27" fmla="*/ 603885 w 693419"/>
                <a:gd name="connsiteY27" fmla="*/ 424815 h 493395"/>
                <a:gd name="connsiteX28" fmla="*/ 623888 w 693419"/>
                <a:gd name="connsiteY28" fmla="*/ 424815 h 493395"/>
                <a:gd name="connsiteX29" fmla="*/ 626745 w 693419"/>
                <a:gd name="connsiteY29" fmla="*/ 416242 h 493395"/>
                <a:gd name="connsiteX30" fmla="*/ 606743 w 693419"/>
                <a:gd name="connsiteY30" fmla="*/ 416242 h 493395"/>
                <a:gd name="connsiteX31" fmla="*/ 614363 w 693419"/>
                <a:gd name="connsiteY31" fmla="*/ 395288 h 493395"/>
                <a:gd name="connsiteX32" fmla="*/ 606743 w 693419"/>
                <a:gd name="connsiteY32" fmla="*/ 395288 h 493395"/>
                <a:gd name="connsiteX33" fmla="*/ 592455 w 693419"/>
                <a:gd name="connsiteY33" fmla="*/ 416242 h 493395"/>
                <a:gd name="connsiteX34" fmla="*/ 575310 w 693419"/>
                <a:gd name="connsiteY34" fmla="*/ 418147 h 493395"/>
                <a:gd name="connsiteX35" fmla="*/ 575310 w 693419"/>
                <a:gd name="connsiteY35" fmla="*/ 423863 h 493395"/>
                <a:gd name="connsiteX36" fmla="*/ 558165 w 693419"/>
                <a:gd name="connsiteY36" fmla="*/ 421005 h 493395"/>
                <a:gd name="connsiteX37" fmla="*/ 553403 w 693419"/>
                <a:gd name="connsiteY37" fmla="*/ 412433 h 493395"/>
                <a:gd name="connsiteX38" fmla="*/ 521970 w 693419"/>
                <a:gd name="connsiteY38" fmla="*/ 438150 h 493395"/>
                <a:gd name="connsiteX39" fmla="*/ 525780 w 693419"/>
                <a:gd name="connsiteY39" fmla="*/ 438150 h 493395"/>
                <a:gd name="connsiteX40" fmla="*/ 541973 w 693419"/>
                <a:gd name="connsiteY40" fmla="*/ 425767 h 493395"/>
                <a:gd name="connsiteX41" fmla="*/ 519113 w 693419"/>
                <a:gd name="connsiteY41" fmla="*/ 484822 h 493395"/>
                <a:gd name="connsiteX42" fmla="*/ 523875 w 693419"/>
                <a:gd name="connsiteY42" fmla="*/ 493395 h 493395"/>
                <a:gd name="connsiteX43" fmla="*/ 554355 w 693419"/>
                <a:gd name="connsiteY43" fmla="*/ 467678 h 493395"/>
                <a:gd name="connsiteX44" fmla="*/ 550545 w 693419"/>
                <a:gd name="connsiteY44" fmla="*/ 467678 h 493395"/>
                <a:gd name="connsiteX45" fmla="*/ 534353 w 693419"/>
                <a:gd name="connsiteY45" fmla="*/ 480060 h 493395"/>
                <a:gd name="connsiteX46" fmla="*/ 558165 w 693419"/>
                <a:gd name="connsiteY46" fmla="*/ 421005 h 493395"/>
                <a:gd name="connsiteX47" fmla="*/ 561975 w 693419"/>
                <a:gd name="connsiteY47" fmla="*/ 391478 h 493395"/>
                <a:gd name="connsiteX48" fmla="*/ 571500 w 693419"/>
                <a:gd name="connsiteY48" fmla="*/ 381953 h 493395"/>
                <a:gd name="connsiteX49" fmla="*/ 561975 w 693419"/>
                <a:gd name="connsiteY49" fmla="*/ 372428 h 493395"/>
                <a:gd name="connsiteX50" fmla="*/ 552450 w 693419"/>
                <a:gd name="connsiteY50" fmla="*/ 381953 h 493395"/>
                <a:gd name="connsiteX51" fmla="*/ 561975 w 693419"/>
                <a:gd name="connsiteY51" fmla="*/ 391478 h 493395"/>
                <a:gd name="connsiteX52" fmla="*/ 431483 w 693419"/>
                <a:gd name="connsiteY52" fmla="*/ 481965 h 493395"/>
                <a:gd name="connsiteX53" fmla="*/ 438150 w 693419"/>
                <a:gd name="connsiteY53" fmla="*/ 493395 h 493395"/>
                <a:gd name="connsiteX54" fmla="*/ 445770 w 693419"/>
                <a:gd name="connsiteY54" fmla="*/ 487680 h 493395"/>
                <a:gd name="connsiteX55" fmla="*/ 461963 w 693419"/>
                <a:gd name="connsiteY55" fmla="*/ 445770 h 493395"/>
                <a:gd name="connsiteX56" fmla="*/ 490538 w 693419"/>
                <a:gd name="connsiteY56" fmla="*/ 427672 h 493395"/>
                <a:gd name="connsiteX57" fmla="*/ 491490 w 693419"/>
                <a:gd name="connsiteY57" fmla="*/ 436245 h 493395"/>
                <a:gd name="connsiteX58" fmla="*/ 467678 w 693419"/>
                <a:gd name="connsiteY58" fmla="*/ 482917 h 493395"/>
                <a:gd name="connsiteX59" fmla="*/ 473393 w 693419"/>
                <a:gd name="connsiteY59" fmla="*/ 493395 h 493395"/>
                <a:gd name="connsiteX60" fmla="*/ 504825 w 693419"/>
                <a:gd name="connsiteY60" fmla="*/ 467678 h 493395"/>
                <a:gd name="connsiteX61" fmla="*/ 501015 w 693419"/>
                <a:gd name="connsiteY61" fmla="*/ 467678 h 493395"/>
                <a:gd name="connsiteX62" fmla="*/ 484822 w 693419"/>
                <a:gd name="connsiteY62" fmla="*/ 480060 h 493395"/>
                <a:gd name="connsiteX63" fmla="*/ 505778 w 693419"/>
                <a:gd name="connsiteY63" fmla="*/ 438150 h 493395"/>
                <a:gd name="connsiteX64" fmla="*/ 509588 w 693419"/>
                <a:gd name="connsiteY64" fmla="*/ 423863 h 493395"/>
                <a:gd name="connsiteX65" fmla="*/ 498158 w 693419"/>
                <a:gd name="connsiteY65" fmla="*/ 412433 h 493395"/>
                <a:gd name="connsiteX66" fmla="*/ 464820 w 693419"/>
                <a:gd name="connsiteY66" fmla="*/ 438150 h 493395"/>
                <a:gd name="connsiteX67" fmla="*/ 464820 w 693419"/>
                <a:gd name="connsiteY67" fmla="*/ 426720 h 493395"/>
                <a:gd name="connsiteX68" fmla="*/ 455295 w 693419"/>
                <a:gd name="connsiteY68" fmla="*/ 411480 h 493395"/>
                <a:gd name="connsiteX69" fmla="*/ 442913 w 693419"/>
                <a:gd name="connsiteY69" fmla="*/ 421005 h 493395"/>
                <a:gd name="connsiteX70" fmla="*/ 442913 w 693419"/>
                <a:gd name="connsiteY70" fmla="*/ 422910 h 493395"/>
                <a:gd name="connsiteX71" fmla="*/ 448628 w 693419"/>
                <a:gd name="connsiteY71" fmla="*/ 445770 h 493395"/>
                <a:gd name="connsiteX72" fmla="*/ 431483 w 693419"/>
                <a:gd name="connsiteY72" fmla="*/ 481965 h 493395"/>
                <a:gd name="connsiteX73" fmla="*/ 431483 w 693419"/>
                <a:gd name="connsiteY73" fmla="*/ 430530 h 493395"/>
                <a:gd name="connsiteX74" fmla="*/ 425768 w 693419"/>
                <a:gd name="connsiteY74" fmla="*/ 412433 h 493395"/>
                <a:gd name="connsiteX75" fmla="*/ 405765 w 693419"/>
                <a:gd name="connsiteY75" fmla="*/ 438150 h 493395"/>
                <a:gd name="connsiteX76" fmla="*/ 405765 w 693419"/>
                <a:gd name="connsiteY76" fmla="*/ 426720 h 493395"/>
                <a:gd name="connsiteX77" fmla="*/ 396240 w 693419"/>
                <a:gd name="connsiteY77" fmla="*/ 411480 h 493395"/>
                <a:gd name="connsiteX78" fmla="*/ 374333 w 693419"/>
                <a:gd name="connsiteY78" fmla="*/ 437197 h 493395"/>
                <a:gd name="connsiteX79" fmla="*/ 378143 w 693419"/>
                <a:gd name="connsiteY79" fmla="*/ 437197 h 493395"/>
                <a:gd name="connsiteX80" fmla="*/ 388620 w 693419"/>
                <a:gd name="connsiteY80" fmla="*/ 427672 h 493395"/>
                <a:gd name="connsiteX81" fmla="*/ 388620 w 693419"/>
                <a:gd name="connsiteY81" fmla="*/ 445770 h 493395"/>
                <a:gd name="connsiteX82" fmla="*/ 372428 w 693419"/>
                <a:gd name="connsiteY82" fmla="*/ 481013 h 493395"/>
                <a:gd name="connsiteX83" fmla="*/ 379095 w 693419"/>
                <a:gd name="connsiteY83" fmla="*/ 492442 h 493395"/>
                <a:gd name="connsiteX84" fmla="*/ 386715 w 693419"/>
                <a:gd name="connsiteY84" fmla="*/ 486728 h 493395"/>
                <a:gd name="connsiteX85" fmla="*/ 402908 w 693419"/>
                <a:gd name="connsiteY85" fmla="*/ 444817 h 493395"/>
                <a:gd name="connsiteX86" fmla="*/ 416243 w 693419"/>
                <a:gd name="connsiteY86" fmla="*/ 429578 h 493395"/>
                <a:gd name="connsiteX87" fmla="*/ 431483 w 693419"/>
                <a:gd name="connsiteY87" fmla="*/ 429578 h 493395"/>
                <a:gd name="connsiteX88" fmla="*/ 340043 w 693419"/>
                <a:gd name="connsiteY88" fmla="*/ 422910 h 493395"/>
                <a:gd name="connsiteX89" fmla="*/ 347663 w 693419"/>
                <a:gd name="connsiteY89" fmla="*/ 437197 h 493395"/>
                <a:gd name="connsiteX90" fmla="*/ 321945 w 693419"/>
                <a:gd name="connsiteY90" fmla="*/ 442913 h 493395"/>
                <a:gd name="connsiteX91" fmla="*/ 340043 w 693419"/>
                <a:gd name="connsiteY91" fmla="*/ 422910 h 493395"/>
                <a:gd name="connsiteX92" fmla="*/ 354330 w 693419"/>
                <a:gd name="connsiteY92" fmla="*/ 464820 h 493395"/>
                <a:gd name="connsiteX93" fmla="*/ 349568 w 693419"/>
                <a:gd name="connsiteY93" fmla="*/ 464820 h 493395"/>
                <a:gd name="connsiteX94" fmla="*/ 329565 w 693419"/>
                <a:gd name="connsiteY94" fmla="*/ 478155 h 493395"/>
                <a:gd name="connsiteX95" fmla="*/ 319088 w 693419"/>
                <a:gd name="connsiteY95" fmla="*/ 464820 h 493395"/>
                <a:gd name="connsiteX96" fmla="*/ 320040 w 693419"/>
                <a:gd name="connsiteY96" fmla="*/ 453390 h 493395"/>
                <a:gd name="connsiteX97" fmla="*/ 360997 w 693419"/>
                <a:gd name="connsiteY97" fmla="*/ 440055 h 493395"/>
                <a:gd name="connsiteX98" fmla="*/ 347663 w 693419"/>
                <a:gd name="connsiteY98" fmla="*/ 412433 h 493395"/>
                <a:gd name="connsiteX99" fmla="*/ 305753 w 693419"/>
                <a:gd name="connsiteY99" fmla="*/ 473392 h 493395"/>
                <a:gd name="connsiteX100" fmla="*/ 320993 w 693419"/>
                <a:gd name="connsiteY100" fmla="*/ 493395 h 493395"/>
                <a:gd name="connsiteX101" fmla="*/ 354330 w 693419"/>
                <a:gd name="connsiteY101" fmla="*/ 464820 h 493395"/>
                <a:gd name="connsiteX102" fmla="*/ 257175 w 693419"/>
                <a:gd name="connsiteY102" fmla="*/ 423863 h 493395"/>
                <a:gd name="connsiteX103" fmla="*/ 270510 w 693419"/>
                <a:gd name="connsiteY103" fmla="*/ 423863 h 493395"/>
                <a:gd name="connsiteX104" fmla="*/ 248603 w 693419"/>
                <a:gd name="connsiteY104" fmla="*/ 482917 h 493395"/>
                <a:gd name="connsiteX105" fmla="*/ 254318 w 693419"/>
                <a:gd name="connsiteY105" fmla="*/ 493395 h 493395"/>
                <a:gd name="connsiteX106" fmla="*/ 293370 w 693419"/>
                <a:gd name="connsiteY106" fmla="*/ 464820 h 493395"/>
                <a:gd name="connsiteX107" fmla="*/ 289560 w 693419"/>
                <a:gd name="connsiteY107" fmla="*/ 464820 h 493395"/>
                <a:gd name="connsiteX108" fmla="*/ 264795 w 693419"/>
                <a:gd name="connsiteY108" fmla="*/ 480060 h 493395"/>
                <a:gd name="connsiteX109" fmla="*/ 284798 w 693419"/>
                <a:gd name="connsiteY109" fmla="*/ 424815 h 493395"/>
                <a:gd name="connsiteX110" fmla="*/ 304800 w 693419"/>
                <a:gd name="connsiteY110" fmla="*/ 424815 h 493395"/>
                <a:gd name="connsiteX111" fmla="*/ 307658 w 693419"/>
                <a:gd name="connsiteY111" fmla="*/ 416242 h 493395"/>
                <a:gd name="connsiteX112" fmla="*/ 287655 w 693419"/>
                <a:gd name="connsiteY112" fmla="*/ 416242 h 493395"/>
                <a:gd name="connsiteX113" fmla="*/ 295275 w 693419"/>
                <a:gd name="connsiteY113" fmla="*/ 395288 h 493395"/>
                <a:gd name="connsiteX114" fmla="*/ 287655 w 693419"/>
                <a:gd name="connsiteY114" fmla="*/ 395288 h 493395"/>
                <a:gd name="connsiteX115" fmla="*/ 273368 w 693419"/>
                <a:gd name="connsiteY115" fmla="*/ 416242 h 493395"/>
                <a:gd name="connsiteX116" fmla="*/ 256223 w 693419"/>
                <a:gd name="connsiteY116" fmla="*/ 418147 h 493395"/>
                <a:gd name="connsiteX117" fmla="*/ 256223 w 693419"/>
                <a:gd name="connsiteY117" fmla="*/ 423863 h 493395"/>
                <a:gd name="connsiteX118" fmla="*/ 181928 w 693419"/>
                <a:gd name="connsiteY118" fmla="*/ 469583 h 493395"/>
                <a:gd name="connsiteX119" fmla="*/ 213360 w 693419"/>
                <a:gd name="connsiteY119" fmla="*/ 426720 h 493395"/>
                <a:gd name="connsiteX120" fmla="*/ 220028 w 693419"/>
                <a:gd name="connsiteY120" fmla="*/ 427672 h 493395"/>
                <a:gd name="connsiteX121" fmla="*/ 208598 w 693419"/>
                <a:gd name="connsiteY121" fmla="*/ 459105 h 493395"/>
                <a:gd name="connsiteX122" fmla="*/ 186690 w 693419"/>
                <a:gd name="connsiteY122" fmla="*/ 477203 h 493395"/>
                <a:gd name="connsiteX123" fmla="*/ 181928 w 693419"/>
                <a:gd name="connsiteY123" fmla="*/ 469583 h 493395"/>
                <a:gd name="connsiteX124" fmla="*/ 244793 w 693419"/>
                <a:gd name="connsiteY124" fmla="*/ 408622 h 493395"/>
                <a:gd name="connsiteX125" fmla="*/ 238125 w 693419"/>
                <a:gd name="connsiteY125" fmla="*/ 408622 h 493395"/>
                <a:gd name="connsiteX126" fmla="*/ 231458 w 693419"/>
                <a:gd name="connsiteY126" fmla="*/ 415290 h 493395"/>
                <a:gd name="connsiteX127" fmla="*/ 229553 w 693419"/>
                <a:gd name="connsiteY127" fmla="*/ 415290 h 493395"/>
                <a:gd name="connsiteX128" fmla="*/ 166688 w 693419"/>
                <a:gd name="connsiteY128" fmla="*/ 481013 h 493395"/>
                <a:gd name="connsiteX129" fmla="*/ 179070 w 693419"/>
                <a:gd name="connsiteY129" fmla="*/ 493395 h 493395"/>
                <a:gd name="connsiteX130" fmla="*/ 205740 w 693419"/>
                <a:gd name="connsiteY130" fmla="*/ 467678 h 493395"/>
                <a:gd name="connsiteX131" fmla="*/ 205740 w 693419"/>
                <a:gd name="connsiteY131" fmla="*/ 472440 h 493395"/>
                <a:gd name="connsiteX132" fmla="*/ 216218 w 693419"/>
                <a:gd name="connsiteY132" fmla="*/ 493395 h 493395"/>
                <a:gd name="connsiteX133" fmla="*/ 238125 w 693419"/>
                <a:gd name="connsiteY133" fmla="*/ 467678 h 493395"/>
                <a:gd name="connsiteX134" fmla="*/ 234315 w 693419"/>
                <a:gd name="connsiteY134" fmla="*/ 467678 h 493395"/>
                <a:gd name="connsiteX135" fmla="*/ 223838 w 693419"/>
                <a:gd name="connsiteY135" fmla="*/ 477203 h 493395"/>
                <a:gd name="connsiteX136" fmla="*/ 223838 w 693419"/>
                <a:gd name="connsiteY136" fmla="*/ 459105 h 493395"/>
                <a:gd name="connsiteX137" fmla="*/ 244793 w 693419"/>
                <a:gd name="connsiteY137" fmla="*/ 408622 h 493395"/>
                <a:gd name="connsiteX138" fmla="*/ 172403 w 693419"/>
                <a:gd name="connsiteY138" fmla="*/ 430530 h 493395"/>
                <a:gd name="connsiteX139" fmla="*/ 166688 w 693419"/>
                <a:gd name="connsiteY139" fmla="*/ 412433 h 493395"/>
                <a:gd name="connsiteX140" fmla="*/ 146685 w 693419"/>
                <a:gd name="connsiteY140" fmla="*/ 438150 h 493395"/>
                <a:gd name="connsiteX141" fmla="*/ 146685 w 693419"/>
                <a:gd name="connsiteY141" fmla="*/ 426720 h 493395"/>
                <a:gd name="connsiteX142" fmla="*/ 137160 w 693419"/>
                <a:gd name="connsiteY142" fmla="*/ 411480 h 493395"/>
                <a:gd name="connsiteX143" fmla="*/ 115253 w 693419"/>
                <a:gd name="connsiteY143" fmla="*/ 437197 h 493395"/>
                <a:gd name="connsiteX144" fmla="*/ 119063 w 693419"/>
                <a:gd name="connsiteY144" fmla="*/ 437197 h 493395"/>
                <a:gd name="connsiteX145" fmla="*/ 129540 w 693419"/>
                <a:gd name="connsiteY145" fmla="*/ 427672 h 493395"/>
                <a:gd name="connsiteX146" fmla="*/ 129540 w 693419"/>
                <a:gd name="connsiteY146" fmla="*/ 445770 h 493395"/>
                <a:gd name="connsiteX147" fmla="*/ 113348 w 693419"/>
                <a:gd name="connsiteY147" fmla="*/ 481013 h 493395"/>
                <a:gd name="connsiteX148" fmla="*/ 120015 w 693419"/>
                <a:gd name="connsiteY148" fmla="*/ 492442 h 493395"/>
                <a:gd name="connsiteX149" fmla="*/ 127635 w 693419"/>
                <a:gd name="connsiteY149" fmla="*/ 486728 h 493395"/>
                <a:gd name="connsiteX150" fmla="*/ 143828 w 693419"/>
                <a:gd name="connsiteY150" fmla="*/ 444817 h 493395"/>
                <a:gd name="connsiteX151" fmla="*/ 157163 w 693419"/>
                <a:gd name="connsiteY151" fmla="*/ 429578 h 493395"/>
                <a:gd name="connsiteX152" fmla="*/ 172403 w 693419"/>
                <a:gd name="connsiteY152" fmla="*/ 429578 h 493395"/>
                <a:gd name="connsiteX153" fmla="*/ 59055 w 693419"/>
                <a:gd name="connsiteY153" fmla="*/ 489585 h 493395"/>
                <a:gd name="connsiteX154" fmla="*/ 60960 w 693419"/>
                <a:gd name="connsiteY154" fmla="*/ 484822 h 493395"/>
                <a:gd name="connsiteX155" fmla="*/ 46673 w 693419"/>
                <a:gd name="connsiteY155" fmla="*/ 460058 h 493395"/>
                <a:gd name="connsiteX156" fmla="*/ 54293 w 693419"/>
                <a:gd name="connsiteY156" fmla="*/ 438150 h 493395"/>
                <a:gd name="connsiteX157" fmla="*/ 76200 w 693419"/>
                <a:gd name="connsiteY157" fmla="*/ 438150 h 493395"/>
                <a:gd name="connsiteX158" fmla="*/ 84773 w 693419"/>
                <a:gd name="connsiteY158" fmla="*/ 452438 h 493395"/>
                <a:gd name="connsiteX159" fmla="*/ 90488 w 693419"/>
                <a:gd name="connsiteY159" fmla="*/ 452438 h 493395"/>
                <a:gd name="connsiteX160" fmla="*/ 103823 w 693419"/>
                <a:gd name="connsiteY160" fmla="*/ 416242 h 493395"/>
                <a:gd name="connsiteX161" fmla="*/ 98107 w 693419"/>
                <a:gd name="connsiteY161" fmla="*/ 416242 h 493395"/>
                <a:gd name="connsiteX162" fmla="*/ 79057 w 693419"/>
                <a:gd name="connsiteY162" fmla="*/ 430530 h 493395"/>
                <a:gd name="connsiteX163" fmla="*/ 57150 w 693419"/>
                <a:gd name="connsiteY163" fmla="*/ 430530 h 493395"/>
                <a:gd name="connsiteX164" fmla="*/ 68580 w 693419"/>
                <a:gd name="connsiteY164" fmla="*/ 399097 h 493395"/>
                <a:gd name="connsiteX165" fmla="*/ 87630 w 693419"/>
                <a:gd name="connsiteY165" fmla="*/ 386715 h 493395"/>
                <a:gd name="connsiteX166" fmla="*/ 97155 w 693419"/>
                <a:gd name="connsiteY166" fmla="*/ 386715 h 493395"/>
                <a:gd name="connsiteX167" fmla="*/ 112395 w 693419"/>
                <a:gd name="connsiteY167" fmla="*/ 404813 h 493395"/>
                <a:gd name="connsiteX168" fmla="*/ 118110 w 693419"/>
                <a:gd name="connsiteY168" fmla="*/ 404813 h 493395"/>
                <a:gd name="connsiteX169" fmla="*/ 122873 w 693419"/>
                <a:gd name="connsiteY169" fmla="*/ 380047 h 493395"/>
                <a:gd name="connsiteX170" fmla="*/ 40957 w 693419"/>
                <a:gd name="connsiteY170" fmla="*/ 380047 h 493395"/>
                <a:gd name="connsiteX171" fmla="*/ 39053 w 693419"/>
                <a:gd name="connsiteY171" fmla="*/ 384810 h 493395"/>
                <a:gd name="connsiteX172" fmla="*/ 48578 w 693419"/>
                <a:gd name="connsiteY172" fmla="*/ 409575 h 493395"/>
                <a:gd name="connsiteX173" fmla="*/ 30480 w 693419"/>
                <a:gd name="connsiteY173" fmla="*/ 458153 h 493395"/>
                <a:gd name="connsiteX174" fmla="*/ 1905 w 693419"/>
                <a:gd name="connsiteY174" fmla="*/ 482917 h 493395"/>
                <a:gd name="connsiteX175" fmla="*/ 953 w 693419"/>
                <a:gd name="connsiteY175" fmla="*/ 487680 h 493395"/>
                <a:gd name="connsiteX176" fmla="*/ 59055 w 693419"/>
                <a:gd name="connsiteY176" fmla="*/ 487680 h 493395"/>
                <a:gd name="connsiteX177" fmla="*/ 460058 w 693419"/>
                <a:gd name="connsiteY177" fmla="*/ 238125 h 493395"/>
                <a:gd name="connsiteX178" fmla="*/ 467678 w 693419"/>
                <a:gd name="connsiteY178" fmla="*/ 252413 h 493395"/>
                <a:gd name="connsiteX179" fmla="*/ 441960 w 693419"/>
                <a:gd name="connsiteY179" fmla="*/ 258128 h 493395"/>
                <a:gd name="connsiteX180" fmla="*/ 460058 w 693419"/>
                <a:gd name="connsiteY180" fmla="*/ 238125 h 493395"/>
                <a:gd name="connsiteX181" fmla="*/ 474345 w 693419"/>
                <a:gd name="connsiteY181" fmla="*/ 279083 h 493395"/>
                <a:gd name="connsiteX182" fmla="*/ 469583 w 693419"/>
                <a:gd name="connsiteY182" fmla="*/ 279083 h 493395"/>
                <a:gd name="connsiteX183" fmla="*/ 449580 w 693419"/>
                <a:gd name="connsiteY183" fmla="*/ 292417 h 493395"/>
                <a:gd name="connsiteX184" fmla="*/ 439103 w 693419"/>
                <a:gd name="connsiteY184" fmla="*/ 279083 h 493395"/>
                <a:gd name="connsiteX185" fmla="*/ 440055 w 693419"/>
                <a:gd name="connsiteY185" fmla="*/ 267653 h 493395"/>
                <a:gd name="connsiteX186" fmla="*/ 481013 w 693419"/>
                <a:gd name="connsiteY186" fmla="*/ 254317 h 493395"/>
                <a:gd name="connsiteX187" fmla="*/ 467678 w 693419"/>
                <a:gd name="connsiteY187" fmla="*/ 226695 h 493395"/>
                <a:gd name="connsiteX188" fmla="*/ 425768 w 693419"/>
                <a:gd name="connsiteY188" fmla="*/ 287655 h 493395"/>
                <a:gd name="connsiteX189" fmla="*/ 441008 w 693419"/>
                <a:gd name="connsiteY189" fmla="*/ 307658 h 493395"/>
                <a:gd name="connsiteX190" fmla="*/ 474345 w 693419"/>
                <a:gd name="connsiteY190" fmla="*/ 279083 h 493395"/>
                <a:gd name="connsiteX191" fmla="*/ 466725 w 693419"/>
                <a:gd name="connsiteY191" fmla="*/ 219075 h 493395"/>
                <a:gd name="connsiteX192" fmla="*/ 495300 w 693419"/>
                <a:gd name="connsiteY192" fmla="*/ 192405 h 493395"/>
                <a:gd name="connsiteX193" fmla="*/ 495300 w 693419"/>
                <a:gd name="connsiteY193" fmla="*/ 189547 h 493395"/>
                <a:gd name="connsiteX194" fmla="*/ 480060 w 693419"/>
                <a:gd name="connsiteY194" fmla="*/ 189547 h 493395"/>
                <a:gd name="connsiteX195" fmla="*/ 461963 w 693419"/>
                <a:gd name="connsiteY195" fmla="*/ 220028 h 493395"/>
                <a:gd name="connsiteX196" fmla="*/ 466725 w 693419"/>
                <a:gd name="connsiteY196" fmla="*/ 220028 h 493395"/>
                <a:gd name="connsiteX197" fmla="*/ 378143 w 693419"/>
                <a:gd name="connsiteY197" fmla="*/ 238125 h 493395"/>
                <a:gd name="connsiteX198" fmla="*/ 391478 w 693419"/>
                <a:gd name="connsiteY198" fmla="*/ 238125 h 493395"/>
                <a:gd name="connsiteX199" fmla="*/ 369570 w 693419"/>
                <a:gd name="connsiteY199" fmla="*/ 297180 h 493395"/>
                <a:gd name="connsiteX200" fmla="*/ 375285 w 693419"/>
                <a:gd name="connsiteY200" fmla="*/ 307658 h 493395"/>
                <a:gd name="connsiteX201" fmla="*/ 414338 w 693419"/>
                <a:gd name="connsiteY201" fmla="*/ 279083 h 493395"/>
                <a:gd name="connsiteX202" fmla="*/ 410528 w 693419"/>
                <a:gd name="connsiteY202" fmla="*/ 279083 h 493395"/>
                <a:gd name="connsiteX203" fmla="*/ 385763 w 693419"/>
                <a:gd name="connsiteY203" fmla="*/ 294322 h 493395"/>
                <a:gd name="connsiteX204" fmla="*/ 405765 w 693419"/>
                <a:gd name="connsiteY204" fmla="*/ 239078 h 493395"/>
                <a:gd name="connsiteX205" fmla="*/ 425768 w 693419"/>
                <a:gd name="connsiteY205" fmla="*/ 239078 h 493395"/>
                <a:gd name="connsiteX206" fmla="*/ 428625 w 693419"/>
                <a:gd name="connsiteY206" fmla="*/ 230505 h 493395"/>
                <a:gd name="connsiteX207" fmla="*/ 408622 w 693419"/>
                <a:gd name="connsiteY207" fmla="*/ 230505 h 493395"/>
                <a:gd name="connsiteX208" fmla="*/ 416243 w 693419"/>
                <a:gd name="connsiteY208" fmla="*/ 209550 h 493395"/>
                <a:gd name="connsiteX209" fmla="*/ 408622 w 693419"/>
                <a:gd name="connsiteY209" fmla="*/ 209550 h 493395"/>
                <a:gd name="connsiteX210" fmla="*/ 394335 w 693419"/>
                <a:gd name="connsiteY210" fmla="*/ 230505 h 493395"/>
                <a:gd name="connsiteX211" fmla="*/ 377190 w 693419"/>
                <a:gd name="connsiteY211" fmla="*/ 232410 h 493395"/>
                <a:gd name="connsiteX212" fmla="*/ 377190 w 693419"/>
                <a:gd name="connsiteY212" fmla="*/ 238125 h 493395"/>
                <a:gd name="connsiteX213" fmla="*/ 359093 w 693419"/>
                <a:gd name="connsiteY213" fmla="*/ 235267 h 493395"/>
                <a:gd name="connsiteX214" fmla="*/ 354330 w 693419"/>
                <a:gd name="connsiteY214" fmla="*/ 226695 h 493395"/>
                <a:gd name="connsiteX215" fmla="*/ 322898 w 693419"/>
                <a:gd name="connsiteY215" fmla="*/ 252413 h 493395"/>
                <a:gd name="connsiteX216" fmla="*/ 326708 w 693419"/>
                <a:gd name="connsiteY216" fmla="*/ 252413 h 493395"/>
                <a:gd name="connsiteX217" fmla="*/ 342900 w 693419"/>
                <a:gd name="connsiteY217" fmla="*/ 240030 h 493395"/>
                <a:gd name="connsiteX218" fmla="*/ 320040 w 693419"/>
                <a:gd name="connsiteY218" fmla="*/ 299085 h 493395"/>
                <a:gd name="connsiteX219" fmla="*/ 324803 w 693419"/>
                <a:gd name="connsiteY219" fmla="*/ 307658 h 493395"/>
                <a:gd name="connsiteX220" fmla="*/ 355283 w 693419"/>
                <a:gd name="connsiteY220" fmla="*/ 281940 h 493395"/>
                <a:gd name="connsiteX221" fmla="*/ 351472 w 693419"/>
                <a:gd name="connsiteY221" fmla="*/ 281940 h 493395"/>
                <a:gd name="connsiteX222" fmla="*/ 335280 w 693419"/>
                <a:gd name="connsiteY222" fmla="*/ 294322 h 493395"/>
                <a:gd name="connsiteX223" fmla="*/ 359093 w 693419"/>
                <a:gd name="connsiteY223" fmla="*/ 235267 h 493395"/>
                <a:gd name="connsiteX224" fmla="*/ 363855 w 693419"/>
                <a:gd name="connsiteY224" fmla="*/ 205740 h 493395"/>
                <a:gd name="connsiteX225" fmla="*/ 373380 w 693419"/>
                <a:gd name="connsiteY225" fmla="*/ 196215 h 493395"/>
                <a:gd name="connsiteX226" fmla="*/ 363855 w 693419"/>
                <a:gd name="connsiteY226" fmla="*/ 186690 h 493395"/>
                <a:gd name="connsiteX227" fmla="*/ 354330 w 693419"/>
                <a:gd name="connsiteY227" fmla="*/ 196215 h 493395"/>
                <a:gd name="connsiteX228" fmla="*/ 363855 w 693419"/>
                <a:gd name="connsiteY228" fmla="*/ 205740 h 493395"/>
                <a:gd name="connsiteX229" fmla="*/ 284798 w 693419"/>
                <a:gd name="connsiteY229" fmla="*/ 294322 h 493395"/>
                <a:gd name="connsiteX230" fmla="*/ 325755 w 693419"/>
                <a:gd name="connsiteY230" fmla="*/ 185738 h 493395"/>
                <a:gd name="connsiteX231" fmla="*/ 324803 w 693419"/>
                <a:gd name="connsiteY231" fmla="*/ 183833 h 493395"/>
                <a:gd name="connsiteX232" fmla="*/ 299085 w 693419"/>
                <a:gd name="connsiteY232" fmla="*/ 186690 h 493395"/>
                <a:gd name="connsiteX233" fmla="*/ 299085 w 693419"/>
                <a:gd name="connsiteY233" fmla="*/ 189547 h 493395"/>
                <a:gd name="connsiteX234" fmla="*/ 303848 w 693419"/>
                <a:gd name="connsiteY234" fmla="*/ 193358 h 493395"/>
                <a:gd name="connsiteX235" fmla="*/ 302895 w 693419"/>
                <a:gd name="connsiteY235" fmla="*/ 211455 h 493395"/>
                <a:gd name="connsiteX236" fmla="*/ 270510 w 693419"/>
                <a:gd name="connsiteY236" fmla="*/ 296228 h 493395"/>
                <a:gd name="connsiteX237" fmla="*/ 276225 w 693419"/>
                <a:gd name="connsiteY237" fmla="*/ 306705 h 493395"/>
                <a:gd name="connsiteX238" fmla="*/ 306705 w 693419"/>
                <a:gd name="connsiteY238" fmla="*/ 280988 h 493395"/>
                <a:gd name="connsiteX239" fmla="*/ 302895 w 693419"/>
                <a:gd name="connsiteY239" fmla="*/ 280988 h 493395"/>
                <a:gd name="connsiteX240" fmla="*/ 284798 w 693419"/>
                <a:gd name="connsiteY240" fmla="*/ 294322 h 493395"/>
                <a:gd name="connsiteX241" fmla="*/ 205740 w 693419"/>
                <a:gd name="connsiteY241" fmla="*/ 284797 h 493395"/>
                <a:gd name="connsiteX242" fmla="*/ 237173 w 693419"/>
                <a:gd name="connsiteY242" fmla="*/ 241935 h 493395"/>
                <a:gd name="connsiteX243" fmla="*/ 243840 w 693419"/>
                <a:gd name="connsiteY243" fmla="*/ 242888 h 493395"/>
                <a:gd name="connsiteX244" fmla="*/ 232410 w 693419"/>
                <a:gd name="connsiteY244" fmla="*/ 274320 h 493395"/>
                <a:gd name="connsiteX245" fmla="*/ 210503 w 693419"/>
                <a:gd name="connsiteY245" fmla="*/ 292417 h 493395"/>
                <a:gd name="connsiteX246" fmla="*/ 205740 w 693419"/>
                <a:gd name="connsiteY246" fmla="*/ 284797 h 493395"/>
                <a:gd name="connsiteX247" fmla="*/ 268605 w 693419"/>
                <a:gd name="connsiteY247" fmla="*/ 223838 h 493395"/>
                <a:gd name="connsiteX248" fmla="*/ 261938 w 693419"/>
                <a:gd name="connsiteY248" fmla="*/ 223838 h 493395"/>
                <a:gd name="connsiteX249" fmla="*/ 255270 w 693419"/>
                <a:gd name="connsiteY249" fmla="*/ 230505 h 493395"/>
                <a:gd name="connsiteX250" fmla="*/ 253365 w 693419"/>
                <a:gd name="connsiteY250" fmla="*/ 230505 h 493395"/>
                <a:gd name="connsiteX251" fmla="*/ 190500 w 693419"/>
                <a:gd name="connsiteY251" fmla="*/ 296228 h 493395"/>
                <a:gd name="connsiteX252" fmla="*/ 202883 w 693419"/>
                <a:gd name="connsiteY252" fmla="*/ 308610 h 493395"/>
                <a:gd name="connsiteX253" fmla="*/ 229553 w 693419"/>
                <a:gd name="connsiteY253" fmla="*/ 282892 h 493395"/>
                <a:gd name="connsiteX254" fmla="*/ 229553 w 693419"/>
                <a:gd name="connsiteY254" fmla="*/ 287655 h 493395"/>
                <a:gd name="connsiteX255" fmla="*/ 240030 w 693419"/>
                <a:gd name="connsiteY255" fmla="*/ 308610 h 493395"/>
                <a:gd name="connsiteX256" fmla="*/ 261938 w 693419"/>
                <a:gd name="connsiteY256" fmla="*/ 282892 h 493395"/>
                <a:gd name="connsiteX257" fmla="*/ 258128 w 693419"/>
                <a:gd name="connsiteY257" fmla="*/ 282892 h 493395"/>
                <a:gd name="connsiteX258" fmla="*/ 247650 w 693419"/>
                <a:gd name="connsiteY258" fmla="*/ 292417 h 493395"/>
                <a:gd name="connsiteX259" fmla="*/ 247650 w 693419"/>
                <a:gd name="connsiteY259" fmla="*/ 274320 h 493395"/>
                <a:gd name="connsiteX260" fmla="*/ 268605 w 693419"/>
                <a:gd name="connsiteY260" fmla="*/ 223838 h 493395"/>
                <a:gd name="connsiteX261" fmla="*/ 117157 w 693419"/>
                <a:gd name="connsiteY261" fmla="*/ 321945 h 493395"/>
                <a:gd name="connsiteX262" fmla="*/ 135255 w 693419"/>
                <a:gd name="connsiteY262" fmla="*/ 304800 h 493395"/>
                <a:gd name="connsiteX263" fmla="*/ 151448 w 693419"/>
                <a:gd name="connsiteY263" fmla="*/ 310515 h 493395"/>
                <a:gd name="connsiteX264" fmla="*/ 166688 w 693419"/>
                <a:gd name="connsiteY264" fmla="*/ 319088 h 493395"/>
                <a:gd name="connsiteX265" fmla="*/ 137160 w 693419"/>
                <a:gd name="connsiteY265" fmla="*/ 331470 h 493395"/>
                <a:gd name="connsiteX266" fmla="*/ 117157 w 693419"/>
                <a:gd name="connsiteY266" fmla="*/ 321945 h 493395"/>
                <a:gd name="connsiteX267" fmla="*/ 147638 w 693419"/>
                <a:gd name="connsiteY267" fmla="*/ 274320 h 493395"/>
                <a:gd name="connsiteX268" fmla="*/ 140970 w 693419"/>
                <a:gd name="connsiteY268" fmla="*/ 265747 h 493395"/>
                <a:gd name="connsiteX269" fmla="*/ 159068 w 693419"/>
                <a:gd name="connsiteY269" fmla="*/ 233363 h 493395"/>
                <a:gd name="connsiteX270" fmla="*/ 165735 w 693419"/>
                <a:gd name="connsiteY270" fmla="*/ 241935 h 493395"/>
                <a:gd name="connsiteX271" fmla="*/ 147638 w 693419"/>
                <a:gd name="connsiteY271" fmla="*/ 274320 h 493395"/>
                <a:gd name="connsiteX272" fmla="*/ 180023 w 693419"/>
                <a:gd name="connsiteY272" fmla="*/ 314325 h 493395"/>
                <a:gd name="connsiteX273" fmla="*/ 158115 w 693419"/>
                <a:gd name="connsiteY273" fmla="*/ 297180 h 493395"/>
                <a:gd name="connsiteX274" fmla="*/ 140970 w 693419"/>
                <a:gd name="connsiteY274" fmla="*/ 288608 h 493395"/>
                <a:gd name="connsiteX275" fmla="*/ 148590 w 693419"/>
                <a:gd name="connsiteY275" fmla="*/ 279083 h 493395"/>
                <a:gd name="connsiteX276" fmla="*/ 180975 w 693419"/>
                <a:gd name="connsiteY276" fmla="*/ 245745 h 493395"/>
                <a:gd name="connsiteX277" fmla="*/ 179070 w 693419"/>
                <a:gd name="connsiteY277" fmla="*/ 237172 h 493395"/>
                <a:gd name="connsiteX278" fmla="*/ 195263 w 693419"/>
                <a:gd name="connsiteY278" fmla="*/ 237172 h 493395"/>
                <a:gd name="connsiteX279" fmla="*/ 198120 w 693419"/>
                <a:gd name="connsiteY279" fmla="*/ 228600 h 493395"/>
                <a:gd name="connsiteX280" fmla="*/ 172403 w 693419"/>
                <a:gd name="connsiteY280" fmla="*/ 228600 h 493395"/>
                <a:gd name="connsiteX281" fmla="*/ 161925 w 693419"/>
                <a:gd name="connsiteY281" fmla="*/ 225742 h 493395"/>
                <a:gd name="connsiteX282" fmla="*/ 127635 w 693419"/>
                <a:gd name="connsiteY282" fmla="*/ 258128 h 493395"/>
                <a:gd name="connsiteX283" fmla="*/ 143828 w 693419"/>
                <a:gd name="connsiteY283" fmla="*/ 278130 h 493395"/>
                <a:gd name="connsiteX284" fmla="*/ 128588 w 693419"/>
                <a:gd name="connsiteY284" fmla="*/ 293370 h 493395"/>
                <a:gd name="connsiteX285" fmla="*/ 132398 w 693419"/>
                <a:gd name="connsiteY285" fmla="*/ 300990 h 493395"/>
                <a:gd name="connsiteX286" fmla="*/ 100965 w 693419"/>
                <a:gd name="connsiteY286" fmla="*/ 325755 h 493395"/>
                <a:gd name="connsiteX287" fmla="*/ 130493 w 693419"/>
                <a:gd name="connsiteY287" fmla="*/ 340042 h 493395"/>
                <a:gd name="connsiteX288" fmla="*/ 180023 w 693419"/>
                <a:gd name="connsiteY288" fmla="*/ 314325 h 493395"/>
                <a:gd name="connsiteX289" fmla="*/ 76200 w 693419"/>
                <a:gd name="connsiteY289" fmla="*/ 251460 h 493395"/>
                <a:gd name="connsiteX290" fmla="*/ 84773 w 693419"/>
                <a:gd name="connsiteY290" fmla="*/ 265747 h 493395"/>
                <a:gd name="connsiteX291" fmla="*/ 90488 w 693419"/>
                <a:gd name="connsiteY291" fmla="*/ 265747 h 493395"/>
                <a:gd name="connsiteX292" fmla="*/ 103823 w 693419"/>
                <a:gd name="connsiteY292" fmla="*/ 229553 h 493395"/>
                <a:gd name="connsiteX293" fmla="*/ 98107 w 693419"/>
                <a:gd name="connsiteY293" fmla="*/ 229553 h 493395"/>
                <a:gd name="connsiteX294" fmla="*/ 79057 w 693419"/>
                <a:gd name="connsiteY294" fmla="*/ 243840 h 493395"/>
                <a:gd name="connsiteX295" fmla="*/ 57150 w 693419"/>
                <a:gd name="connsiteY295" fmla="*/ 243840 h 493395"/>
                <a:gd name="connsiteX296" fmla="*/ 67628 w 693419"/>
                <a:gd name="connsiteY296" fmla="*/ 214313 h 493395"/>
                <a:gd name="connsiteX297" fmla="*/ 86678 w 693419"/>
                <a:gd name="connsiteY297" fmla="*/ 202883 h 493395"/>
                <a:gd name="connsiteX298" fmla="*/ 96203 w 693419"/>
                <a:gd name="connsiteY298" fmla="*/ 202883 h 493395"/>
                <a:gd name="connsiteX299" fmla="*/ 111443 w 693419"/>
                <a:gd name="connsiteY299" fmla="*/ 220028 h 493395"/>
                <a:gd name="connsiteX300" fmla="*/ 117157 w 693419"/>
                <a:gd name="connsiteY300" fmla="*/ 220028 h 493395"/>
                <a:gd name="connsiteX301" fmla="*/ 121920 w 693419"/>
                <a:gd name="connsiteY301" fmla="*/ 195263 h 493395"/>
                <a:gd name="connsiteX302" fmla="*/ 40005 w 693419"/>
                <a:gd name="connsiteY302" fmla="*/ 195263 h 493395"/>
                <a:gd name="connsiteX303" fmla="*/ 38100 w 693419"/>
                <a:gd name="connsiteY303" fmla="*/ 200025 h 493395"/>
                <a:gd name="connsiteX304" fmla="*/ 47625 w 693419"/>
                <a:gd name="connsiteY304" fmla="*/ 224790 h 493395"/>
                <a:gd name="connsiteX305" fmla="*/ 29528 w 693419"/>
                <a:gd name="connsiteY305" fmla="*/ 273367 h 493395"/>
                <a:gd name="connsiteX306" fmla="*/ 953 w 693419"/>
                <a:gd name="connsiteY306" fmla="*/ 298133 h 493395"/>
                <a:gd name="connsiteX307" fmla="*/ 0 w 693419"/>
                <a:gd name="connsiteY307" fmla="*/ 302895 h 493395"/>
                <a:gd name="connsiteX308" fmla="*/ 91440 w 693419"/>
                <a:gd name="connsiteY308" fmla="*/ 302895 h 493395"/>
                <a:gd name="connsiteX309" fmla="*/ 107632 w 693419"/>
                <a:gd name="connsiteY309" fmla="*/ 277178 h 493395"/>
                <a:gd name="connsiteX310" fmla="*/ 101918 w 693419"/>
                <a:gd name="connsiteY310" fmla="*/ 277178 h 493395"/>
                <a:gd name="connsiteX311" fmla="*/ 60007 w 693419"/>
                <a:gd name="connsiteY311" fmla="*/ 296228 h 493395"/>
                <a:gd name="connsiteX312" fmla="*/ 45720 w 693419"/>
                <a:gd name="connsiteY312" fmla="*/ 273367 h 493395"/>
                <a:gd name="connsiteX313" fmla="*/ 54293 w 693419"/>
                <a:gd name="connsiteY313" fmla="*/ 249555 h 493395"/>
                <a:gd name="connsiteX314" fmla="*/ 76200 w 693419"/>
                <a:gd name="connsiteY314" fmla="*/ 249555 h 493395"/>
                <a:gd name="connsiteX315" fmla="*/ 88582 w 693419"/>
                <a:gd name="connsiteY315" fmla="*/ 188595 h 493395"/>
                <a:gd name="connsiteX316" fmla="*/ 117157 w 693419"/>
                <a:gd name="connsiteY316" fmla="*/ 168592 h 493395"/>
                <a:gd name="connsiteX317" fmla="*/ 117157 w 693419"/>
                <a:gd name="connsiteY317" fmla="*/ 165735 h 493395"/>
                <a:gd name="connsiteX318" fmla="*/ 100013 w 693419"/>
                <a:gd name="connsiteY318" fmla="*/ 165735 h 493395"/>
                <a:gd name="connsiteX319" fmla="*/ 83820 w 693419"/>
                <a:gd name="connsiteY319" fmla="*/ 188595 h 493395"/>
                <a:gd name="connsiteX320" fmla="*/ 88582 w 693419"/>
                <a:gd name="connsiteY320" fmla="*/ 188595 h 493395"/>
                <a:gd name="connsiteX321" fmla="*/ 450533 w 693419"/>
                <a:gd name="connsiteY321" fmla="*/ 52388 h 493395"/>
                <a:gd name="connsiteX322" fmla="*/ 458153 w 693419"/>
                <a:gd name="connsiteY322" fmla="*/ 66675 h 493395"/>
                <a:gd name="connsiteX323" fmla="*/ 432435 w 693419"/>
                <a:gd name="connsiteY323" fmla="*/ 72390 h 493395"/>
                <a:gd name="connsiteX324" fmla="*/ 450533 w 693419"/>
                <a:gd name="connsiteY324" fmla="*/ 52388 h 493395"/>
                <a:gd name="connsiteX325" fmla="*/ 464820 w 693419"/>
                <a:gd name="connsiteY325" fmla="*/ 93345 h 493395"/>
                <a:gd name="connsiteX326" fmla="*/ 460058 w 693419"/>
                <a:gd name="connsiteY326" fmla="*/ 93345 h 493395"/>
                <a:gd name="connsiteX327" fmla="*/ 440055 w 693419"/>
                <a:gd name="connsiteY327" fmla="*/ 106680 h 493395"/>
                <a:gd name="connsiteX328" fmla="*/ 429578 w 693419"/>
                <a:gd name="connsiteY328" fmla="*/ 93345 h 493395"/>
                <a:gd name="connsiteX329" fmla="*/ 430530 w 693419"/>
                <a:gd name="connsiteY329" fmla="*/ 81915 h 493395"/>
                <a:gd name="connsiteX330" fmla="*/ 471488 w 693419"/>
                <a:gd name="connsiteY330" fmla="*/ 68580 h 493395"/>
                <a:gd name="connsiteX331" fmla="*/ 458153 w 693419"/>
                <a:gd name="connsiteY331" fmla="*/ 40958 h 493395"/>
                <a:gd name="connsiteX332" fmla="*/ 416243 w 693419"/>
                <a:gd name="connsiteY332" fmla="*/ 101917 h 493395"/>
                <a:gd name="connsiteX333" fmla="*/ 431483 w 693419"/>
                <a:gd name="connsiteY333" fmla="*/ 121920 h 493395"/>
                <a:gd name="connsiteX334" fmla="*/ 464820 w 693419"/>
                <a:gd name="connsiteY334" fmla="*/ 93345 h 493395"/>
                <a:gd name="connsiteX335" fmla="*/ 457200 w 693419"/>
                <a:gd name="connsiteY335" fmla="*/ 33338 h 493395"/>
                <a:gd name="connsiteX336" fmla="*/ 485775 w 693419"/>
                <a:gd name="connsiteY336" fmla="*/ 6667 h 493395"/>
                <a:gd name="connsiteX337" fmla="*/ 485775 w 693419"/>
                <a:gd name="connsiteY337" fmla="*/ 3810 h 493395"/>
                <a:gd name="connsiteX338" fmla="*/ 470535 w 693419"/>
                <a:gd name="connsiteY338" fmla="*/ 3810 h 493395"/>
                <a:gd name="connsiteX339" fmla="*/ 452438 w 693419"/>
                <a:gd name="connsiteY339" fmla="*/ 34290 h 493395"/>
                <a:gd name="connsiteX340" fmla="*/ 457200 w 693419"/>
                <a:gd name="connsiteY340" fmla="*/ 34290 h 493395"/>
                <a:gd name="connsiteX341" fmla="*/ 371475 w 693419"/>
                <a:gd name="connsiteY341" fmla="*/ 52388 h 493395"/>
                <a:gd name="connsiteX342" fmla="*/ 381953 w 693419"/>
                <a:gd name="connsiteY342" fmla="*/ 52388 h 493395"/>
                <a:gd name="connsiteX343" fmla="*/ 360045 w 693419"/>
                <a:gd name="connsiteY343" fmla="*/ 111442 h 493395"/>
                <a:gd name="connsiteX344" fmla="*/ 365760 w 693419"/>
                <a:gd name="connsiteY344" fmla="*/ 121920 h 493395"/>
                <a:gd name="connsiteX345" fmla="*/ 404813 w 693419"/>
                <a:gd name="connsiteY345" fmla="*/ 93345 h 493395"/>
                <a:gd name="connsiteX346" fmla="*/ 401003 w 693419"/>
                <a:gd name="connsiteY346" fmla="*/ 93345 h 493395"/>
                <a:gd name="connsiteX347" fmla="*/ 376238 w 693419"/>
                <a:gd name="connsiteY347" fmla="*/ 108585 h 493395"/>
                <a:gd name="connsiteX348" fmla="*/ 396240 w 693419"/>
                <a:gd name="connsiteY348" fmla="*/ 53340 h 493395"/>
                <a:gd name="connsiteX349" fmla="*/ 416243 w 693419"/>
                <a:gd name="connsiteY349" fmla="*/ 53340 h 493395"/>
                <a:gd name="connsiteX350" fmla="*/ 419100 w 693419"/>
                <a:gd name="connsiteY350" fmla="*/ 44767 h 493395"/>
                <a:gd name="connsiteX351" fmla="*/ 399097 w 693419"/>
                <a:gd name="connsiteY351" fmla="*/ 44767 h 493395"/>
                <a:gd name="connsiteX352" fmla="*/ 406718 w 693419"/>
                <a:gd name="connsiteY352" fmla="*/ 23813 h 493395"/>
                <a:gd name="connsiteX353" fmla="*/ 399097 w 693419"/>
                <a:gd name="connsiteY353" fmla="*/ 23813 h 493395"/>
                <a:gd name="connsiteX354" fmla="*/ 384810 w 693419"/>
                <a:gd name="connsiteY354" fmla="*/ 44767 h 493395"/>
                <a:gd name="connsiteX355" fmla="*/ 370522 w 693419"/>
                <a:gd name="connsiteY355" fmla="*/ 46672 h 493395"/>
                <a:gd name="connsiteX356" fmla="*/ 370522 w 693419"/>
                <a:gd name="connsiteY356" fmla="*/ 52388 h 493395"/>
                <a:gd name="connsiteX357" fmla="*/ 360997 w 693419"/>
                <a:gd name="connsiteY357" fmla="*/ 59055 h 493395"/>
                <a:gd name="connsiteX358" fmla="*/ 355283 w 693419"/>
                <a:gd name="connsiteY358" fmla="*/ 40958 h 493395"/>
                <a:gd name="connsiteX359" fmla="*/ 335280 w 693419"/>
                <a:gd name="connsiteY359" fmla="*/ 66675 h 493395"/>
                <a:gd name="connsiteX360" fmla="*/ 335280 w 693419"/>
                <a:gd name="connsiteY360" fmla="*/ 55245 h 493395"/>
                <a:gd name="connsiteX361" fmla="*/ 325755 w 693419"/>
                <a:gd name="connsiteY361" fmla="*/ 40005 h 493395"/>
                <a:gd name="connsiteX362" fmla="*/ 303848 w 693419"/>
                <a:gd name="connsiteY362" fmla="*/ 65722 h 493395"/>
                <a:gd name="connsiteX363" fmla="*/ 307658 w 693419"/>
                <a:gd name="connsiteY363" fmla="*/ 65722 h 493395"/>
                <a:gd name="connsiteX364" fmla="*/ 318135 w 693419"/>
                <a:gd name="connsiteY364" fmla="*/ 56197 h 493395"/>
                <a:gd name="connsiteX365" fmla="*/ 318135 w 693419"/>
                <a:gd name="connsiteY365" fmla="*/ 74295 h 493395"/>
                <a:gd name="connsiteX366" fmla="*/ 301943 w 693419"/>
                <a:gd name="connsiteY366" fmla="*/ 109538 h 493395"/>
                <a:gd name="connsiteX367" fmla="*/ 308610 w 693419"/>
                <a:gd name="connsiteY367" fmla="*/ 120967 h 493395"/>
                <a:gd name="connsiteX368" fmla="*/ 316230 w 693419"/>
                <a:gd name="connsiteY368" fmla="*/ 115253 h 493395"/>
                <a:gd name="connsiteX369" fmla="*/ 332423 w 693419"/>
                <a:gd name="connsiteY369" fmla="*/ 73342 h 493395"/>
                <a:gd name="connsiteX370" fmla="*/ 345758 w 693419"/>
                <a:gd name="connsiteY370" fmla="*/ 58103 h 493395"/>
                <a:gd name="connsiteX371" fmla="*/ 360997 w 693419"/>
                <a:gd name="connsiteY371" fmla="*/ 58103 h 493395"/>
                <a:gd name="connsiteX372" fmla="*/ 269558 w 693419"/>
                <a:gd name="connsiteY372" fmla="*/ 52388 h 493395"/>
                <a:gd name="connsiteX373" fmla="*/ 277178 w 693419"/>
                <a:gd name="connsiteY373" fmla="*/ 66675 h 493395"/>
                <a:gd name="connsiteX374" fmla="*/ 251460 w 693419"/>
                <a:gd name="connsiteY374" fmla="*/ 72390 h 493395"/>
                <a:gd name="connsiteX375" fmla="*/ 269558 w 693419"/>
                <a:gd name="connsiteY375" fmla="*/ 52388 h 493395"/>
                <a:gd name="connsiteX376" fmla="*/ 283845 w 693419"/>
                <a:gd name="connsiteY376" fmla="*/ 93345 h 493395"/>
                <a:gd name="connsiteX377" fmla="*/ 279083 w 693419"/>
                <a:gd name="connsiteY377" fmla="*/ 93345 h 493395"/>
                <a:gd name="connsiteX378" fmla="*/ 259080 w 693419"/>
                <a:gd name="connsiteY378" fmla="*/ 106680 h 493395"/>
                <a:gd name="connsiteX379" fmla="*/ 248603 w 693419"/>
                <a:gd name="connsiteY379" fmla="*/ 93345 h 493395"/>
                <a:gd name="connsiteX380" fmla="*/ 249555 w 693419"/>
                <a:gd name="connsiteY380" fmla="*/ 81915 h 493395"/>
                <a:gd name="connsiteX381" fmla="*/ 290513 w 693419"/>
                <a:gd name="connsiteY381" fmla="*/ 68580 h 493395"/>
                <a:gd name="connsiteX382" fmla="*/ 277178 w 693419"/>
                <a:gd name="connsiteY382" fmla="*/ 40958 h 493395"/>
                <a:gd name="connsiteX383" fmla="*/ 235268 w 693419"/>
                <a:gd name="connsiteY383" fmla="*/ 101917 h 493395"/>
                <a:gd name="connsiteX384" fmla="*/ 250508 w 693419"/>
                <a:gd name="connsiteY384" fmla="*/ 121920 h 493395"/>
                <a:gd name="connsiteX385" fmla="*/ 283845 w 693419"/>
                <a:gd name="connsiteY385" fmla="*/ 93345 h 493395"/>
                <a:gd name="connsiteX386" fmla="*/ 182880 w 693419"/>
                <a:gd name="connsiteY386" fmla="*/ 110490 h 493395"/>
                <a:gd name="connsiteX387" fmla="*/ 173355 w 693419"/>
                <a:gd name="connsiteY387" fmla="*/ 103822 h 493395"/>
                <a:gd name="connsiteX388" fmla="*/ 177165 w 693419"/>
                <a:gd name="connsiteY388" fmla="*/ 92392 h 493395"/>
                <a:gd name="connsiteX389" fmla="*/ 183833 w 693419"/>
                <a:gd name="connsiteY389" fmla="*/ 74295 h 493395"/>
                <a:gd name="connsiteX390" fmla="*/ 207645 w 693419"/>
                <a:gd name="connsiteY390" fmla="*/ 57150 h 493395"/>
                <a:gd name="connsiteX391" fmla="*/ 214313 w 693419"/>
                <a:gd name="connsiteY391" fmla="*/ 64770 h 493395"/>
                <a:gd name="connsiteX392" fmla="*/ 182880 w 693419"/>
                <a:gd name="connsiteY392" fmla="*/ 110490 h 493395"/>
                <a:gd name="connsiteX393" fmla="*/ 230505 w 693419"/>
                <a:gd name="connsiteY393" fmla="*/ 58103 h 493395"/>
                <a:gd name="connsiteX394" fmla="*/ 218123 w 693419"/>
                <a:gd name="connsiteY394" fmla="*/ 41910 h 493395"/>
                <a:gd name="connsiteX395" fmla="*/ 188595 w 693419"/>
                <a:gd name="connsiteY395" fmla="*/ 66675 h 493395"/>
                <a:gd name="connsiteX396" fmla="*/ 213360 w 693419"/>
                <a:gd name="connsiteY396" fmla="*/ 1905 h 493395"/>
                <a:gd name="connsiteX397" fmla="*/ 212408 w 693419"/>
                <a:gd name="connsiteY397" fmla="*/ 0 h 493395"/>
                <a:gd name="connsiteX398" fmla="*/ 186690 w 693419"/>
                <a:gd name="connsiteY398" fmla="*/ 2858 h 493395"/>
                <a:gd name="connsiteX399" fmla="*/ 186690 w 693419"/>
                <a:gd name="connsiteY399" fmla="*/ 5715 h 493395"/>
                <a:gd name="connsiteX400" fmla="*/ 191453 w 693419"/>
                <a:gd name="connsiteY400" fmla="*/ 9525 h 493395"/>
                <a:gd name="connsiteX401" fmla="*/ 190500 w 693419"/>
                <a:gd name="connsiteY401" fmla="*/ 27622 h 493395"/>
                <a:gd name="connsiteX402" fmla="*/ 163830 w 693419"/>
                <a:gd name="connsiteY402" fmla="*/ 96203 h 493395"/>
                <a:gd name="connsiteX403" fmla="*/ 159068 w 693419"/>
                <a:gd name="connsiteY403" fmla="*/ 108585 h 493395"/>
                <a:gd name="connsiteX404" fmla="*/ 177165 w 693419"/>
                <a:gd name="connsiteY404" fmla="*/ 121920 h 493395"/>
                <a:gd name="connsiteX405" fmla="*/ 230505 w 693419"/>
                <a:gd name="connsiteY405" fmla="*/ 58103 h 493395"/>
                <a:gd name="connsiteX406" fmla="*/ 149543 w 693419"/>
                <a:gd name="connsiteY406" fmla="*/ 49530 h 493395"/>
                <a:gd name="connsiteX407" fmla="*/ 144780 w 693419"/>
                <a:gd name="connsiteY407" fmla="*/ 40958 h 493395"/>
                <a:gd name="connsiteX408" fmla="*/ 113348 w 693419"/>
                <a:gd name="connsiteY408" fmla="*/ 66675 h 493395"/>
                <a:gd name="connsiteX409" fmla="*/ 117157 w 693419"/>
                <a:gd name="connsiteY409" fmla="*/ 66675 h 493395"/>
                <a:gd name="connsiteX410" fmla="*/ 133350 w 693419"/>
                <a:gd name="connsiteY410" fmla="*/ 54292 h 493395"/>
                <a:gd name="connsiteX411" fmla="*/ 110490 w 693419"/>
                <a:gd name="connsiteY411" fmla="*/ 113347 h 493395"/>
                <a:gd name="connsiteX412" fmla="*/ 115253 w 693419"/>
                <a:gd name="connsiteY412" fmla="*/ 121920 h 493395"/>
                <a:gd name="connsiteX413" fmla="*/ 145733 w 693419"/>
                <a:gd name="connsiteY413" fmla="*/ 96203 h 493395"/>
                <a:gd name="connsiteX414" fmla="*/ 141923 w 693419"/>
                <a:gd name="connsiteY414" fmla="*/ 96203 h 493395"/>
                <a:gd name="connsiteX415" fmla="*/ 125730 w 693419"/>
                <a:gd name="connsiteY415" fmla="*/ 108585 h 493395"/>
                <a:gd name="connsiteX416" fmla="*/ 149543 w 693419"/>
                <a:gd name="connsiteY416" fmla="*/ 49530 h 493395"/>
                <a:gd name="connsiteX417" fmla="*/ 153353 w 693419"/>
                <a:gd name="connsiteY417" fmla="*/ 20003 h 493395"/>
                <a:gd name="connsiteX418" fmla="*/ 162878 w 693419"/>
                <a:gd name="connsiteY418" fmla="*/ 10478 h 493395"/>
                <a:gd name="connsiteX419" fmla="*/ 153353 w 693419"/>
                <a:gd name="connsiteY419" fmla="*/ 953 h 493395"/>
                <a:gd name="connsiteX420" fmla="*/ 143828 w 693419"/>
                <a:gd name="connsiteY420" fmla="*/ 10478 h 493395"/>
                <a:gd name="connsiteX421" fmla="*/ 153353 w 693419"/>
                <a:gd name="connsiteY421" fmla="*/ 20003 h 493395"/>
                <a:gd name="connsiteX422" fmla="*/ 93345 w 693419"/>
                <a:gd name="connsiteY422" fmla="*/ 10478 h 493395"/>
                <a:gd name="connsiteX423" fmla="*/ 39053 w 693419"/>
                <a:gd name="connsiteY423" fmla="*/ 10478 h 493395"/>
                <a:gd name="connsiteX424" fmla="*/ 37148 w 693419"/>
                <a:gd name="connsiteY424" fmla="*/ 15240 h 493395"/>
                <a:gd name="connsiteX425" fmla="*/ 46673 w 693419"/>
                <a:gd name="connsiteY425" fmla="*/ 40005 h 493395"/>
                <a:gd name="connsiteX426" fmla="*/ 29528 w 693419"/>
                <a:gd name="connsiteY426" fmla="*/ 88583 h 493395"/>
                <a:gd name="connsiteX427" fmla="*/ 953 w 693419"/>
                <a:gd name="connsiteY427" fmla="*/ 113347 h 493395"/>
                <a:gd name="connsiteX428" fmla="*/ 0 w 693419"/>
                <a:gd name="connsiteY428" fmla="*/ 118110 h 493395"/>
                <a:gd name="connsiteX429" fmla="*/ 82868 w 693419"/>
                <a:gd name="connsiteY429" fmla="*/ 118110 h 493395"/>
                <a:gd name="connsiteX430" fmla="*/ 100965 w 693419"/>
                <a:gd name="connsiteY430" fmla="*/ 86678 h 493395"/>
                <a:gd name="connsiteX431" fmla="*/ 94298 w 693419"/>
                <a:gd name="connsiteY431" fmla="*/ 86678 h 493395"/>
                <a:gd name="connsiteX432" fmla="*/ 54293 w 693419"/>
                <a:gd name="connsiteY432" fmla="*/ 111442 h 493395"/>
                <a:gd name="connsiteX433" fmla="*/ 46673 w 693419"/>
                <a:gd name="connsiteY433" fmla="*/ 88583 h 493395"/>
                <a:gd name="connsiteX434" fmla="*/ 63818 w 693419"/>
                <a:gd name="connsiteY434" fmla="*/ 40005 h 493395"/>
                <a:gd name="connsiteX435" fmla="*/ 92393 w 693419"/>
                <a:gd name="connsiteY435" fmla="*/ 15240 h 493395"/>
                <a:gd name="connsiteX436" fmla="*/ 93345 w 693419"/>
                <a:gd name="connsiteY436" fmla="*/ 10478 h 49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Lst>
              <a:rect l="l" t="t" r="r" b="b"/>
              <a:pathLst>
                <a:path w="693419" h="493395">
                  <a:moveTo>
                    <a:pt x="659130" y="422910"/>
                  </a:moveTo>
                  <a:cubicBezTo>
                    <a:pt x="664845" y="422910"/>
                    <a:pt x="669608" y="426720"/>
                    <a:pt x="666750" y="437197"/>
                  </a:cubicBezTo>
                  <a:lnTo>
                    <a:pt x="641033" y="442913"/>
                  </a:lnTo>
                  <a:cubicBezTo>
                    <a:pt x="645795" y="432435"/>
                    <a:pt x="653415" y="422910"/>
                    <a:pt x="659130" y="422910"/>
                  </a:cubicBezTo>
                  <a:moveTo>
                    <a:pt x="673418" y="464820"/>
                  </a:moveTo>
                  <a:lnTo>
                    <a:pt x="668655" y="464820"/>
                  </a:lnTo>
                  <a:cubicBezTo>
                    <a:pt x="661988" y="472440"/>
                    <a:pt x="655320" y="478155"/>
                    <a:pt x="648653" y="478155"/>
                  </a:cubicBezTo>
                  <a:cubicBezTo>
                    <a:pt x="641985" y="478155"/>
                    <a:pt x="638175" y="474345"/>
                    <a:pt x="638175" y="464820"/>
                  </a:cubicBezTo>
                  <a:cubicBezTo>
                    <a:pt x="638175" y="461010"/>
                    <a:pt x="638175" y="457200"/>
                    <a:pt x="639128" y="453390"/>
                  </a:cubicBezTo>
                  <a:lnTo>
                    <a:pt x="680085" y="440055"/>
                  </a:lnTo>
                  <a:cubicBezTo>
                    <a:pt x="687705" y="421005"/>
                    <a:pt x="678180" y="412433"/>
                    <a:pt x="666750" y="412433"/>
                  </a:cubicBezTo>
                  <a:cubicBezTo>
                    <a:pt x="647700" y="412433"/>
                    <a:pt x="624840" y="444817"/>
                    <a:pt x="624840" y="473392"/>
                  </a:cubicBezTo>
                  <a:cubicBezTo>
                    <a:pt x="624840" y="485775"/>
                    <a:pt x="630555" y="493395"/>
                    <a:pt x="640080" y="493395"/>
                  </a:cubicBezTo>
                  <a:cubicBezTo>
                    <a:pt x="652463" y="493395"/>
                    <a:pt x="663893" y="481965"/>
                    <a:pt x="673418" y="464820"/>
                  </a:cubicBezTo>
                  <a:moveTo>
                    <a:pt x="664845" y="404813"/>
                  </a:moveTo>
                  <a:lnTo>
                    <a:pt x="693420" y="378142"/>
                  </a:lnTo>
                  <a:lnTo>
                    <a:pt x="693420" y="375285"/>
                  </a:lnTo>
                  <a:lnTo>
                    <a:pt x="678180" y="375285"/>
                  </a:lnTo>
                  <a:lnTo>
                    <a:pt x="660083" y="405765"/>
                  </a:lnTo>
                  <a:lnTo>
                    <a:pt x="664845" y="405765"/>
                  </a:lnTo>
                  <a:close/>
                  <a:moveTo>
                    <a:pt x="576263" y="423863"/>
                  </a:moveTo>
                  <a:lnTo>
                    <a:pt x="589598" y="423863"/>
                  </a:lnTo>
                  <a:lnTo>
                    <a:pt x="567690" y="482917"/>
                  </a:lnTo>
                  <a:cubicBezTo>
                    <a:pt x="565785" y="487680"/>
                    <a:pt x="568643" y="493395"/>
                    <a:pt x="573405" y="493395"/>
                  </a:cubicBezTo>
                  <a:cubicBezTo>
                    <a:pt x="585788" y="493395"/>
                    <a:pt x="605790" y="481013"/>
                    <a:pt x="612458" y="464820"/>
                  </a:cubicBezTo>
                  <a:lnTo>
                    <a:pt x="608648" y="464820"/>
                  </a:lnTo>
                  <a:cubicBezTo>
                    <a:pt x="602933" y="470535"/>
                    <a:pt x="592455" y="478155"/>
                    <a:pt x="583883" y="480060"/>
                  </a:cubicBezTo>
                  <a:lnTo>
                    <a:pt x="603885" y="424815"/>
                  </a:lnTo>
                  <a:lnTo>
                    <a:pt x="623888" y="424815"/>
                  </a:lnTo>
                  <a:lnTo>
                    <a:pt x="626745" y="416242"/>
                  </a:lnTo>
                  <a:lnTo>
                    <a:pt x="606743" y="416242"/>
                  </a:lnTo>
                  <a:lnTo>
                    <a:pt x="614363" y="395288"/>
                  </a:lnTo>
                  <a:lnTo>
                    <a:pt x="606743" y="395288"/>
                  </a:lnTo>
                  <a:lnTo>
                    <a:pt x="592455" y="416242"/>
                  </a:lnTo>
                  <a:lnTo>
                    <a:pt x="575310" y="418147"/>
                  </a:lnTo>
                  <a:lnTo>
                    <a:pt x="575310" y="423863"/>
                  </a:lnTo>
                  <a:close/>
                  <a:moveTo>
                    <a:pt x="558165" y="421005"/>
                  </a:moveTo>
                  <a:cubicBezTo>
                    <a:pt x="560070" y="415290"/>
                    <a:pt x="556260" y="412433"/>
                    <a:pt x="553403" y="412433"/>
                  </a:cubicBezTo>
                  <a:cubicBezTo>
                    <a:pt x="541973" y="412433"/>
                    <a:pt x="527685" y="422910"/>
                    <a:pt x="521970" y="438150"/>
                  </a:cubicBezTo>
                  <a:lnTo>
                    <a:pt x="525780" y="438150"/>
                  </a:lnTo>
                  <a:cubicBezTo>
                    <a:pt x="529590" y="432435"/>
                    <a:pt x="536258" y="426720"/>
                    <a:pt x="541973" y="425767"/>
                  </a:cubicBezTo>
                  <a:lnTo>
                    <a:pt x="519113" y="484822"/>
                  </a:lnTo>
                  <a:cubicBezTo>
                    <a:pt x="517208" y="490538"/>
                    <a:pt x="521018" y="493395"/>
                    <a:pt x="523875" y="493395"/>
                  </a:cubicBezTo>
                  <a:cubicBezTo>
                    <a:pt x="535305" y="493395"/>
                    <a:pt x="548640" y="482917"/>
                    <a:pt x="554355" y="467678"/>
                  </a:cubicBezTo>
                  <a:lnTo>
                    <a:pt x="550545" y="467678"/>
                  </a:lnTo>
                  <a:cubicBezTo>
                    <a:pt x="546735" y="473392"/>
                    <a:pt x="540068" y="479108"/>
                    <a:pt x="534353" y="480060"/>
                  </a:cubicBezTo>
                  <a:lnTo>
                    <a:pt x="558165" y="421005"/>
                  </a:lnTo>
                  <a:close/>
                  <a:moveTo>
                    <a:pt x="561975" y="391478"/>
                  </a:moveTo>
                  <a:cubicBezTo>
                    <a:pt x="567690" y="391478"/>
                    <a:pt x="571500" y="386715"/>
                    <a:pt x="571500" y="381953"/>
                  </a:cubicBezTo>
                  <a:cubicBezTo>
                    <a:pt x="571500" y="376238"/>
                    <a:pt x="566738" y="372428"/>
                    <a:pt x="561975" y="372428"/>
                  </a:cubicBezTo>
                  <a:cubicBezTo>
                    <a:pt x="556260" y="372428"/>
                    <a:pt x="552450" y="377190"/>
                    <a:pt x="552450" y="381953"/>
                  </a:cubicBezTo>
                  <a:cubicBezTo>
                    <a:pt x="552450" y="386715"/>
                    <a:pt x="556260" y="391478"/>
                    <a:pt x="561975" y="391478"/>
                  </a:cubicBezTo>
                  <a:moveTo>
                    <a:pt x="431483" y="481965"/>
                  </a:moveTo>
                  <a:cubicBezTo>
                    <a:pt x="428625" y="488633"/>
                    <a:pt x="431483" y="493395"/>
                    <a:pt x="438150" y="493395"/>
                  </a:cubicBezTo>
                  <a:cubicBezTo>
                    <a:pt x="441960" y="493395"/>
                    <a:pt x="443865" y="492442"/>
                    <a:pt x="445770" y="487680"/>
                  </a:cubicBezTo>
                  <a:lnTo>
                    <a:pt x="461963" y="445770"/>
                  </a:lnTo>
                  <a:cubicBezTo>
                    <a:pt x="469583" y="437197"/>
                    <a:pt x="483870" y="427672"/>
                    <a:pt x="490538" y="427672"/>
                  </a:cubicBezTo>
                  <a:cubicBezTo>
                    <a:pt x="495300" y="427672"/>
                    <a:pt x="494347" y="431483"/>
                    <a:pt x="491490" y="436245"/>
                  </a:cubicBezTo>
                  <a:lnTo>
                    <a:pt x="467678" y="482917"/>
                  </a:lnTo>
                  <a:cubicBezTo>
                    <a:pt x="465772" y="487680"/>
                    <a:pt x="468630" y="493395"/>
                    <a:pt x="473393" y="493395"/>
                  </a:cubicBezTo>
                  <a:cubicBezTo>
                    <a:pt x="484822" y="493395"/>
                    <a:pt x="499110" y="482917"/>
                    <a:pt x="504825" y="467678"/>
                  </a:cubicBezTo>
                  <a:lnTo>
                    <a:pt x="501015" y="467678"/>
                  </a:lnTo>
                  <a:cubicBezTo>
                    <a:pt x="497205" y="473392"/>
                    <a:pt x="490538" y="479108"/>
                    <a:pt x="484822" y="480060"/>
                  </a:cubicBezTo>
                  <a:lnTo>
                    <a:pt x="505778" y="438150"/>
                  </a:lnTo>
                  <a:cubicBezTo>
                    <a:pt x="508635" y="432435"/>
                    <a:pt x="509588" y="427672"/>
                    <a:pt x="509588" y="423863"/>
                  </a:cubicBezTo>
                  <a:cubicBezTo>
                    <a:pt x="509588" y="417195"/>
                    <a:pt x="505778" y="412433"/>
                    <a:pt x="498158" y="412433"/>
                  </a:cubicBezTo>
                  <a:cubicBezTo>
                    <a:pt x="487680" y="412433"/>
                    <a:pt x="477203" y="423863"/>
                    <a:pt x="464820" y="438150"/>
                  </a:cubicBezTo>
                  <a:lnTo>
                    <a:pt x="464820" y="426720"/>
                  </a:lnTo>
                  <a:cubicBezTo>
                    <a:pt x="464820" y="419100"/>
                    <a:pt x="461963" y="411480"/>
                    <a:pt x="455295" y="411480"/>
                  </a:cubicBezTo>
                  <a:cubicBezTo>
                    <a:pt x="450533" y="411480"/>
                    <a:pt x="446722" y="415290"/>
                    <a:pt x="442913" y="421005"/>
                  </a:cubicBezTo>
                  <a:lnTo>
                    <a:pt x="442913" y="422910"/>
                  </a:lnTo>
                  <a:cubicBezTo>
                    <a:pt x="450533" y="422910"/>
                    <a:pt x="454343" y="434340"/>
                    <a:pt x="448628" y="445770"/>
                  </a:cubicBezTo>
                  <a:lnTo>
                    <a:pt x="431483" y="481965"/>
                  </a:lnTo>
                  <a:close/>
                  <a:moveTo>
                    <a:pt x="431483" y="430530"/>
                  </a:moveTo>
                  <a:cubicBezTo>
                    <a:pt x="434340" y="421005"/>
                    <a:pt x="432435" y="412433"/>
                    <a:pt x="425768" y="412433"/>
                  </a:cubicBezTo>
                  <a:cubicBezTo>
                    <a:pt x="417195" y="412433"/>
                    <a:pt x="414338" y="419100"/>
                    <a:pt x="405765" y="438150"/>
                  </a:cubicBezTo>
                  <a:lnTo>
                    <a:pt x="405765" y="426720"/>
                  </a:lnTo>
                  <a:cubicBezTo>
                    <a:pt x="405765" y="419100"/>
                    <a:pt x="402908" y="411480"/>
                    <a:pt x="396240" y="411480"/>
                  </a:cubicBezTo>
                  <a:cubicBezTo>
                    <a:pt x="387668" y="411480"/>
                    <a:pt x="380047" y="424815"/>
                    <a:pt x="374333" y="437197"/>
                  </a:cubicBezTo>
                  <a:lnTo>
                    <a:pt x="378143" y="437197"/>
                  </a:lnTo>
                  <a:cubicBezTo>
                    <a:pt x="381953" y="431483"/>
                    <a:pt x="385763" y="427672"/>
                    <a:pt x="388620" y="427672"/>
                  </a:cubicBezTo>
                  <a:cubicBezTo>
                    <a:pt x="392430" y="427672"/>
                    <a:pt x="394335" y="433388"/>
                    <a:pt x="388620" y="445770"/>
                  </a:cubicBezTo>
                  <a:lnTo>
                    <a:pt x="372428" y="481013"/>
                  </a:lnTo>
                  <a:cubicBezTo>
                    <a:pt x="369570" y="487680"/>
                    <a:pt x="372428" y="492442"/>
                    <a:pt x="379095" y="492442"/>
                  </a:cubicBezTo>
                  <a:cubicBezTo>
                    <a:pt x="382905" y="492442"/>
                    <a:pt x="384810" y="491490"/>
                    <a:pt x="386715" y="486728"/>
                  </a:cubicBezTo>
                  <a:lnTo>
                    <a:pt x="402908" y="444817"/>
                  </a:lnTo>
                  <a:cubicBezTo>
                    <a:pt x="407670" y="439103"/>
                    <a:pt x="411480" y="434340"/>
                    <a:pt x="416243" y="429578"/>
                  </a:cubicBezTo>
                  <a:lnTo>
                    <a:pt x="431483" y="429578"/>
                  </a:lnTo>
                  <a:close/>
                  <a:moveTo>
                    <a:pt x="340043" y="422910"/>
                  </a:moveTo>
                  <a:cubicBezTo>
                    <a:pt x="345758" y="422910"/>
                    <a:pt x="350520" y="426720"/>
                    <a:pt x="347663" y="437197"/>
                  </a:cubicBezTo>
                  <a:lnTo>
                    <a:pt x="321945" y="442913"/>
                  </a:lnTo>
                  <a:cubicBezTo>
                    <a:pt x="326708" y="432435"/>
                    <a:pt x="334328" y="422910"/>
                    <a:pt x="340043" y="422910"/>
                  </a:cubicBezTo>
                  <a:moveTo>
                    <a:pt x="354330" y="464820"/>
                  </a:moveTo>
                  <a:lnTo>
                    <a:pt x="349568" y="464820"/>
                  </a:lnTo>
                  <a:cubicBezTo>
                    <a:pt x="342900" y="472440"/>
                    <a:pt x="336233" y="478155"/>
                    <a:pt x="329565" y="478155"/>
                  </a:cubicBezTo>
                  <a:cubicBezTo>
                    <a:pt x="322898" y="478155"/>
                    <a:pt x="319088" y="474345"/>
                    <a:pt x="319088" y="464820"/>
                  </a:cubicBezTo>
                  <a:cubicBezTo>
                    <a:pt x="319088" y="461010"/>
                    <a:pt x="319088" y="457200"/>
                    <a:pt x="320040" y="453390"/>
                  </a:cubicBezTo>
                  <a:lnTo>
                    <a:pt x="360997" y="440055"/>
                  </a:lnTo>
                  <a:cubicBezTo>
                    <a:pt x="368618" y="421005"/>
                    <a:pt x="359093" y="412433"/>
                    <a:pt x="347663" y="412433"/>
                  </a:cubicBezTo>
                  <a:cubicBezTo>
                    <a:pt x="328613" y="412433"/>
                    <a:pt x="305753" y="444817"/>
                    <a:pt x="305753" y="473392"/>
                  </a:cubicBezTo>
                  <a:cubicBezTo>
                    <a:pt x="305753" y="485775"/>
                    <a:pt x="311468" y="493395"/>
                    <a:pt x="320993" y="493395"/>
                  </a:cubicBezTo>
                  <a:cubicBezTo>
                    <a:pt x="333375" y="493395"/>
                    <a:pt x="344805" y="481965"/>
                    <a:pt x="354330" y="464820"/>
                  </a:cubicBezTo>
                  <a:moveTo>
                    <a:pt x="257175" y="423863"/>
                  </a:moveTo>
                  <a:lnTo>
                    <a:pt x="270510" y="423863"/>
                  </a:lnTo>
                  <a:lnTo>
                    <a:pt x="248603" y="482917"/>
                  </a:lnTo>
                  <a:cubicBezTo>
                    <a:pt x="246698" y="487680"/>
                    <a:pt x="249555" y="493395"/>
                    <a:pt x="254318" y="493395"/>
                  </a:cubicBezTo>
                  <a:cubicBezTo>
                    <a:pt x="266700" y="493395"/>
                    <a:pt x="286703" y="481013"/>
                    <a:pt x="293370" y="464820"/>
                  </a:cubicBezTo>
                  <a:lnTo>
                    <a:pt x="289560" y="464820"/>
                  </a:lnTo>
                  <a:cubicBezTo>
                    <a:pt x="283845" y="470535"/>
                    <a:pt x="273368" y="478155"/>
                    <a:pt x="264795" y="480060"/>
                  </a:cubicBezTo>
                  <a:lnTo>
                    <a:pt x="284798" y="424815"/>
                  </a:lnTo>
                  <a:lnTo>
                    <a:pt x="304800" y="424815"/>
                  </a:lnTo>
                  <a:lnTo>
                    <a:pt x="307658" y="416242"/>
                  </a:lnTo>
                  <a:lnTo>
                    <a:pt x="287655" y="416242"/>
                  </a:lnTo>
                  <a:lnTo>
                    <a:pt x="295275" y="395288"/>
                  </a:lnTo>
                  <a:lnTo>
                    <a:pt x="287655" y="395288"/>
                  </a:lnTo>
                  <a:lnTo>
                    <a:pt x="273368" y="416242"/>
                  </a:lnTo>
                  <a:lnTo>
                    <a:pt x="256223" y="418147"/>
                  </a:lnTo>
                  <a:lnTo>
                    <a:pt x="256223" y="423863"/>
                  </a:lnTo>
                  <a:close/>
                  <a:moveTo>
                    <a:pt x="181928" y="469583"/>
                  </a:moveTo>
                  <a:cubicBezTo>
                    <a:pt x="181928" y="451485"/>
                    <a:pt x="201930" y="426720"/>
                    <a:pt x="213360" y="426720"/>
                  </a:cubicBezTo>
                  <a:cubicBezTo>
                    <a:pt x="216218" y="426720"/>
                    <a:pt x="218123" y="426720"/>
                    <a:pt x="220028" y="427672"/>
                  </a:cubicBezTo>
                  <a:lnTo>
                    <a:pt x="208598" y="459105"/>
                  </a:lnTo>
                  <a:cubicBezTo>
                    <a:pt x="201930" y="467678"/>
                    <a:pt x="191453" y="477203"/>
                    <a:pt x="186690" y="477203"/>
                  </a:cubicBezTo>
                  <a:cubicBezTo>
                    <a:pt x="183833" y="478155"/>
                    <a:pt x="181928" y="475297"/>
                    <a:pt x="181928" y="469583"/>
                  </a:cubicBezTo>
                  <a:moveTo>
                    <a:pt x="244793" y="408622"/>
                  </a:moveTo>
                  <a:lnTo>
                    <a:pt x="238125" y="408622"/>
                  </a:lnTo>
                  <a:lnTo>
                    <a:pt x="231458" y="415290"/>
                  </a:lnTo>
                  <a:lnTo>
                    <a:pt x="229553" y="415290"/>
                  </a:lnTo>
                  <a:cubicBezTo>
                    <a:pt x="195263" y="415290"/>
                    <a:pt x="166688" y="453390"/>
                    <a:pt x="166688" y="481013"/>
                  </a:cubicBezTo>
                  <a:cubicBezTo>
                    <a:pt x="166688" y="488633"/>
                    <a:pt x="171450" y="493395"/>
                    <a:pt x="179070" y="493395"/>
                  </a:cubicBezTo>
                  <a:cubicBezTo>
                    <a:pt x="187643" y="493395"/>
                    <a:pt x="196215" y="481013"/>
                    <a:pt x="205740" y="467678"/>
                  </a:cubicBezTo>
                  <a:lnTo>
                    <a:pt x="205740" y="472440"/>
                  </a:lnTo>
                  <a:cubicBezTo>
                    <a:pt x="204788" y="485775"/>
                    <a:pt x="208598" y="493395"/>
                    <a:pt x="216218" y="493395"/>
                  </a:cubicBezTo>
                  <a:cubicBezTo>
                    <a:pt x="224790" y="493395"/>
                    <a:pt x="232410" y="480060"/>
                    <a:pt x="238125" y="467678"/>
                  </a:cubicBezTo>
                  <a:lnTo>
                    <a:pt x="234315" y="467678"/>
                  </a:lnTo>
                  <a:cubicBezTo>
                    <a:pt x="230505" y="473392"/>
                    <a:pt x="226695" y="477203"/>
                    <a:pt x="223838" y="477203"/>
                  </a:cubicBezTo>
                  <a:cubicBezTo>
                    <a:pt x="220980" y="477203"/>
                    <a:pt x="218123" y="471488"/>
                    <a:pt x="223838" y="459105"/>
                  </a:cubicBezTo>
                  <a:lnTo>
                    <a:pt x="244793" y="408622"/>
                  </a:lnTo>
                  <a:close/>
                  <a:moveTo>
                    <a:pt x="172403" y="430530"/>
                  </a:moveTo>
                  <a:cubicBezTo>
                    <a:pt x="175260" y="421005"/>
                    <a:pt x="173355" y="412433"/>
                    <a:pt x="166688" y="412433"/>
                  </a:cubicBezTo>
                  <a:cubicBezTo>
                    <a:pt x="158115" y="412433"/>
                    <a:pt x="155258" y="419100"/>
                    <a:pt x="146685" y="438150"/>
                  </a:cubicBezTo>
                  <a:lnTo>
                    <a:pt x="146685" y="426720"/>
                  </a:lnTo>
                  <a:cubicBezTo>
                    <a:pt x="146685" y="419100"/>
                    <a:pt x="143828" y="411480"/>
                    <a:pt x="137160" y="411480"/>
                  </a:cubicBezTo>
                  <a:cubicBezTo>
                    <a:pt x="128588" y="411480"/>
                    <a:pt x="120968" y="424815"/>
                    <a:pt x="115253" y="437197"/>
                  </a:cubicBezTo>
                  <a:lnTo>
                    <a:pt x="119063" y="437197"/>
                  </a:lnTo>
                  <a:cubicBezTo>
                    <a:pt x="122873" y="431483"/>
                    <a:pt x="126682" y="427672"/>
                    <a:pt x="129540" y="427672"/>
                  </a:cubicBezTo>
                  <a:cubicBezTo>
                    <a:pt x="133350" y="427672"/>
                    <a:pt x="135255" y="433388"/>
                    <a:pt x="129540" y="445770"/>
                  </a:cubicBezTo>
                  <a:lnTo>
                    <a:pt x="113348" y="481013"/>
                  </a:lnTo>
                  <a:cubicBezTo>
                    <a:pt x="110490" y="487680"/>
                    <a:pt x="113348" y="492442"/>
                    <a:pt x="120015" y="492442"/>
                  </a:cubicBezTo>
                  <a:cubicBezTo>
                    <a:pt x="123825" y="492442"/>
                    <a:pt x="125730" y="491490"/>
                    <a:pt x="127635" y="486728"/>
                  </a:cubicBezTo>
                  <a:lnTo>
                    <a:pt x="143828" y="444817"/>
                  </a:lnTo>
                  <a:cubicBezTo>
                    <a:pt x="148590" y="439103"/>
                    <a:pt x="152400" y="434340"/>
                    <a:pt x="157163" y="429578"/>
                  </a:cubicBezTo>
                  <a:lnTo>
                    <a:pt x="172403" y="429578"/>
                  </a:lnTo>
                  <a:close/>
                  <a:moveTo>
                    <a:pt x="59055" y="489585"/>
                  </a:moveTo>
                  <a:lnTo>
                    <a:pt x="60960" y="484822"/>
                  </a:lnTo>
                  <a:cubicBezTo>
                    <a:pt x="40957" y="481013"/>
                    <a:pt x="39053" y="481013"/>
                    <a:pt x="46673" y="460058"/>
                  </a:cubicBezTo>
                  <a:lnTo>
                    <a:pt x="54293" y="438150"/>
                  </a:lnTo>
                  <a:lnTo>
                    <a:pt x="76200" y="438150"/>
                  </a:lnTo>
                  <a:cubicBezTo>
                    <a:pt x="85725" y="438150"/>
                    <a:pt x="85725" y="441960"/>
                    <a:pt x="84773" y="452438"/>
                  </a:cubicBezTo>
                  <a:lnTo>
                    <a:pt x="90488" y="452438"/>
                  </a:lnTo>
                  <a:lnTo>
                    <a:pt x="103823" y="416242"/>
                  </a:lnTo>
                  <a:lnTo>
                    <a:pt x="98107" y="416242"/>
                  </a:lnTo>
                  <a:cubicBezTo>
                    <a:pt x="93345" y="424815"/>
                    <a:pt x="89535" y="430530"/>
                    <a:pt x="79057" y="430530"/>
                  </a:cubicBezTo>
                  <a:lnTo>
                    <a:pt x="57150" y="430530"/>
                  </a:lnTo>
                  <a:lnTo>
                    <a:pt x="68580" y="399097"/>
                  </a:lnTo>
                  <a:cubicBezTo>
                    <a:pt x="72390" y="389572"/>
                    <a:pt x="74295" y="386715"/>
                    <a:pt x="87630" y="386715"/>
                  </a:cubicBezTo>
                  <a:lnTo>
                    <a:pt x="97155" y="386715"/>
                  </a:lnTo>
                  <a:cubicBezTo>
                    <a:pt x="110490" y="386715"/>
                    <a:pt x="112395" y="390525"/>
                    <a:pt x="112395" y="404813"/>
                  </a:cubicBezTo>
                  <a:lnTo>
                    <a:pt x="118110" y="404813"/>
                  </a:lnTo>
                  <a:lnTo>
                    <a:pt x="122873" y="380047"/>
                  </a:lnTo>
                  <a:lnTo>
                    <a:pt x="40957" y="380047"/>
                  </a:lnTo>
                  <a:lnTo>
                    <a:pt x="39053" y="384810"/>
                  </a:lnTo>
                  <a:cubicBezTo>
                    <a:pt x="55245" y="387667"/>
                    <a:pt x="56198" y="389572"/>
                    <a:pt x="48578" y="409575"/>
                  </a:cubicBezTo>
                  <a:lnTo>
                    <a:pt x="30480" y="458153"/>
                  </a:lnTo>
                  <a:cubicBezTo>
                    <a:pt x="22860" y="478155"/>
                    <a:pt x="20003" y="480060"/>
                    <a:pt x="1905" y="482917"/>
                  </a:cubicBezTo>
                  <a:lnTo>
                    <a:pt x="953" y="487680"/>
                  </a:lnTo>
                  <a:lnTo>
                    <a:pt x="59055" y="487680"/>
                  </a:lnTo>
                  <a:close/>
                  <a:moveTo>
                    <a:pt x="460058" y="238125"/>
                  </a:moveTo>
                  <a:cubicBezTo>
                    <a:pt x="465772" y="238125"/>
                    <a:pt x="470535" y="241935"/>
                    <a:pt x="467678" y="252413"/>
                  </a:cubicBezTo>
                  <a:lnTo>
                    <a:pt x="441960" y="258128"/>
                  </a:lnTo>
                  <a:cubicBezTo>
                    <a:pt x="446722" y="246697"/>
                    <a:pt x="454343" y="238125"/>
                    <a:pt x="460058" y="238125"/>
                  </a:cubicBezTo>
                  <a:moveTo>
                    <a:pt x="474345" y="279083"/>
                  </a:moveTo>
                  <a:lnTo>
                    <a:pt x="469583" y="279083"/>
                  </a:lnTo>
                  <a:cubicBezTo>
                    <a:pt x="462915" y="286703"/>
                    <a:pt x="456247" y="292417"/>
                    <a:pt x="449580" y="292417"/>
                  </a:cubicBezTo>
                  <a:cubicBezTo>
                    <a:pt x="442913" y="292417"/>
                    <a:pt x="439103" y="288608"/>
                    <a:pt x="439103" y="279083"/>
                  </a:cubicBezTo>
                  <a:cubicBezTo>
                    <a:pt x="439103" y="275272"/>
                    <a:pt x="439103" y="271463"/>
                    <a:pt x="440055" y="267653"/>
                  </a:cubicBezTo>
                  <a:lnTo>
                    <a:pt x="481013" y="254317"/>
                  </a:lnTo>
                  <a:cubicBezTo>
                    <a:pt x="488633" y="235267"/>
                    <a:pt x="479108" y="226695"/>
                    <a:pt x="467678" y="226695"/>
                  </a:cubicBezTo>
                  <a:cubicBezTo>
                    <a:pt x="448628" y="226695"/>
                    <a:pt x="425768" y="259080"/>
                    <a:pt x="425768" y="287655"/>
                  </a:cubicBezTo>
                  <a:cubicBezTo>
                    <a:pt x="425768" y="300038"/>
                    <a:pt x="431483" y="307658"/>
                    <a:pt x="441008" y="307658"/>
                  </a:cubicBezTo>
                  <a:cubicBezTo>
                    <a:pt x="453390" y="307658"/>
                    <a:pt x="464820" y="297180"/>
                    <a:pt x="474345" y="279083"/>
                  </a:cubicBezTo>
                  <a:moveTo>
                    <a:pt x="466725" y="219075"/>
                  </a:moveTo>
                  <a:lnTo>
                    <a:pt x="495300" y="192405"/>
                  </a:lnTo>
                  <a:lnTo>
                    <a:pt x="495300" y="189547"/>
                  </a:lnTo>
                  <a:lnTo>
                    <a:pt x="480060" y="189547"/>
                  </a:lnTo>
                  <a:lnTo>
                    <a:pt x="461963" y="220028"/>
                  </a:lnTo>
                  <a:lnTo>
                    <a:pt x="466725" y="220028"/>
                  </a:lnTo>
                  <a:close/>
                  <a:moveTo>
                    <a:pt x="378143" y="238125"/>
                  </a:moveTo>
                  <a:lnTo>
                    <a:pt x="391478" y="238125"/>
                  </a:lnTo>
                  <a:lnTo>
                    <a:pt x="369570" y="297180"/>
                  </a:lnTo>
                  <a:cubicBezTo>
                    <a:pt x="367665" y="301942"/>
                    <a:pt x="370522" y="307658"/>
                    <a:pt x="375285" y="307658"/>
                  </a:cubicBezTo>
                  <a:cubicBezTo>
                    <a:pt x="387668" y="307658"/>
                    <a:pt x="407670" y="295275"/>
                    <a:pt x="414338" y="279083"/>
                  </a:cubicBezTo>
                  <a:lnTo>
                    <a:pt x="410528" y="279083"/>
                  </a:lnTo>
                  <a:cubicBezTo>
                    <a:pt x="404813" y="284797"/>
                    <a:pt x="394335" y="292417"/>
                    <a:pt x="385763" y="294322"/>
                  </a:cubicBezTo>
                  <a:lnTo>
                    <a:pt x="405765" y="239078"/>
                  </a:lnTo>
                  <a:lnTo>
                    <a:pt x="425768" y="239078"/>
                  </a:lnTo>
                  <a:lnTo>
                    <a:pt x="428625" y="230505"/>
                  </a:lnTo>
                  <a:lnTo>
                    <a:pt x="408622" y="230505"/>
                  </a:lnTo>
                  <a:lnTo>
                    <a:pt x="416243" y="209550"/>
                  </a:lnTo>
                  <a:lnTo>
                    <a:pt x="408622" y="209550"/>
                  </a:lnTo>
                  <a:lnTo>
                    <a:pt x="394335" y="230505"/>
                  </a:lnTo>
                  <a:lnTo>
                    <a:pt x="377190" y="232410"/>
                  </a:lnTo>
                  <a:lnTo>
                    <a:pt x="377190" y="238125"/>
                  </a:lnTo>
                  <a:close/>
                  <a:moveTo>
                    <a:pt x="359093" y="235267"/>
                  </a:moveTo>
                  <a:cubicBezTo>
                    <a:pt x="360997" y="229553"/>
                    <a:pt x="357188" y="226695"/>
                    <a:pt x="354330" y="226695"/>
                  </a:cubicBezTo>
                  <a:cubicBezTo>
                    <a:pt x="342900" y="226695"/>
                    <a:pt x="328613" y="237172"/>
                    <a:pt x="322898" y="252413"/>
                  </a:cubicBezTo>
                  <a:lnTo>
                    <a:pt x="326708" y="252413"/>
                  </a:lnTo>
                  <a:cubicBezTo>
                    <a:pt x="330518" y="246697"/>
                    <a:pt x="337185" y="240983"/>
                    <a:pt x="342900" y="240030"/>
                  </a:cubicBezTo>
                  <a:lnTo>
                    <a:pt x="320040" y="299085"/>
                  </a:lnTo>
                  <a:cubicBezTo>
                    <a:pt x="318135" y="304800"/>
                    <a:pt x="321945" y="307658"/>
                    <a:pt x="324803" y="307658"/>
                  </a:cubicBezTo>
                  <a:cubicBezTo>
                    <a:pt x="336233" y="307658"/>
                    <a:pt x="349568" y="297180"/>
                    <a:pt x="355283" y="281940"/>
                  </a:cubicBezTo>
                  <a:lnTo>
                    <a:pt x="351472" y="281940"/>
                  </a:lnTo>
                  <a:cubicBezTo>
                    <a:pt x="347663" y="287655"/>
                    <a:pt x="340995" y="293370"/>
                    <a:pt x="335280" y="294322"/>
                  </a:cubicBezTo>
                  <a:lnTo>
                    <a:pt x="359093" y="235267"/>
                  </a:lnTo>
                  <a:close/>
                  <a:moveTo>
                    <a:pt x="363855" y="205740"/>
                  </a:moveTo>
                  <a:cubicBezTo>
                    <a:pt x="369570" y="205740"/>
                    <a:pt x="373380" y="200978"/>
                    <a:pt x="373380" y="196215"/>
                  </a:cubicBezTo>
                  <a:cubicBezTo>
                    <a:pt x="373380" y="190500"/>
                    <a:pt x="368618" y="186690"/>
                    <a:pt x="363855" y="186690"/>
                  </a:cubicBezTo>
                  <a:cubicBezTo>
                    <a:pt x="358140" y="186690"/>
                    <a:pt x="354330" y="191453"/>
                    <a:pt x="354330" y="196215"/>
                  </a:cubicBezTo>
                  <a:cubicBezTo>
                    <a:pt x="353378" y="201930"/>
                    <a:pt x="358140" y="205740"/>
                    <a:pt x="363855" y="205740"/>
                  </a:cubicBezTo>
                  <a:moveTo>
                    <a:pt x="284798" y="294322"/>
                  </a:moveTo>
                  <a:lnTo>
                    <a:pt x="325755" y="185738"/>
                  </a:lnTo>
                  <a:lnTo>
                    <a:pt x="324803" y="183833"/>
                  </a:lnTo>
                  <a:lnTo>
                    <a:pt x="299085" y="186690"/>
                  </a:lnTo>
                  <a:lnTo>
                    <a:pt x="299085" y="189547"/>
                  </a:lnTo>
                  <a:lnTo>
                    <a:pt x="303848" y="193358"/>
                  </a:lnTo>
                  <a:cubicBezTo>
                    <a:pt x="308610" y="197167"/>
                    <a:pt x="306705" y="200025"/>
                    <a:pt x="302895" y="211455"/>
                  </a:cubicBezTo>
                  <a:lnTo>
                    <a:pt x="270510" y="296228"/>
                  </a:lnTo>
                  <a:cubicBezTo>
                    <a:pt x="268605" y="300990"/>
                    <a:pt x="271463" y="306705"/>
                    <a:pt x="276225" y="306705"/>
                  </a:cubicBezTo>
                  <a:cubicBezTo>
                    <a:pt x="287655" y="306705"/>
                    <a:pt x="300990" y="296228"/>
                    <a:pt x="306705" y="280988"/>
                  </a:cubicBezTo>
                  <a:lnTo>
                    <a:pt x="302895" y="280988"/>
                  </a:lnTo>
                  <a:cubicBezTo>
                    <a:pt x="299085" y="287655"/>
                    <a:pt x="290513" y="293370"/>
                    <a:pt x="284798" y="294322"/>
                  </a:cubicBezTo>
                  <a:moveTo>
                    <a:pt x="205740" y="284797"/>
                  </a:moveTo>
                  <a:cubicBezTo>
                    <a:pt x="205740" y="266700"/>
                    <a:pt x="225743" y="241935"/>
                    <a:pt x="237173" y="241935"/>
                  </a:cubicBezTo>
                  <a:cubicBezTo>
                    <a:pt x="240030" y="241935"/>
                    <a:pt x="241935" y="241935"/>
                    <a:pt x="243840" y="242888"/>
                  </a:cubicBezTo>
                  <a:lnTo>
                    <a:pt x="232410" y="274320"/>
                  </a:lnTo>
                  <a:cubicBezTo>
                    <a:pt x="225743" y="282892"/>
                    <a:pt x="215265" y="292417"/>
                    <a:pt x="210503" y="292417"/>
                  </a:cubicBezTo>
                  <a:cubicBezTo>
                    <a:pt x="207645" y="292417"/>
                    <a:pt x="205740" y="289560"/>
                    <a:pt x="205740" y="284797"/>
                  </a:cubicBezTo>
                  <a:moveTo>
                    <a:pt x="268605" y="223838"/>
                  </a:moveTo>
                  <a:lnTo>
                    <a:pt x="261938" y="223838"/>
                  </a:lnTo>
                  <a:lnTo>
                    <a:pt x="255270" y="230505"/>
                  </a:lnTo>
                  <a:lnTo>
                    <a:pt x="253365" y="230505"/>
                  </a:lnTo>
                  <a:cubicBezTo>
                    <a:pt x="219075" y="230505"/>
                    <a:pt x="190500" y="268605"/>
                    <a:pt x="190500" y="296228"/>
                  </a:cubicBezTo>
                  <a:cubicBezTo>
                    <a:pt x="190500" y="303847"/>
                    <a:pt x="195263" y="308610"/>
                    <a:pt x="202883" y="308610"/>
                  </a:cubicBezTo>
                  <a:cubicBezTo>
                    <a:pt x="211455" y="308610"/>
                    <a:pt x="220028" y="296228"/>
                    <a:pt x="229553" y="282892"/>
                  </a:cubicBezTo>
                  <a:lnTo>
                    <a:pt x="229553" y="287655"/>
                  </a:lnTo>
                  <a:cubicBezTo>
                    <a:pt x="228600" y="300990"/>
                    <a:pt x="232410" y="308610"/>
                    <a:pt x="240030" y="308610"/>
                  </a:cubicBezTo>
                  <a:cubicBezTo>
                    <a:pt x="248603" y="308610"/>
                    <a:pt x="256223" y="295275"/>
                    <a:pt x="261938" y="282892"/>
                  </a:cubicBezTo>
                  <a:lnTo>
                    <a:pt x="258128" y="282892"/>
                  </a:lnTo>
                  <a:cubicBezTo>
                    <a:pt x="254318" y="288608"/>
                    <a:pt x="250508" y="292417"/>
                    <a:pt x="247650" y="292417"/>
                  </a:cubicBezTo>
                  <a:cubicBezTo>
                    <a:pt x="244793" y="292417"/>
                    <a:pt x="241935" y="286703"/>
                    <a:pt x="247650" y="274320"/>
                  </a:cubicBezTo>
                  <a:lnTo>
                    <a:pt x="268605" y="223838"/>
                  </a:lnTo>
                  <a:close/>
                  <a:moveTo>
                    <a:pt x="117157" y="321945"/>
                  </a:moveTo>
                  <a:cubicBezTo>
                    <a:pt x="117157" y="314325"/>
                    <a:pt x="124778" y="309563"/>
                    <a:pt x="135255" y="304800"/>
                  </a:cubicBezTo>
                  <a:cubicBezTo>
                    <a:pt x="139065" y="306705"/>
                    <a:pt x="143828" y="308610"/>
                    <a:pt x="151448" y="310515"/>
                  </a:cubicBezTo>
                  <a:cubicBezTo>
                    <a:pt x="162878" y="314325"/>
                    <a:pt x="166688" y="315278"/>
                    <a:pt x="166688" y="319088"/>
                  </a:cubicBezTo>
                  <a:cubicBezTo>
                    <a:pt x="166688" y="326708"/>
                    <a:pt x="154305" y="331470"/>
                    <a:pt x="137160" y="331470"/>
                  </a:cubicBezTo>
                  <a:cubicBezTo>
                    <a:pt x="123825" y="332422"/>
                    <a:pt x="117157" y="329565"/>
                    <a:pt x="117157" y="321945"/>
                  </a:cubicBezTo>
                  <a:moveTo>
                    <a:pt x="147638" y="274320"/>
                  </a:moveTo>
                  <a:cubicBezTo>
                    <a:pt x="142875" y="274320"/>
                    <a:pt x="140970" y="270510"/>
                    <a:pt x="140970" y="265747"/>
                  </a:cubicBezTo>
                  <a:cubicBezTo>
                    <a:pt x="140970" y="252413"/>
                    <a:pt x="147638" y="233363"/>
                    <a:pt x="159068" y="233363"/>
                  </a:cubicBezTo>
                  <a:cubicBezTo>
                    <a:pt x="163830" y="233363"/>
                    <a:pt x="165735" y="237172"/>
                    <a:pt x="165735" y="241935"/>
                  </a:cubicBezTo>
                  <a:cubicBezTo>
                    <a:pt x="166688" y="254317"/>
                    <a:pt x="159068" y="274320"/>
                    <a:pt x="147638" y="274320"/>
                  </a:cubicBezTo>
                  <a:moveTo>
                    <a:pt x="180023" y="314325"/>
                  </a:moveTo>
                  <a:cubicBezTo>
                    <a:pt x="180023" y="304800"/>
                    <a:pt x="171450" y="300990"/>
                    <a:pt x="158115" y="297180"/>
                  </a:cubicBezTo>
                  <a:cubicBezTo>
                    <a:pt x="146685" y="293370"/>
                    <a:pt x="140970" y="292417"/>
                    <a:pt x="140970" y="288608"/>
                  </a:cubicBezTo>
                  <a:cubicBezTo>
                    <a:pt x="140970" y="285750"/>
                    <a:pt x="143828" y="281940"/>
                    <a:pt x="148590" y="279083"/>
                  </a:cubicBezTo>
                  <a:cubicBezTo>
                    <a:pt x="167640" y="278130"/>
                    <a:pt x="180975" y="260985"/>
                    <a:pt x="180975" y="245745"/>
                  </a:cubicBezTo>
                  <a:cubicBezTo>
                    <a:pt x="180975" y="242888"/>
                    <a:pt x="180023" y="240030"/>
                    <a:pt x="179070" y="237172"/>
                  </a:cubicBezTo>
                  <a:lnTo>
                    <a:pt x="195263" y="237172"/>
                  </a:lnTo>
                  <a:lnTo>
                    <a:pt x="198120" y="228600"/>
                  </a:lnTo>
                  <a:lnTo>
                    <a:pt x="172403" y="228600"/>
                  </a:lnTo>
                  <a:cubicBezTo>
                    <a:pt x="169545" y="226695"/>
                    <a:pt x="165735" y="225742"/>
                    <a:pt x="161925" y="225742"/>
                  </a:cubicBezTo>
                  <a:cubicBezTo>
                    <a:pt x="140970" y="225742"/>
                    <a:pt x="127635" y="243840"/>
                    <a:pt x="127635" y="258128"/>
                  </a:cubicBezTo>
                  <a:cubicBezTo>
                    <a:pt x="127635" y="269558"/>
                    <a:pt x="134303" y="276225"/>
                    <a:pt x="143828" y="278130"/>
                  </a:cubicBezTo>
                  <a:cubicBezTo>
                    <a:pt x="134303" y="282892"/>
                    <a:pt x="128588" y="287655"/>
                    <a:pt x="128588" y="293370"/>
                  </a:cubicBezTo>
                  <a:cubicBezTo>
                    <a:pt x="128588" y="297180"/>
                    <a:pt x="129540" y="299085"/>
                    <a:pt x="132398" y="300990"/>
                  </a:cubicBezTo>
                  <a:cubicBezTo>
                    <a:pt x="110490" y="307658"/>
                    <a:pt x="100965" y="315278"/>
                    <a:pt x="100965" y="325755"/>
                  </a:cubicBezTo>
                  <a:cubicBezTo>
                    <a:pt x="100965" y="336233"/>
                    <a:pt x="114300" y="340042"/>
                    <a:pt x="130493" y="340042"/>
                  </a:cubicBezTo>
                  <a:cubicBezTo>
                    <a:pt x="157163" y="341947"/>
                    <a:pt x="180023" y="326708"/>
                    <a:pt x="180023" y="314325"/>
                  </a:cubicBezTo>
                  <a:moveTo>
                    <a:pt x="76200" y="251460"/>
                  </a:moveTo>
                  <a:cubicBezTo>
                    <a:pt x="85725" y="251460"/>
                    <a:pt x="85725" y="255270"/>
                    <a:pt x="84773" y="265747"/>
                  </a:cubicBezTo>
                  <a:lnTo>
                    <a:pt x="90488" y="265747"/>
                  </a:lnTo>
                  <a:lnTo>
                    <a:pt x="103823" y="229553"/>
                  </a:lnTo>
                  <a:lnTo>
                    <a:pt x="98107" y="229553"/>
                  </a:lnTo>
                  <a:cubicBezTo>
                    <a:pt x="93345" y="238125"/>
                    <a:pt x="89535" y="243840"/>
                    <a:pt x="79057" y="243840"/>
                  </a:cubicBezTo>
                  <a:lnTo>
                    <a:pt x="57150" y="243840"/>
                  </a:lnTo>
                  <a:lnTo>
                    <a:pt x="67628" y="214313"/>
                  </a:lnTo>
                  <a:cubicBezTo>
                    <a:pt x="71438" y="204788"/>
                    <a:pt x="73343" y="202883"/>
                    <a:pt x="86678" y="202883"/>
                  </a:cubicBezTo>
                  <a:lnTo>
                    <a:pt x="96203" y="202883"/>
                  </a:lnTo>
                  <a:cubicBezTo>
                    <a:pt x="109538" y="202883"/>
                    <a:pt x="111443" y="206692"/>
                    <a:pt x="111443" y="220028"/>
                  </a:cubicBezTo>
                  <a:lnTo>
                    <a:pt x="117157" y="220028"/>
                  </a:lnTo>
                  <a:lnTo>
                    <a:pt x="121920" y="195263"/>
                  </a:lnTo>
                  <a:lnTo>
                    <a:pt x="40005" y="195263"/>
                  </a:lnTo>
                  <a:lnTo>
                    <a:pt x="38100" y="200025"/>
                  </a:lnTo>
                  <a:cubicBezTo>
                    <a:pt x="54293" y="202883"/>
                    <a:pt x="55245" y="204788"/>
                    <a:pt x="47625" y="224790"/>
                  </a:cubicBezTo>
                  <a:lnTo>
                    <a:pt x="29528" y="273367"/>
                  </a:lnTo>
                  <a:cubicBezTo>
                    <a:pt x="21908" y="293370"/>
                    <a:pt x="19050" y="295275"/>
                    <a:pt x="953" y="298133"/>
                  </a:cubicBezTo>
                  <a:lnTo>
                    <a:pt x="0" y="302895"/>
                  </a:lnTo>
                  <a:lnTo>
                    <a:pt x="91440" y="302895"/>
                  </a:lnTo>
                  <a:lnTo>
                    <a:pt x="107632" y="277178"/>
                  </a:lnTo>
                  <a:lnTo>
                    <a:pt x="101918" y="277178"/>
                  </a:lnTo>
                  <a:cubicBezTo>
                    <a:pt x="91440" y="286703"/>
                    <a:pt x="78105" y="296228"/>
                    <a:pt x="60007" y="296228"/>
                  </a:cubicBezTo>
                  <a:cubicBezTo>
                    <a:pt x="36195" y="296228"/>
                    <a:pt x="38100" y="295275"/>
                    <a:pt x="45720" y="273367"/>
                  </a:cubicBezTo>
                  <a:lnTo>
                    <a:pt x="54293" y="249555"/>
                  </a:lnTo>
                  <a:lnTo>
                    <a:pt x="76200" y="249555"/>
                  </a:lnTo>
                  <a:close/>
                  <a:moveTo>
                    <a:pt x="88582" y="188595"/>
                  </a:moveTo>
                  <a:lnTo>
                    <a:pt x="117157" y="168592"/>
                  </a:lnTo>
                  <a:lnTo>
                    <a:pt x="117157" y="165735"/>
                  </a:lnTo>
                  <a:lnTo>
                    <a:pt x="100013" y="165735"/>
                  </a:lnTo>
                  <a:lnTo>
                    <a:pt x="83820" y="188595"/>
                  </a:lnTo>
                  <a:lnTo>
                    <a:pt x="88582" y="188595"/>
                  </a:lnTo>
                  <a:close/>
                  <a:moveTo>
                    <a:pt x="450533" y="52388"/>
                  </a:moveTo>
                  <a:cubicBezTo>
                    <a:pt x="456247" y="52388"/>
                    <a:pt x="461010" y="56197"/>
                    <a:pt x="458153" y="66675"/>
                  </a:cubicBezTo>
                  <a:lnTo>
                    <a:pt x="432435" y="72390"/>
                  </a:lnTo>
                  <a:cubicBezTo>
                    <a:pt x="437197" y="60960"/>
                    <a:pt x="444818" y="52388"/>
                    <a:pt x="450533" y="52388"/>
                  </a:cubicBezTo>
                  <a:moveTo>
                    <a:pt x="464820" y="93345"/>
                  </a:moveTo>
                  <a:lnTo>
                    <a:pt x="460058" y="93345"/>
                  </a:lnTo>
                  <a:cubicBezTo>
                    <a:pt x="453390" y="100965"/>
                    <a:pt x="446722" y="106680"/>
                    <a:pt x="440055" y="106680"/>
                  </a:cubicBezTo>
                  <a:cubicBezTo>
                    <a:pt x="433388" y="106680"/>
                    <a:pt x="429578" y="102870"/>
                    <a:pt x="429578" y="93345"/>
                  </a:cubicBezTo>
                  <a:cubicBezTo>
                    <a:pt x="429578" y="89535"/>
                    <a:pt x="429578" y="85725"/>
                    <a:pt x="430530" y="81915"/>
                  </a:cubicBezTo>
                  <a:lnTo>
                    <a:pt x="471488" y="68580"/>
                  </a:lnTo>
                  <a:cubicBezTo>
                    <a:pt x="479108" y="49530"/>
                    <a:pt x="469583" y="40958"/>
                    <a:pt x="458153" y="40958"/>
                  </a:cubicBezTo>
                  <a:cubicBezTo>
                    <a:pt x="439103" y="40958"/>
                    <a:pt x="416243" y="73342"/>
                    <a:pt x="416243" y="101917"/>
                  </a:cubicBezTo>
                  <a:cubicBezTo>
                    <a:pt x="416243" y="114300"/>
                    <a:pt x="421958" y="121920"/>
                    <a:pt x="431483" y="121920"/>
                  </a:cubicBezTo>
                  <a:cubicBezTo>
                    <a:pt x="443865" y="121920"/>
                    <a:pt x="455295" y="111442"/>
                    <a:pt x="464820" y="93345"/>
                  </a:cubicBezTo>
                  <a:moveTo>
                    <a:pt x="457200" y="33338"/>
                  </a:moveTo>
                  <a:lnTo>
                    <a:pt x="485775" y="6667"/>
                  </a:lnTo>
                  <a:lnTo>
                    <a:pt x="485775" y="3810"/>
                  </a:lnTo>
                  <a:lnTo>
                    <a:pt x="470535" y="3810"/>
                  </a:lnTo>
                  <a:lnTo>
                    <a:pt x="452438" y="34290"/>
                  </a:lnTo>
                  <a:lnTo>
                    <a:pt x="457200" y="34290"/>
                  </a:lnTo>
                  <a:close/>
                  <a:moveTo>
                    <a:pt x="371475" y="52388"/>
                  </a:moveTo>
                  <a:lnTo>
                    <a:pt x="381953" y="52388"/>
                  </a:lnTo>
                  <a:lnTo>
                    <a:pt x="360045" y="111442"/>
                  </a:lnTo>
                  <a:cubicBezTo>
                    <a:pt x="358140" y="116205"/>
                    <a:pt x="360997" y="121920"/>
                    <a:pt x="365760" y="121920"/>
                  </a:cubicBezTo>
                  <a:cubicBezTo>
                    <a:pt x="378143" y="121920"/>
                    <a:pt x="398145" y="109538"/>
                    <a:pt x="404813" y="93345"/>
                  </a:cubicBezTo>
                  <a:lnTo>
                    <a:pt x="401003" y="93345"/>
                  </a:lnTo>
                  <a:cubicBezTo>
                    <a:pt x="395288" y="99060"/>
                    <a:pt x="384810" y="106680"/>
                    <a:pt x="376238" y="108585"/>
                  </a:cubicBezTo>
                  <a:lnTo>
                    <a:pt x="396240" y="53340"/>
                  </a:lnTo>
                  <a:lnTo>
                    <a:pt x="416243" y="53340"/>
                  </a:lnTo>
                  <a:lnTo>
                    <a:pt x="419100" y="44767"/>
                  </a:lnTo>
                  <a:lnTo>
                    <a:pt x="399097" y="44767"/>
                  </a:lnTo>
                  <a:lnTo>
                    <a:pt x="406718" y="23813"/>
                  </a:lnTo>
                  <a:lnTo>
                    <a:pt x="399097" y="23813"/>
                  </a:lnTo>
                  <a:lnTo>
                    <a:pt x="384810" y="44767"/>
                  </a:lnTo>
                  <a:lnTo>
                    <a:pt x="370522" y="46672"/>
                  </a:lnTo>
                  <a:lnTo>
                    <a:pt x="370522" y="52388"/>
                  </a:lnTo>
                  <a:close/>
                  <a:moveTo>
                    <a:pt x="360997" y="59055"/>
                  </a:moveTo>
                  <a:cubicBezTo>
                    <a:pt x="363855" y="49530"/>
                    <a:pt x="361950" y="40958"/>
                    <a:pt x="355283" y="40958"/>
                  </a:cubicBezTo>
                  <a:cubicBezTo>
                    <a:pt x="346710" y="40958"/>
                    <a:pt x="343853" y="47625"/>
                    <a:pt x="335280" y="66675"/>
                  </a:cubicBezTo>
                  <a:lnTo>
                    <a:pt x="335280" y="55245"/>
                  </a:lnTo>
                  <a:cubicBezTo>
                    <a:pt x="335280" y="47625"/>
                    <a:pt x="332423" y="40005"/>
                    <a:pt x="325755" y="40005"/>
                  </a:cubicBezTo>
                  <a:cubicBezTo>
                    <a:pt x="317183" y="40005"/>
                    <a:pt x="309563" y="53340"/>
                    <a:pt x="303848" y="65722"/>
                  </a:cubicBezTo>
                  <a:lnTo>
                    <a:pt x="307658" y="65722"/>
                  </a:lnTo>
                  <a:cubicBezTo>
                    <a:pt x="311468" y="60008"/>
                    <a:pt x="315278" y="56197"/>
                    <a:pt x="318135" y="56197"/>
                  </a:cubicBezTo>
                  <a:cubicBezTo>
                    <a:pt x="321945" y="56197"/>
                    <a:pt x="323850" y="61913"/>
                    <a:pt x="318135" y="74295"/>
                  </a:cubicBezTo>
                  <a:lnTo>
                    <a:pt x="301943" y="109538"/>
                  </a:lnTo>
                  <a:cubicBezTo>
                    <a:pt x="299085" y="116205"/>
                    <a:pt x="301943" y="120967"/>
                    <a:pt x="308610" y="120967"/>
                  </a:cubicBezTo>
                  <a:cubicBezTo>
                    <a:pt x="312420" y="120967"/>
                    <a:pt x="314325" y="120015"/>
                    <a:pt x="316230" y="115253"/>
                  </a:cubicBezTo>
                  <a:lnTo>
                    <a:pt x="332423" y="73342"/>
                  </a:lnTo>
                  <a:cubicBezTo>
                    <a:pt x="337185" y="67628"/>
                    <a:pt x="340995" y="62865"/>
                    <a:pt x="345758" y="58103"/>
                  </a:cubicBezTo>
                  <a:lnTo>
                    <a:pt x="360997" y="58103"/>
                  </a:lnTo>
                  <a:close/>
                  <a:moveTo>
                    <a:pt x="269558" y="52388"/>
                  </a:moveTo>
                  <a:cubicBezTo>
                    <a:pt x="275273" y="52388"/>
                    <a:pt x="280035" y="56197"/>
                    <a:pt x="277178" y="66675"/>
                  </a:cubicBezTo>
                  <a:lnTo>
                    <a:pt x="251460" y="72390"/>
                  </a:lnTo>
                  <a:cubicBezTo>
                    <a:pt x="256223" y="60960"/>
                    <a:pt x="263843" y="52388"/>
                    <a:pt x="269558" y="52388"/>
                  </a:cubicBezTo>
                  <a:moveTo>
                    <a:pt x="283845" y="93345"/>
                  </a:moveTo>
                  <a:lnTo>
                    <a:pt x="279083" y="93345"/>
                  </a:lnTo>
                  <a:cubicBezTo>
                    <a:pt x="272415" y="100965"/>
                    <a:pt x="265748" y="106680"/>
                    <a:pt x="259080" y="106680"/>
                  </a:cubicBezTo>
                  <a:cubicBezTo>
                    <a:pt x="252413" y="106680"/>
                    <a:pt x="248603" y="102870"/>
                    <a:pt x="248603" y="93345"/>
                  </a:cubicBezTo>
                  <a:cubicBezTo>
                    <a:pt x="248603" y="89535"/>
                    <a:pt x="248603" y="85725"/>
                    <a:pt x="249555" y="81915"/>
                  </a:cubicBezTo>
                  <a:lnTo>
                    <a:pt x="290513" y="68580"/>
                  </a:lnTo>
                  <a:cubicBezTo>
                    <a:pt x="298133" y="49530"/>
                    <a:pt x="288608" y="40958"/>
                    <a:pt x="277178" y="40958"/>
                  </a:cubicBezTo>
                  <a:cubicBezTo>
                    <a:pt x="258128" y="40958"/>
                    <a:pt x="235268" y="73342"/>
                    <a:pt x="235268" y="101917"/>
                  </a:cubicBezTo>
                  <a:cubicBezTo>
                    <a:pt x="235268" y="114300"/>
                    <a:pt x="240983" y="121920"/>
                    <a:pt x="250508" y="121920"/>
                  </a:cubicBezTo>
                  <a:cubicBezTo>
                    <a:pt x="262890" y="121920"/>
                    <a:pt x="274320" y="111442"/>
                    <a:pt x="283845" y="93345"/>
                  </a:cubicBezTo>
                  <a:moveTo>
                    <a:pt x="182880" y="110490"/>
                  </a:moveTo>
                  <a:cubicBezTo>
                    <a:pt x="179070" y="110490"/>
                    <a:pt x="173355" y="106680"/>
                    <a:pt x="173355" y="103822"/>
                  </a:cubicBezTo>
                  <a:cubicBezTo>
                    <a:pt x="173355" y="102870"/>
                    <a:pt x="175260" y="98108"/>
                    <a:pt x="177165" y="92392"/>
                  </a:cubicBezTo>
                  <a:lnTo>
                    <a:pt x="183833" y="74295"/>
                  </a:lnTo>
                  <a:cubicBezTo>
                    <a:pt x="190500" y="65722"/>
                    <a:pt x="201930" y="57150"/>
                    <a:pt x="207645" y="57150"/>
                  </a:cubicBezTo>
                  <a:cubicBezTo>
                    <a:pt x="211455" y="57150"/>
                    <a:pt x="214313" y="59055"/>
                    <a:pt x="214313" y="64770"/>
                  </a:cubicBezTo>
                  <a:cubicBezTo>
                    <a:pt x="215265" y="80963"/>
                    <a:pt x="200025" y="110490"/>
                    <a:pt x="182880" y="110490"/>
                  </a:cubicBezTo>
                  <a:moveTo>
                    <a:pt x="230505" y="58103"/>
                  </a:moveTo>
                  <a:cubicBezTo>
                    <a:pt x="230505" y="45720"/>
                    <a:pt x="225743" y="41910"/>
                    <a:pt x="218123" y="41910"/>
                  </a:cubicBezTo>
                  <a:cubicBezTo>
                    <a:pt x="207645" y="41910"/>
                    <a:pt x="198120" y="53340"/>
                    <a:pt x="188595" y="66675"/>
                  </a:cubicBezTo>
                  <a:lnTo>
                    <a:pt x="213360" y="1905"/>
                  </a:lnTo>
                  <a:lnTo>
                    <a:pt x="212408" y="0"/>
                  </a:lnTo>
                  <a:lnTo>
                    <a:pt x="186690" y="2858"/>
                  </a:lnTo>
                  <a:lnTo>
                    <a:pt x="186690" y="5715"/>
                  </a:lnTo>
                  <a:lnTo>
                    <a:pt x="191453" y="9525"/>
                  </a:lnTo>
                  <a:cubicBezTo>
                    <a:pt x="196215" y="13335"/>
                    <a:pt x="194310" y="17145"/>
                    <a:pt x="190500" y="27622"/>
                  </a:cubicBezTo>
                  <a:lnTo>
                    <a:pt x="163830" y="96203"/>
                  </a:lnTo>
                  <a:cubicBezTo>
                    <a:pt x="161925" y="100965"/>
                    <a:pt x="159068" y="107633"/>
                    <a:pt x="159068" y="108585"/>
                  </a:cubicBezTo>
                  <a:cubicBezTo>
                    <a:pt x="159068" y="115253"/>
                    <a:pt x="168593" y="121920"/>
                    <a:pt x="177165" y="121920"/>
                  </a:cubicBezTo>
                  <a:cubicBezTo>
                    <a:pt x="196215" y="121920"/>
                    <a:pt x="230505" y="85725"/>
                    <a:pt x="230505" y="58103"/>
                  </a:cubicBezTo>
                  <a:moveTo>
                    <a:pt x="149543" y="49530"/>
                  </a:moveTo>
                  <a:cubicBezTo>
                    <a:pt x="151448" y="43815"/>
                    <a:pt x="147638" y="40958"/>
                    <a:pt x="144780" y="40958"/>
                  </a:cubicBezTo>
                  <a:cubicBezTo>
                    <a:pt x="133350" y="40958"/>
                    <a:pt x="119063" y="51435"/>
                    <a:pt x="113348" y="66675"/>
                  </a:cubicBezTo>
                  <a:lnTo>
                    <a:pt x="117157" y="66675"/>
                  </a:lnTo>
                  <a:cubicBezTo>
                    <a:pt x="120968" y="60960"/>
                    <a:pt x="127635" y="55245"/>
                    <a:pt x="133350" y="54292"/>
                  </a:cubicBezTo>
                  <a:lnTo>
                    <a:pt x="110490" y="113347"/>
                  </a:lnTo>
                  <a:cubicBezTo>
                    <a:pt x="108585" y="119063"/>
                    <a:pt x="112395" y="121920"/>
                    <a:pt x="115253" y="121920"/>
                  </a:cubicBezTo>
                  <a:cubicBezTo>
                    <a:pt x="126682" y="121920"/>
                    <a:pt x="140018" y="111442"/>
                    <a:pt x="145733" y="96203"/>
                  </a:cubicBezTo>
                  <a:lnTo>
                    <a:pt x="141923" y="96203"/>
                  </a:lnTo>
                  <a:cubicBezTo>
                    <a:pt x="138113" y="101917"/>
                    <a:pt x="131445" y="107633"/>
                    <a:pt x="125730" y="108585"/>
                  </a:cubicBezTo>
                  <a:lnTo>
                    <a:pt x="149543" y="49530"/>
                  </a:lnTo>
                  <a:close/>
                  <a:moveTo>
                    <a:pt x="153353" y="20003"/>
                  </a:moveTo>
                  <a:cubicBezTo>
                    <a:pt x="159068" y="20003"/>
                    <a:pt x="162878" y="15240"/>
                    <a:pt x="162878" y="10478"/>
                  </a:cubicBezTo>
                  <a:cubicBezTo>
                    <a:pt x="162878" y="4763"/>
                    <a:pt x="158115" y="953"/>
                    <a:pt x="153353" y="953"/>
                  </a:cubicBezTo>
                  <a:cubicBezTo>
                    <a:pt x="147638" y="953"/>
                    <a:pt x="143828" y="5715"/>
                    <a:pt x="143828" y="10478"/>
                  </a:cubicBezTo>
                  <a:cubicBezTo>
                    <a:pt x="143828" y="16192"/>
                    <a:pt x="147638" y="20003"/>
                    <a:pt x="153353" y="20003"/>
                  </a:cubicBezTo>
                  <a:moveTo>
                    <a:pt x="93345" y="10478"/>
                  </a:moveTo>
                  <a:lnTo>
                    <a:pt x="39053" y="10478"/>
                  </a:lnTo>
                  <a:lnTo>
                    <a:pt x="37148" y="15240"/>
                  </a:lnTo>
                  <a:cubicBezTo>
                    <a:pt x="53340" y="18097"/>
                    <a:pt x="54293" y="20003"/>
                    <a:pt x="46673" y="40005"/>
                  </a:cubicBezTo>
                  <a:lnTo>
                    <a:pt x="29528" y="88583"/>
                  </a:lnTo>
                  <a:cubicBezTo>
                    <a:pt x="21908" y="108585"/>
                    <a:pt x="19050" y="110490"/>
                    <a:pt x="953" y="113347"/>
                  </a:cubicBezTo>
                  <a:lnTo>
                    <a:pt x="0" y="118110"/>
                  </a:lnTo>
                  <a:lnTo>
                    <a:pt x="82868" y="118110"/>
                  </a:lnTo>
                  <a:lnTo>
                    <a:pt x="100965" y="86678"/>
                  </a:lnTo>
                  <a:lnTo>
                    <a:pt x="94298" y="86678"/>
                  </a:lnTo>
                  <a:cubicBezTo>
                    <a:pt x="83820" y="98108"/>
                    <a:pt x="72390" y="111442"/>
                    <a:pt x="54293" y="111442"/>
                  </a:cubicBezTo>
                  <a:cubicBezTo>
                    <a:pt x="40957" y="111442"/>
                    <a:pt x="39053" y="109538"/>
                    <a:pt x="46673" y="88583"/>
                  </a:cubicBezTo>
                  <a:lnTo>
                    <a:pt x="63818" y="40005"/>
                  </a:lnTo>
                  <a:cubicBezTo>
                    <a:pt x="71438" y="20003"/>
                    <a:pt x="74295" y="18097"/>
                    <a:pt x="92393" y="15240"/>
                  </a:cubicBezTo>
                  <a:lnTo>
                    <a:pt x="93345" y="10478"/>
                  </a:lnTo>
                  <a:close/>
                </a:path>
              </a:pathLst>
            </a:custGeom>
            <a:solidFill>
              <a:srgbClr val="000000"/>
            </a:solidFill>
            <a:ln w="9525" cap="flat">
              <a:noFill/>
              <a:prstDash val="solid"/>
              <a:miter/>
            </a:ln>
          </p:spPr>
          <p:txBody>
            <a:bodyPr rtlCol="0" anchor="ctr"/>
            <a:lstStyle/>
            <a:p>
              <a:endParaRPr lang="fr-FR"/>
            </a:p>
          </p:txBody>
        </p:sp>
        <p:sp>
          <p:nvSpPr>
            <p:cNvPr id="24" name="Forme libre : forme 23">
              <a:extLst>
                <a:ext uri="{FF2B5EF4-FFF2-40B4-BE49-F238E27FC236}">
                  <a16:creationId xmlns:a16="http://schemas.microsoft.com/office/drawing/2014/main" xmlns="" id="{997DA47D-4E0B-443C-93DE-3C42349D39AA}"/>
                </a:ext>
              </a:extLst>
            </p:cNvPr>
            <p:cNvSpPr/>
            <p:nvPr/>
          </p:nvSpPr>
          <p:spPr>
            <a:xfrm>
              <a:off x="270509" y="675322"/>
              <a:ext cx="1310640" cy="498157"/>
            </a:xfrm>
            <a:custGeom>
              <a:avLst/>
              <a:gdLst>
                <a:gd name="connsiteX0" fmla="*/ 0 w 1310640"/>
                <a:gd name="connsiteY0" fmla="*/ 196215 h 498157"/>
                <a:gd name="connsiteX1" fmla="*/ 0 w 1310640"/>
                <a:gd name="connsiteY1" fmla="*/ 0 h 498157"/>
                <a:gd name="connsiteX2" fmla="*/ 64770 w 1310640"/>
                <a:gd name="connsiteY2" fmla="*/ 0 h 498157"/>
                <a:gd name="connsiteX3" fmla="*/ 116205 w 1310640"/>
                <a:gd name="connsiteY3" fmla="*/ 16192 h 498157"/>
                <a:gd name="connsiteX4" fmla="*/ 135255 w 1310640"/>
                <a:gd name="connsiteY4" fmla="*/ 59055 h 498157"/>
                <a:gd name="connsiteX5" fmla="*/ 116205 w 1310640"/>
                <a:gd name="connsiteY5" fmla="*/ 101917 h 498157"/>
                <a:gd name="connsiteX6" fmla="*/ 64770 w 1310640"/>
                <a:gd name="connsiteY6" fmla="*/ 118110 h 498157"/>
                <a:gd name="connsiteX7" fmla="*/ 40005 w 1310640"/>
                <a:gd name="connsiteY7" fmla="*/ 118110 h 498157"/>
                <a:gd name="connsiteX8" fmla="*/ 40005 w 1310640"/>
                <a:gd name="connsiteY8" fmla="*/ 197167 h 498157"/>
                <a:gd name="connsiteX9" fmla="*/ 0 w 1310640"/>
                <a:gd name="connsiteY9" fmla="*/ 197167 h 498157"/>
                <a:gd name="connsiteX10" fmla="*/ 65723 w 1310640"/>
                <a:gd name="connsiteY10" fmla="*/ 33338 h 498157"/>
                <a:gd name="connsiteX11" fmla="*/ 39053 w 1310640"/>
                <a:gd name="connsiteY11" fmla="*/ 33338 h 498157"/>
                <a:gd name="connsiteX12" fmla="*/ 39053 w 1310640"/>
                <a:gd name="connsiteY12" fmla="*/ 82867 h 498157"/>
                <a:gd name="connsiteX13" fmla="*/ 65723 w 1310640"/>
                <a:gd name="connsiteY13" fmla="*/ 82867 h 498157"/>
                <a:gd name="connsiteX14" fmla="*/ 85725 w 1310640"/>
                <a:gd name="connsiteY14" fmla="*/ 76200 h 498157"/>
                <a:gd name="connsiteX15" fmla="*/ 93345 w 1310640"/>
                <a:gd name="connsiteY15" fmla="*/ 58102 h 498157"/>
                <a:gd name="connsiteX16" fmla="*/ 85725 w 1310640"/>
                <a:gd name="connsiteY16" fmla="*/ 40005 h 498157"/>
                <a:gd name="connsiteX17" fmla="*/ 65723 w 1310640"/>
                <a:gd name="connsiteY17" fmla="*/ 33338 h 498157"/>
                <a:gd name="connsiteX18" fmla="*/ 166688 w 1310640"/>
                <a:gd name="connsiteY18" fmla="*/ 196215 h 498157"/>
                <a:gd name="connsiteX19" fmla="*/ 166688 w 1310640"/>
                <a:gd name="connsiteY19" fmla="*/ 0 h 498157"/>
                <a:gd name="connsiteX20" fmla="*/ 226695 w 1310640"/>
                <a:gd name="connsiteY20" fmla="*/ 0 h 498157"/>
                <a:gd name="connsiteX21" fmla="*/ 278130 w 1310640"/>
                <a:gd name="connsiteY21" fmla="*/ 16192 h 498157"/>
                <a:gd name="connsiteX22" fmla="*/ 297180 w 1310640"/>
                <a:gd name="connsiteY22" fmla="*/ 59055 h 498157"/>
                <a:gd name="connsiteX23" fmla="*/ 288608 w 1310640"/>
                <a:gd name="connsiteY23" fmla="*/ 89535 h 498157"/>
                <a:gd name="connsiteX24" fmla="*/ 265748 w 1310640"/>
                <a:gd name="connsiteY24" fmla="*/ 109538 h 498157"/>
                <a:gd name="connsiteX25" fmla="*/ 327660 w 1310640"/>
                <a:gd name="connsiteY25" fmla="*/ 196215 h 498157"/>
                <a:gd name="connsiteX26" fmla="*/ 280035 w 1310640"/>
                <a:gd name="connsiteY26" fmla="*/ 196215 h 498157"/>
                <a:gd name="connsiteX27" fmla="*/ 227648 w 1310640"/>
                <a:gd name="connsiteY27" fmla="*/ 117157 h 498157"/>
                <a:gd name="connsiteX28" fmla="*/ 206692 w 1310640"/>
                <a:gd name="connsiteY28" fmla="*/ 117157 h 498157"/>
                <a:gd name="connsiteX29" fmla="*/ 206692 w 1310640"/>
                <a:gd name="connsiteY29" fmla="*/ 196215 h 498157"/>
                <a:gd name="connsiteX30" fmla="*/ 166688 w 1310640"/>
                <a:gd name="connsiteY30" fmla="*/ 196215 h 498157"/>
                <a:gd name="connsiteX31" fmla="*/ 229553 w 1310640"/>
                <a:gd name="connsiteY31" fmla="*/ 33338 h 498157"/>
                <a:gd name="connsiteX32" fmla="*/ 206692 w 1310640"/>
                <a:gd name="connsiteY32" fmla="*/ 33338 h 498157"/>
                <a:gd name="connsiteX33" fmla="*/ 206692 w 1310640"/>
                <a:gd name="connsiteY33" fmla="*/ 82867 h 498157"/>
                <a:gd name="connsiteX34" fmla="*/ 229553 w 1310640"/>
                <a:gd name="connsiteY34" fmla="*/ 82867 h 498157"/>
                <a:gd name="connsiteX35" fmla="*/ 249555 w 1310640"/>
                <a:gd name="connsiteY35" fmla="*/ 76200 h 498157"/>
                <a:gd name="connsiteX36" fmla="*/ 256223 w 1310640"/>
                <a:gd name="connsiteY36" fmla="*/ 58102 h 498157"/>
                <a:gd name="connsiteX37" fmla="*/ 249555 w 1310640"/>
                <a:gd name="connsiteY37" fmla="*/ 40005 h 498157"/>
                <a:gd name="connsiteX38" fmla="*/ 229553 w 1310640"/>
                <a:gd name="connsiteY38" fmla="*/ 33338 h 498157"/>
                <a:gd name="connsiteX39" fmla="*/ 352425 w 1310640"/>
                <a:gd name="connsiteY39" fmla="*/ 196215 h 498157"/>
                <a:gd name="connsiteX40" fmla="*/ 352425 w 1310640"/>
                <a:gd name="connsiteY40" fmla="*/ 0 h 498157"/>
                <a:gd name="connsiteX41" fmla="*/ 466725 w 1310640"/>
                <a:gd name="connsiteY41" fmla="*/ 0 h 498157"/>
                <a:gd name="connsiteX42" fmla="*/ 466725 w 1310640"/>
                <a:gd name="connsiteY42" fmla="*/ 34290 h 498157"/>
                <a:gd name="connsiteX43" fmla="*/ 392430 w 1310640"/>
                <a:gd name="connsiteY43" fmla="*/ 34290 h 498157"/>
                <a:gd name="connsiteX44" fmla="*/ 392430 w 1310640"/>
                <a:gd name="connsiteY44" fmla="*/ 80010 h 498157"/>
                <a:gd name="connsiteX45" fmla="*/ 456248 w 1310640"/>
                <a:gd name="connsiteY45" fmla="*/ 80010 h 498157"/>
                <a:gd name="connsiteX46" fmla="*/ 456248 w 1310640"/>
                <a:gd name="connsiteY46" fmla="*/ 114300 h 498157"/>
                <a:gd name="connsiteX47" fmla="*/ 392430 w 1310640"/>
                <a:gd name="connsiteY47" fmla="*/ 114300 h 498157"/>
                <a:gd name="connsiteX48" fmla="*/ 392430 w 1310640"/>
                <a:gd name="connsiteY48" fmla="*/ 163830 h 498157"/>
                <a:gd name="connsiteX49" fmla="*/ 466725 w 1310640"/>
                <a:gd name="connsiteY49" fmla="*/ 163830 h 498157"/>
                <a:gd name="connsiteX50" fmla="*/ 466725 w 1310640"/>
                <a:gd name="connsiteY50" fmla="*/ 198120 h 498157"/>
                <a:gd name="connsiteX51" fmla="*/ 352425 w 1310640"/>
                <a:gd name="connsiteY51" fmla="*/ 198120 h 498157"/>
                <a:gd name="connsiteX52" fmla="*/ 513398 w 1310640"/>
                <a:gd name="connsiteY52" fmla="*/ 196215 h 498157"/>
                <a:gd name="connsiteX53" fmla="*/ 513398 w 1310640"/>
                <a:gd name="connsiteY53" fmla="*/ 0 h 498157"/>
                <a:gd name="connsiteX54" fmla="*/ 563880 w 1310640"/>
                <a:gd name="connsiteY54" fmla="*/ 0 h 498157"/>
                <a:gd name="connsiteX55" fmla="*/ 611505 w 1310640"/>
                <a:gd name="connsiteY55" fmla="*/ 80963 h 498157"/>
                <a:gd name="connsiteX56" fmla="*/ 659130 w 1310640"/>
                <a:gd name="connsiteY56" fmla="*/ 0 h 498157"/>
                <a:gd name="connsiteX57" fmla="*/ 709613 w 1310640"/>
                <a:gd name="connsiteY57" fmla="*/ 0 h 498157"/>
                <a:gd name="connsiteX58" fmla="*/ 709613 w 1310640"/>
                <a:gd name="connsiteY58" fmla="*/ 197167 h 498157"/>
                <a:gd name="connsiteX59" fmla="*/ 669608 w 1310640"/>
                <a:gd name="connsiteY59" fmla="*/ 197167 h 498157"/>
                <a:gd name="connsiteX60" fmla="*/ 669608 w 1310640"/>
                <a:gd name="connsiteY60" fmla="*/ 56198 h 498157"/>
                <a:gd name="connsiteX61" fmla="*/ 624840 w 1310640"/>
                <a:gd name="connsiteY61" fmla="*/ 128588 h 498157"/>
                <a:gd name="connsiteX62" fmla="*/ 596265 w 1310640"/>
                <a:gd name="connsiteY62" fmla="*/ 128588 h 498157"/>
                <a:gd name="connsiteX63" fmla="*/ 552450 w 1310640"/>
                <a:gd name="connsiteY63" fmla="*/ 56198 h 498157"/>
                <a:gd name="connsiteX64" fmla="*/ 552450 w 1310640"/>
                <a:gd name="connsiteY64" fmla="*/ 196215 h 498157"/>
                <a:gd name="connsiteX65" fmla="*/ 513398 w 1310640"/>
                <a:gd name="connsiteY65" fmla="*/ 196215 h 498157"/>
                <a:gd name="connsiteX66" fmla="*/ 763905 w 1310640"/>
                <a:gd name="connsiteY66" fmla="*/ 196215 h 498157"/>
                <a:gd name="connsiteX67" fmla="*/ 763905 w 1310640"/>
                <a:gd name="connsiteY67" fmla="*/ 0 h 498157"/>
                <a:gd name="connsiteX68" fmla="*/ 803910 w 1310640"/>
                <a:gd name="connsiteY68" fmla="*/ 0 h 498157"/>
                <a:gd name="connsiteX69" fmla="*/ 803910 w 1310640"/>
                <a:gd name="connsiteY69" fmla="*/ 197167 h 498157"/>
                <a:gd name="connsiteX70" fmla="*/ 763905 w 1310640"/>
                <a:gd name="connsiteY70" fmla="*/ 197167 h 498157"/>
                <a:gd name="connsiteX71" fmla="*/ 858203 w 1310640"/>
                <a:gd name="connsiteY71" fmla="*/ 196215 h 498157"/>
                <a:gd name="connsiteX72" fmla="*/ 858203 w 1310640"/>
                <a:gd name="connsiteY72" fmla="*/ 0 h 498157"/>
                <a:gd name="connsiteX73" fmla="*/ 972503 w 1310640"/>
                <a:gd name="connsiteY73" fmla="*/ 0 h 498157"/>
                <a:gd name="connsiteX74" fmla="*/ 972503 w 1310640"/>
                <a:gd name="connsiteY74" fmla="*/ 34290 h 498157"/>
                <a:gd name="connsiteX75" fmla="*/ 898208 w 1310640"/>
                <a:gd name="connsiteY75" fmla="*/ 34290 h 498157"/>
                <a:gd name="connsiteX76" fmla="*/ 898208 w 1310640"/>
                <a:gd name="connsiteY76" fmla="*/ 80010 h 498157"/>
                <a:gd name="connsiteX77" fmla="*/ 962025 w 1310640"/>
                <a:gd name="connsiteY77" fmla="*/ 80010 h 498157"/>
                <a:gd name="connsiteX78" fmla="*/ 962025 w 1310640"/>
                <a:gd name="connsiteY78" fmla="*/ 114300 h 498157"/>
                <a:gd name="connsiteX79" fmla="*/ 898208 w 1310640"/>
                <a:gd name="connsiteY79" fmla="*/ 114300 h 498157"/>
                <a:gd name="connsiteX80" fmla="*/ 898208 w 1310640"/>
                <a:gd name="connsiteY80" fmla="*/ 163830 h 498157"/>
                <a:gd name="connsiteX81" fmla="*/ 972503 w 1310640"/>
                <a:gd name="connsiteY81" fmla="*/ 163830 h 498157"/>
                <a:gd name="connsiteX82" fmla="*/ 972503 w 1310640"/>
                <a:gd name="connsiteY82" fmla="*/ 198120 h 498157"/>
                <a:gd name="connsiteX83" fmla="*/ 858203 w 1310640"/>
                <a:gd name="connsiteY83" fmla="*/ 198120 h 498157"/>
                <a:gd name="connsiteX84" fmla="*/ 1019175 w 1310640"/>
                <a:gd name="connsiteY84" fmla="*/ 196215 h 498157"/>
                <a:gd name="connsiteX85" fmla="*/ 1019175 w 1310640"/>
                <a:gd name="connsiteY85" fmla="*/ 0 h 498157"/>
                <a:gd name="connsiteX86" fmla="*/ 1079183 w 1310640"/>
                <a:gd name="connsiteY86" fmla="*/ 0 h 498157"/>
                <a:gd name="connsiteX87" fmla="*/ 1130618 w 1310640"/>
                <a:gd name="connsiteY87" fmla="*/ 16192 h 498157"/>
                <a:gd name="connsiteX88" fmla="*/ 1149668 w 1310640"/>
                <a:gd name="connsiteY88" fmla="*/ 59055 h 498157"/>
                <a:gd name="connsiteX89" fmla="*/ 1141095 w 1310640"/>
                <a:gd name="connsiteY89" fmla="*/ 89535 h 498157"/>
                <a:gd name="connsiteX90" fmla="*/ 1118235 w 1310640"/>
                <a:gd name="connsiteY90" fmla="*/ 109538 h 498157"/>
                <a:gd name="connsiteX91" fmla="*/ 1180148 w 1310640"/>
                <a:gd name="connsiteY91" fmla="*/ 196215 h 498157"/>
                <a:gd name="connsiteX92" fmla="*/ 1132523 w 1310640"/>
                <a:gd name="connsiteY92" fmla="*/ 196215 h 498157"/>
                <a:gd name="connsiteX93" fmla="*/ 1080135 w 1310640"/>
                <a:gd name="connsiteY93" fmla="*/ 117157 h 498157"/>
                <a:gd name="connsiteX94" fmla="*/ 1059180 w 1310640"/>
                <a:gd name="connsiteY94" fmla="*/ 117157 h 498157"/>
                <a:gd name="connsiteX95" fmla="*/ 1059180 w 1310640"/>
                <a:gd name="connsiteY95" fmla="*/ 196215 h 498157"/>
                <a:gd name="connsiteX96" fmla="*/ 1019175 w 1310640"/>
                <a:gd name="connsiteY96" fmla="*/ 196215 h 498157"/>
                <a:gd name="connsiteX97" fmla="*/ 1082040 w 1310640"/>
                <a:gd name="connsiteY97" fmla="*/ 33338 h 498157"/>
                <a:gd name="connsiteX98" fmla="*/ 1059180 w 1310640"/>
                <a:gd name="connsiteY98" fmla="*/ 33338 h 498157"/>
                <a:gd name="connsiteX99" fmla="*/ 1059180 w 1310640"/>
                <a:gd name="connsiteY99" fmla="*/ 82867 h 498157"/>
                <a:gd name="connsiteX100" fmla="*/ 1082040 w 1310640"/>
                <a:gd name="connsiteY100" fmla="*/ 82867 h 498157"/>
                <a:gd name="connsiteX101" fmla="*/ 1102043 w 1310640"/>
                <a:gd name="connsiteY101" fmla="*/ 76200 h 498157"/>
                <a:gd name="connsiteX102" fmla="*/ 1108710 w 1310640"/>
                <a:gd name="connsiteY102" fmla="*/ 58102 h 498157"/>
                <a:gd name="connsiteX103" fmla="*/ 1102043 w 1310640"/>
                <a:gd name="connsiteY103" fmla="*/ 40005 h 498157"/>
                <a:gd name="connsiteX104" fmla="*/ 1082040 w 1310640"/>
                <a:gd name="connsiteY104" fmla="*/ 33338 h 498157"/>
                <a:gd name="connsiteX105" fmla="*/ 0 w 1310640"/>
                <a:gd name="connsiteY105" fmla="*/ 493395 h 498157"/>
                <a:gd name="connsiteX106" fmla="*/ 0 w 1310640"/>
                <a:gd name="connsiteY106" fmla="*/ 296228 h 498157"/>
                <a:gd name="connsiteX107" fmla="*/ 50483 w 1310640"/>
                <a:gd name="connsiteY107" fmla="*/ 296228 h 498157"/>
                <a:gd name="connsiteX108" fmla="*/ 98108 w 1310640"/>
                <a:gd name="connsiteY108" fmla="*/ 377190 h 498157"/>
                <a:gd name="connsiteX109" fmla="*/ 145733 w 1310640"/>
                <a:gd name="connsiteY109" fmla="*/ 296228 h 498157"/>
                <a:gd name="connsiteX110" fmla="*/ 196215 w 1310640"/>
                <a:gd name="connsiteY110" fmla="*/ 296228 h 498157"/>
                <a:gd name="connsiteX111" fmla="*/ 196215 w 1310640"/>
                <a:gd name="connsiteY111" fmla="*/ 493395 h 498157"/>
                <a:gd name="connsiteX112" fmla="*/ 156210 w 1310640"/>
                <a:gd name="connsiteY112" fmla="*/ 493395 h 498157"/>
                <a:gd name="connsiteX113" fmla="*/ 156210 w 1310640"/>
                <a:gd name="connsiteY113" fmla="*/ 353378 h 498157"/>
                <a:gd name="connsiteX114" fmla="*/ 112395 w 1310640"/>
                <a:gd name="connsiteY114" fmla="*/ 425767 h 498157"/>
                <a:gd name="connsiteX115" fmla="*/ 84773 w 1310640"/>
                <a:gd name="connsiteY115" fmla="*/ 425767 h 498157"/>
                <a:gd name="connsiteX116" fmla="*/ 40958 w 1310640"/>
                <a:gd name="connsiteY116" fmla="*/ 353378 h 498157"/>
                <a:gd name="connsiteX117" fmla="*/ 40958 w 1310640"/>
                <a:gd name="connsiteY117" fmla="*/ 493395 h 498157"/>
                <a:gd name="connsiteX118" fmla="*/ 0 w 1310640"/>
                <a:gd name="connsiteY118" fmla="*/ 493395 h 498157"/>
                <a:gd name="connsiteX119" fmla="*/ 249555 w 1310640"/>
                <a:gd name="connsiteY119" fmla="*/ 493395 h 498157"/>
                <a:gd name="connsiteX120" fmla="*/ 249555 w 1310640"/>
                <a:gd name="connsiteY120" fmla="*/ 296228 h 498157"/>
                <a:gd name="connsiteX121" fmla="*/ 289560 w 1310640"/>
                <a:gd name="connsiteY121" fmla="*/ 296228 h 498157"/>
                <a:gd name="connsiteX122" fmla="*/ 289560 w 1310640"/>
                <a:gd name="connsiteY122" fmla="*/ 493395 h 498157"/>
                <a:gd name="connsiteX123" fmla="*/ 249555 w 1310640"/>
                <a:gd name="connsiteY123" fmla="*/ 493395 h 498157"/>
                <a:gd name="connsiteX124" fmla="*/ 344805 w 1310640"/>
                <a:gd name="connsiteY124" fmla="*/ 493395 h 498157"/>
                <a:gd name="connsiteX125" fmla="*/ 344805 w 1310640"/>
                <a:gd name="connsiteY125" fmla="*/ 296228 h 498157"/>
                <a:gd name="connsiteX126" fmla="*/ 396240 w 1310640"/>
                <a:gd name="connsiteY126" fmla="*/ 296228 h 498157"/>
                <a:gd name="connsiteX127" fmla="*/ 483870 w 1310640"/>
                <a:gd name="connsiteY127" fmla="*/ 437198 h 498157"/>
                <a:gd name="connsiteX128" fmla="*/ 483870 w 1310640"/>
                <a:gd name="connsiteY128" fmla="*/ 296228 h 498157"/>
                <a:gd name="connsiteX129" fmla="*/ 523875 w 1310640"/>
                <a:gd name="connsiteY129" fmla="*/ 296228 h 498157"/>
                <a:gd name="connsiteX130" fmla="*/ 523875 w 1310640"/>
                <a:gd name="connsiteY130" fmla="*/ 493395 h 498157"/>
                <a:gd name="connsiteX131" fmla="*/ 472440 w 1310640"/>
                <a:gd name="connsiteY131" fmla="*/ 493395 h 498157"/>
                <a:gd name="connsiteX132" fmla="*/ 384810 w 1310640"/>
                <a:gd name="connsiteY132" fmla="*/ 352425 h 498157"/>
                <a:gd name="connsiteX133" fmla="*/ 384810 w 1310640"/>
                <a:gd name="connsiteY133" fmla="*/ 493395 h 498157"/>
                <a:gd name="connsiteX134" fmla="*/ 344805 w 1310640"/>
                <a:gd name="connsiteY134" fmla="*/ 493395 h 498157"/>
                <a:gd name="connsiteX135" fmla="*/ 579120 w 1310640"/>
                <a:gd name="connsiteY135" fmla="*/ 493395 h 498157"/>
                <a:gd name="connsiteX136" fmla="*/ 579120 w 1310640"/>
                <a:gd name="connsiteY136" fmla="*/ 296228 h 498157"/>
                <a:gd name="connsiteX137" fmla="*/ 619125 w 1310640"/>
                <a:gd name="connsiteY137" fmla="*/ 296228 h 498157"/>
                <a:gd name="connsiteX138" fmla="*/ 619125 w 1310640"/>
                <a:gd name="connsiteY138" fmla="*/ 493395 h 498157"/>
                <a:gd name="connsiteX139" fmla="*/ 579120 w 1310640"/>
                <a:gd name="connsiteY139" fmla="*/ 493395 h 498157"/>
                <a:gd name="connsiteX140" fmla="*/ 656273 w 1310640"/>
                <a:gd name="connsiteY140" fmla="*/ 466725 h 498157"/>
                <a:gd name="connsiteX141" fmla="*/ 684848 w 1310640"/>
                <a:gd name="connsiteY141" fmla="*/ 440055 h 498157"/>
                <a:gd name="connsiteX142" fmla="*/ 704850 w 1310640"/>
                <a:gd name="connsiteY142" fmla="*/ 458153 h 498157"/>
                <a:gd name="connsiteX143" fmla="*/ 728663 w 1310640"/>
                <a:gd name="connsiteY143" fmla="*/ 464820 h 498157"/>
                <a:gd name="connsiteX144" fmla="*/ 746760 w 1310640"/>
                <a:gd name="connsiteY144" fmla="*/ 459105 h 498157"/>
                <a:gd name="connsiteX145" fmla="*/ 753428 w 1310640"/>
                <a:gd name="connsiteY145" fmla="*/ 441960 h 498157"/>
                <a:gd name="connsiteX146" fmla="*/ 739140 w 1310640"/>
                <a:gd name="connsiteY146" fmla="*/ 421957 h 498157"/>
                <a:gd name="connsiteX147" fmla="*/ 708660 w 1310640"/>
                <a:gd name="connsiteY147" fmla="*/ 406717 h 498157"/>
                <a:gd name="connsiteX148" fmla="*/ 678180 w 1310640"/>
                <a:gd name="connsiteY148" fmla="*/ 385763 h 498157"/>
                <a:gd name="connsiteX149" fmla="*/ 663893 w 1310640"/>
                <a:gd name="connsiteY149" fmla="*/ 348615 h 498157"/>
                <a:gd name="connsiteX150" fmla="*/ 668655 w 1310640"/>
                <a:gd name="connsiteY150" fmla="*/ 326707 h 498157"/>
                <a:gd name="connsiteX151" fmla="*/ 681990 w 1310640"/>
                <a:gd name="connsiteY151" fmla="*/ 308610 h 498157"/>
                <a:gd name="connsiteX152" fmla="*/ 701993 w 1310640"/>
                <a:gd name="connsiteY152" fmla="*/ 296228 h 498157"/>
                <a:gd name="connsiteX153" fmla="*/ 727710 w 1310640"/>
                <a:gd name="connsiteY153" fmla="*/ 291465 h 498157"/>
                <a:gd name="connsiteX154" fmla="*/ 766763 w 1310640"/>
                <a:gd name="connsiteY154" fmla="*/ 300990 h 498157"/>
                <a:gd name="connsiteX155" fmla="*/ 796290 w 1310640"/>
                <a:gd name="connsiteY155" fmla="*/ 324803 h 498157"/>
                <a:gd name="connsiteX156" fmla="*/ 766763 w 1310640"/>
                <a:gd name="connsiteY156" fmla="*/ 350520 h 498157"/>
                <a:gd name="connsiteX157" fmla="*/ 748665 w 1310640"/>
                <a:gd name="connsiteY157" fmla="*/ 332423 h 498157"/>
                <a:gd name="connsiteX158" fmla="*/ 727710 w 1310640"/>
                <a:gd name="connsiteY158" fmla="*/ 325755 h 498157"/>
                <a:gd name="connsiteX159" fmla="*/ 711518 w 1310640"/>
                <a:gd name="connsiteY159" fmla="*/ 331470 h 498157"/>
                <a:gd name="connsiteX160" fmla="*/ 705803 w 1310640"/>
                <a:gd name="connsiteY160" fmla="*/ 345757 h 498157"/>
                <a:gd name="connsiteX161" fmla="*/ 720090 w 1310640"/>
                <a:gd name="connsiteY161" fmla="*/ 365760 h 498157"/>
                <a:gd name="connsiteX162" fmla="*/ 750570 w 1310640"/>
                <a:gd name="connsiteY162" fmla="*/ 381000 h 498157"/>
                <a:gd name="connsiteX163" fmla="*/ 781050 w 1310640"/>
                <a:gd name="connsiteY163" fmla="*/ 401955 h 498157"/>
                <a:gd name="connsiteX164" fmla="*/ 795338 w 1310640"/>
                <a:gd name="connsiteY164" fmla="*/ 440055 h 498157"/>
                <a:gd name="connsiteX165" fmla="*/ 789623 w 1310640"/>
                <a:gd name="connsiteY165" fmla="*/ 464820 h 498157"/>
                <a:gd name="connsiteX166" fmla="*/ 775335 w 1310640"/>
                <a:gd name="connsiteY166" fmla="*/ 482917 h 498157"/>
                <a:gd name="connsiteX167" fmla="*/ 754380 w 1310640"/>
                <a:gd name="connsiteY167" fmla="*/ 494348 h 498157"/>
                <a:gd name="connsiteX168" fmla="*/ 728663 w 1310640"/>
                <a:gd name="connsiteY168" fmla="*/ 498157 h 498157"/>
                <a:gd name="connsiteX169" fmla="*/ 685800 w 1310640"/>
                <a:gd name="connsiteY169" fmla="*/ 489585 h 498157"/>
                <a:gd name="connsiteX170" fmla="*/ 656273 w 1310640"/>
                <a:gd name="connsiteY170" fmla="*/ 466725 h 498157"/>
                <a:gd name="connsiteX171" fmla="*/ 814388 w 1310640"/>
                <a:gd name="connsiteY171" fmla="*/ 333375 h 498157"/>
                <a:gd name="connsiteX172" fmla="*/ 814388 w 1310640"/>
                <a:gd name="connsiteY172" fmla="*/ 297180 h 498157"/>
                <a:gd name="connsiteX173" fmla="*/ 975360 w 1310640"/>
                <a:gd name="connsiteY173" fmla="*/ 297180 h 498157"/>
                <a:gd name="connsiteX174" fmla="*/ 975360 w 1310640"/>
                <a:gd name="connsiteY174" fmla="*/ 333375 h 498157"/>
                <a:gd name="connsiteX175" fmla="*/ 914400 w 1310640"/>
                <a:gd name="connsiteY175" fmla="*/ 333375 h 498157"/>
                <a:gd name="connsiteX176" fmla="*/ 914400 w 1310640"/>
                <a:gd name="connsiteY176" fmla="*/ 493395 h 498157"/>
                <a:gd name="connsiteX177" fmla="*/ 874395 w 1310640"/>
                <a:gd name="connsiteY177" fmla="*/ 493395 h 498157"/>
                <a:gd name="connsiteX178" fmla="*/ 874395 w 1310640"/>
                <a:gd name="connsiteY178" fmla="*/ 333375 h 498157"/>
                <a:gd name="connsiteX179" fmla="*/ 814388 w 1310640"/>
                <a:gd name="connsiteY179" fmla="*/ 333375 h 498157"/>
                <a:gd name="connsiteX180" fmla="*/ 1011555 w 1310640"/>
                <a:gd name="connsiteY180" fmla="*/ 493395 h 498157"/>
                <a:gd name="connsiteX181" fmla="*/ 1011555 w 1310640"/>
                <a:gd name="connsiteY181" fmla="*/ 296228 h 498157"/>
                <a:gd name="connsiteX182" fmla="*/ 1071563 w 1310640"/>
                <a:gd name="connsiteY182" fmla="*/ 296228 h 498157"/>
                <a:gd name="connsiteX183" fmla="*/ 1122998 w 1310640"/>
                <a:gd name="connsiteY183" fmla="*/ 312420 h 498157"/>
                <a:gd name="connsiteX184" fmla="*/ 1142048 w 1310640"/>
                <a:gd name="connsiteY184" fmla="*/ 355282 h 498157"/>
                <a:gd name="connsiteX185" fmla="*/ 1133475 w 1310640"/>
                <a:gd name="connsiteY185" fmla="*/ 385763 h 498157"/>
                <a:gd name="connsiteX186" fmla="*/ 1110615 w 1310640"/>
                <a:gd name="connsiteY186" fmla="*/ 405765 h 498157"/>
                <a:gd name="connsiteX187" fmla="*/ 1172528 w 1310640"/>
                <a:gd name="connsiteY187" fmla="*/ 492442 h 498157"/>
                <a:gd name="connsiteX188" fmla="*/ 1124903 w 1310640"/>
                <a:gd name="connsiteY188" fmla="*/ 492442 h 498157"/>
                <a:gd name="connsiteX189" fmla="*/ 1072515 w 1310640"/>
                <a:gd name="connsiteY189" fmla="*/ 413385 h 498157"/>
                <a:gd name="connsiteX190" fmla="*/ 1051560 w 1310640"/>
                <a:gd name="connsiteY190" fmla="*/ 413385 h 498157"/>
                <a:gd name="connsiteX191" fmla="*/ 1051560 w 1310640"/>
                <a:gd name="connsiteY191" fmla="*/ 492442 h 498157"/>
                <a:gd name="connsiteX192" fmla="*/ 1011555 w 1310640"/>
                <a:gd name="connsiteY192" fmla="*/ 492442 h 498157"/>
                <a:gd name="connsiteX193" fmla="*/ 1073468 w 1310640"/>
                <a:gd name="connsiteY193" fmla="*/ 330517 h 498157"/>
                <a:gd name="connsiteX194" fmla="*/ 1050608 w 1310640"/>
                <a:gd name="connsiteY194" fmla="*/ 330517 h 498157"/>
                <a:gd name="connsiteX195" fmla="*/ 1050608 w 1310640"/>
                <a:gd name="connsiteY195" fmla="*/ 380048 h 498157"/>
                <a:gd name="connsiteX196" fmla="*/ 1073468 w 1310640"/>
                <a:gd name="connsiteY196" fmla="*/ 380048 h 498157"/>
                <a:gd name="connsiteX197" fmla="*/ 1093470 w 1310640"/>
                <a:gd name="connsiteY197" fmla="*/ 373380 h 498157"/>
                <a:gd name="connsiteX198" fmla="*/ 1100138 w 1310640"/>
                <a:gd name="connsiteY198" fmla="*/ 355282 h 498157"/>
                <a:gd name="connsiteX199" fmla="*/ 1093470 w 1310640"/>
                <a:gd name="connsiteY199" fmla="*/ 337185 h 498157"/>
                <a:gd name="connsiteX200" fmla="*/ 1073468 w 1310640"/>
                <a:gd name="connsiteY200" fmla="*/ 330517 h 498157"/>
                <a:gd name="connsiteX201" fmla="*/ 1196340 w 1310640"/>
                <a:gd name="connsiteY201" fmla="*/ 493395 h 498157"/>
                <a:gd name="connsiteX202" fmla="*/ 1196340 w 1310640"/>
                <a:gd name="connsiteY202" fmla="*/ 296228 h 498157"/>
                <a:gd name="connsiteX203" fmla="*/ 1310640 w 1310640"/>
                <a:gd name="connsiteY203" fmla="*/ 296228 h 498157"/>
                <a:gd name="connsiteX204" fmla="*/ 1310640 w 1310640"/>
                <a:gd name="connsiteY204" fmla="*/ 330517 h 498157"/>
                <a:gd name="connsiteX205" fmla="*/ 1236345 w 1310640"/>
                <a:gd name="connsiteY205" fmla="*/ 330517 h 498157"/>
                <a:gd name="connsiteX206" fmla="*/ 1236345 w 1310640"/>
                <a:gd name="connsiteY206" fmla="*/ 376238 h 498157"/>
                <a:gd name="connsiteX207" fmla="*/ 1300163 w 1310640"/>
                <a:gd name="connsiteY207" fmla="*/ 376238 h 498157"/>
                <a:gd name="connsiteX208" fmla="*/ 1300163 w 1310640"/>
                <a:gd name="connsiteY208" fmla="*/ 410528 h 498157"/>
                <a:gd name="connsiteX209" fmla="*/ 1236345 w 1310640"/>
                <a:gd name="connsiteY209" fmla="*/ 410528 h 498157"/>
                <a:gd name="connsiteX210" fmla="*/ 1236345 w 1310640"/>
                <a:gd name="connsiteY210" fmla="*/ 460057 h 498157"/>
                <a:gd name="connsiteX211" fmla="*/ 1310640 w 1310640"/>
                <a:gd name="connsiteY211" fmla="*/ 460057 h 498157"/>
                <a:gd name="connsiteX212" fmla="*/ 1310640 w 1310640"/>
                <a:gd name="connsiteY212" fmla="*/ 494348 h 498157"/>
                <a:gd name="connsiteX213" fmla="*/ 1196340 w 1310640"/>
                <a:gd name="connsiteY213" fmla="*/ 494348 h 49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310640" h="498157">
                  <a:moveTo>
                    <a:pt x="0" y="196215"/>
                  </a:moveTo>
                  <a:lnTo>
                    <a:pt x="0" y="0"/>
                  </a:lnTo>
                  <a:lnTo>
                    <a:pt x="64770" y="0"/>
                  </a:lnTo>
                  <a:cubicBezTo>
                    <a:pt x="86678" y="0"/>
                    <a:pt x="102870" y="5715"/>
                    <a:pt x="116205" y="16192"/>
                  </a:cubicBezTo>
                  <a:cubicBezTo>
                    <a:pt x="128588" y="26670"/>
                    <a:pt x="135255" y="40957"/>
                    <a:pt x="135255" y="59055"/>
                  </a:cubicBezTo>
                  <a:cubicBezTo>
                    <a:pt x="135255" y="77152"/>
                    <a:pt x="128588" y="91440"/>
                    <a:pt x="116205" y="101917"/>
                  </a:cubicBezTo>
                  <a:cubicBezTo>
                    <a:pt x="103823" y="112395"/>
                    <a:pt x="86678" y="118110"/>
                    <a:pt x="64770" y="118110"/>
                  </a:cubicBezTo>
                  <a:lnTo>
                    <a:pt x="40005" y="118110"/>
                  </a:lnTo>
                  <a:lnTo>
                    <a:pt x="40005" y="197167"/>
                  </a:lnTo>
                  <a:lnTo>
                    <a:pt x="0" y="197167"/>
                  </a:lnTo>
                  <a:close/>
                  <a:moveTo>
                    <a:pt x="65723" y="33338"/>
                  </a:moveTo>
                  <a:lnTo>
                    <a:pt x="39053" y="33338"/>
                  </a:lnTo>
                  <a:lnTo>
                    <a:pt x="39053" y="82867"/>
                  </a:lnTo>
                  <a:lnTo>
                    <a:pt x="65723" y="82867"/>
                  </a:lnTo>
                  <a:cubicBezTo>
                    <a:pt x="74295" y="82867"/>
                    <a:pt x="80963" y="80963"/>
                    <a:pt x="85725" y="76200"/>
                  </a:cubicBezTo>
                  <a:cubicBezTo>
                    <a:pt x="90488" y="71438"/>
                    <a:pt x="93345" y="65723"/>
                    <a:pt x="93345" y="58102"/>
                  </a:cubicBezTo>
                  <a:cubicBezTo>
                    <a:pt x="93345" y="50482"/>
                    <a:pt x="90488" y="44767"/>
                    <a:pt x="85725" y="40005"/>
                  </a:cubicBezTo>
                  <a:cubicBezTo>
                    <a:pt x="80963" y="36195"/>
                    <a:pt x="74295" y="33338"/>
                    <a:pt x="65723" y="33338"/>
                  </a:cubicBezTo>
                  <a:close/>
                  <a:moveTo>
                    <a:pt x="166688" y="196215"/>
                  </a:moveTo>
                  <a:lnTo>
                    <a:pt x="166688" y="0"/>
                  </a:lnTo>
                  <a:lnTo>
                    <a:pt x="226695" y="0"/>
                  </a:lnTo>
                  <a:cubicBezTo>
                    <a:pt x="248603" y="0"/>
                    <a:pt x="265748" y="5715"/>
                    <a:pt x="278130" y="16192"/>
                  </a:cubicBezTo>
                  <a:cubicBezTo>
                    <a:pt x="290513" y="26670"/>
                    <a:pt x="297180" y="40957"/>
                    <a:pt x="297180" y="59055"/>
                  </a:cubicBezTo>
                  <a:cubicBezTo>
                    <a:pt x="297180" y="70485"/>
                    <a:pt x="294323" y="80963"/>
                    <a:pt x="288608" y="89535"/>
                  </a:cubicBezTo>
                  <a:cubicBezTo>
                    <a:pt x="282893" y="98107"/>
                    <a:pt x="275273" y="104775"/>
                    <a:pt x="265748" y="109538"/>
                  </a:cubicBezTo>
                  <a:lnTo>
                    <a:pt x="327660" y="196215"/>
                  </a:lnTo>
                  <a:lnTo>
                    <a:pt x="280035" y="196215"/>
                  </a:lnTo>
                  <a:lnTo>
                    <a:pt x="227648" y="117157"/>
                  </a:lnTo>
                  <a:lnTo>
                    <a:pt x="206692" y="117157"/>
                  </a:lnTo>
                  <a:lnTo>
                    <a:pt x="206692" y="196215"/>
                  </a:lnTo>
                  <a:lnTo>
                    <a:pt x="166688" y="196215"/>
                  </a:lnTo>
                  <a:close/>
                  <a:moveTo>
                    <a:pt x="229553" y="33338"/>
                  </a:moveTo>
                  <a:lnTo>
                    <a:pt x="206692" y="33338"/>
                  </a:lnTo>
                  <a:lnTo>
                    <a:pt x="206692" y="82867"/>
                  </a:lnTo>
                  <a:lnTo>
                    <a:pt x="229553" y="82867"/>
                  </a:lnTo>
                  <a:cubicBezTo>
                    <a:pt x="238125" y="82867"/>
                    <a:pt x="244792" y="80963"/>
                    <a:pt x="249555" y="76200"/>
                  </a:cubicBezTo>
                  <a:cubicBezTo>
                    <a:pt x="254317" y="71438"/>
                    <a:pt x="256223" y="65723"/>
                    <a:pt x="256223" y="58102"/>
                  </a:cubicBezTo>
                  <a:cubicBezTo>
                    <a:pt x="256223" y="50482"/>
                    <a:pt x="254317" y="44767"/>
                    <a:pt x="249555" y="40005"/>
                  </a:cubicBezTo>
                  <a:cubicBezTo>
                    <a:pt x="244792" y="36195"/>
                    <a:pt x="238125" y="33338"/>
                    <a:pt x="229553" y="33338"/>
                  </a:cubicBezTo>
                  <a:close/>
                  <a:moveTo>
                    <a:pt x="352425" y="196215"/>
                  </a:moveTo>
                  <a:lnTo>
                    <a:pt x="352425" y="0"/>
                  </a:lnTo>
                  <a:lnTo>
                    <a:pt x="466725" y="0"/>
                  </a:lnTo>
                  <a:lnTo>
                    <a:pt x="466725" y="34290"/>
                  </a:lnTo>
                  <a:lnTo>
                    <a:pt x="392430" y="34290"/>
                  </a:lnTo>
                  <a:lnTo>
                    <a:pt x="392430" y="80010"/>
                  </a:lnTo>
                  <a:lnTo>
                    <a:pt x="456248" y="80010"/>
                  </a:lnTo>
                  <a:lnTo>
                    <a:pt x="456248" y="114300"/>
                  </a:lnTo>
                  <a:lnTo>
                    <a:pt x="392430" y="114300"/>
                  </a:lnTo>
                  <a:lnTo>
                    <a:pt x="392430" y="163830"/>
                  </a:lnTo>
                  <a:lnTo>
                    <a:pt x="466725" y="163830"/>
                  </a:lnTo>
                  <a:lnTo>
                    <a:pt x="466725" y="198120"/>
                  </a:lnTo>
                  <a:lnTo>
                    <a:pt x="352425" y="198120"/>
                  </a:lnTo>
                  <a:close/>
                  <a:moveTo>
                    <a:pt x="513398" y="196215"/>
                  </a:moveTo>
                  <a:lnTo>
                    <a:pt x="513398" y="0"/>
                  </a:lnTo>
                  <a:lnTo>
                    <a:pt x="563880" y="0"/>
                  </a:lnTo>
                  <a:lnTo>
                    <a:pt x="611505" y="80963"/>
                  </a:lnTo>
                  <a:lnTo>
                    <a:pt x="659130" y="0"/>
                  </a:lnTo>
                  <a:lnTo>
                    <a:pt x="709613" y="0"/>
                  </a:lnTo>
                  <a:lnTo>
                    <a:pt x="709613" y="197167"/>
                  </a:lnTo>
                  <a:lnTo>
                    <a:pt x="669608" y="197167"/>
                  </a:lnTo>
                  <a:lnTo>
                    <a:pt x="669608" y="56198"/>
                  </a:lnTo>
                  <a:lnTo>
                    <a:pt x="624840" y="128588"/>
                  </a:lnTo>
                  <a:lnTo>
                    <a:pt x="596265" y="128588"/>
                  </a:lnTo>
                  <a:lnTo>
                    <a:pt x="552450" y="56198"/>
                  </a:lnTo>
                  <a:lnTo>
                    <a:pt x="552450" y="196215"/>
                  </a:lnTo>
                  <a:lnTo>
                    <a:pt x="513398" y="196215"/>
                  </a:lnTo>
                  <a:close/>
                  <a:moveTo>
                    <a:pt x="763905" y="196215"/>
                  </a:moveTo>
                  <a:lnTo>
                    <a:pt x="763905" y="0"/>
                  </a:lnTo>
                  <a:lnTo>
                    <a:pt x="803910" y="0"/>
                  </a:lnTo>
                  <a:lnTo>
                    <a:pt x="803910" y="197167"/>
                  </a:lnTo>
                  <a:lnTo>
                    <a:pt x="763905" y="197167"/>
                  </a:lnTo>
                  <a:close/>
                  <a:moveTo>
                    <a:pt x="858203" y="196215"/>
                  </a:moveTo>
                  <a:lnTo>
                    <a:pt x="858203" y="0"/>
                  </a:lnTo>
                  <a:lnTo>
                    <a:pt x="972503" y="0"/>
                  </a:lnTo>
                  <a:lnTo>
                    <a:pt x="972503" y="34290"/>
                  </a:lnTo>
                  <a:lnTo>
                    <a:pt x="898208" y="34290"/>
                  </a:lnTo>
                  <a:lnTo>
                    <a:pt x="898208" y="80010"/>
                  </a:lnTo>
                  <a:lnTo>
                    <a:pt x="962025" y="80010"/>
                  </a:lnTo>
                  <a:lnTo>
                    <a:pt x="962025" y="114300"/>
                  </a:lnTo>
                  <a:lnTo>
                    <a:pt x="898208" y="114300"/>
                  </a:lnTo>
                  <a:lnTo>
                    <a:pt x="898208" y="163830"/>
                  </a:lnTo>
                  <a:lnTo>
                    <a:pt x="972503" y="163830"/>
                  </a:lnTo>
                  <a:lnTo>
                    <a:pt x="972503" y="198120"/>
                  </a:lnTo>
                  <a:lnTo>
                    <a:pt x="858203" y="198120"/>
                  </a:lnTo>
                  <a:close/>
                  <a:moveTo>
                    <a:pt x="1019175" y="196215"/>
                  </a:moveTo>
                  <a:lnTo>
                    <a:pt x="1019175" y="0"/>
                  </a:lnTo>
                  <a:lnTo>
                    <a:pt x="1079183" y="0"/>
                  </a:lnTo>
                  <a:cubicBezTo>
                    <a:pt x="1101090" y="0"/>
                    <a:pt x="1118235" y="5715"/>
                    <a:pt x="1130618" y="16192"/>
                  </a:cubicBezTo>
                  <a:cubicBezTo>
                    <a:pt x="1143000" y="26670"/>
                    <a:pt x="1149668" y="40957"/>
                    <a:pt x="1149668" y="59055"/>
                  </a:cubicBezTo>
                  <a:cubicBezTo>
                    <a:pt x="1149668" y="70485"/>
                    <a:pt x="1146810" y="80963"/>
                    <a:pt x="1141095" y="89535"/>
                  </a:cubicBezTo>
                  <a:cubicBezTo>
                    <a:pt x="1135380" y="98107"/>
                    <a:pt x="1127760" y="104775"/>
                    <a:pt x="1118235" y="109538"/>
                  </a:cubicBezTo>
                  <a:lnTo>
                    <a:pt x="1180148" y="196215"/>
                  </a:lnTo>
                  <a:lnTo>
                    <a:pt x="1132523" y="196215"/>
                  </a:lnTo>
                  <a:lnTo>
                    <a:pt x="1080135" y="117157"/>
                  </a:lnTo>
                  <a:lnTo>
                    <a:pt x="1059180" y="117157"/>
                  </a:lnTo>
                  <a:lnTo>
                    <a:pt x="1059180" y="196215"/>
                  </a:lnTo>
                  <a:lnTo>
                    <a:pt x="1019175" y="196215"/>
                  </a:lnTo>
                  <a:close/>
                  <a:moveTo>
                    <a:pt x="1082040" y="33338"/>
                  </a:moveTo>
                  <a:lnTo>
                    <a:pt x="1059180" y="33338"/>
                  </a:lnTo>
                  <a:lnTo>
                    <a:pt x="1059180" y="82867"/>
                  </a:lnTo>
                  <a:lnTo>
                    <a:pt x="1082040" y="82867"/>
                  </a:lnTo>
                  <a:cubicBezTo>
                    <a:pt x="1090613" y="82867"/>
                    <a:pt x="1097280" y="80963"/>
                    <a:pt x="1102043" y="76200"/>
                  </a:cubicBezTo>
                  <a:cubicBezTo>
                    <a:pt x="1106805" y="71438"/>
                    <a:pt x="1108710" y="65723"/>
                    <a:pt x="1108710" y="58102"/>
                  </a:cubicBezTo>
                  <a:cubicBezTo>
                    <a:pt x="1108710" y="50482"/>
                    <a:pt x="1106805" y="44767"/>
                    <a:pt x="1102043" y="40005"/>
                  </a:cubicBezTo>
                  <a:cubicBezTo>
                    <a:pt x="1097280" y="36195"/>
                    <a:pt x="1090613" y="33338"/>
                    <a:pt x="1082040" y="33338"/>
                  </a:cubicBezTo>
                  <a:close/>
                  <a:moveTo>
                    <a:pt x="0" y="493395"/>
                  </a:moveTo>
                  <a:lnTo>
                    <a:pt x="0" y="296228"/>
                  </a:lnTo>
                  <a:lnTo>
                    <a:pt x="50483" y="296228"/>
                  </a:lnTo>
                  <a:lnTo>
                    <a:pt x="98108" y="377190"/>
                  </a:lnTo>
                  <a:lnTo>
                    <a:pt x="145733" y="296228"/>
                  </a:lnTo>
                  <a:lnTo>
                    <a:pt x="196215" y="296228"/>
                  </a:lnTo>
                  <a:lnTo>
                    <a:pt x="196215" y="493395"/>
                  </a:lnTo>
                  <a:lnTo>
                    <a:pt x="156210" y="493395"/>
                  </a:lnTo>
                  <a:lnTo>
                    <a:pt x="156210" y="353378"/>
                  </a:lnTo>
                  <a:lnTo>
                    <a:pt x="112395" y="425767"/>
                  </a:lnTo>
                  <a:lnTo>
                    <a:pt x="84773" y="425767"/>
                  </a:lnTo>
                  <a:lnTo>
                    <a:pt x="40958" y="353378"/>
                  </a:lnTo>
                  <a:lnTo>
                    <a:pt x="40958" y="493395"/>
                  </a:lnTo>
                  <a:lnTo>
                    <a:pt x="0" y="493395"/>
                  </a:lnTo>
                  <a:close/>
                  <a:moveTo>
                    <a:pt x="249555" y="493395"/>
                  </a:moveTo>
                  <a:lnTo>
                    <a:pt x="249555" y="296228"/>
                  </a:lnTo>
                  <a:lnTo>
                    <a:pt x="289560" y="296228"/>
                  </a:lnTo>
                  <a:lnTo>
                    <a:pt x="289560" y="493395"/>
                  </a:lnTo>
                  <a:lnTo>
                    <a:pt x="249555" y="493395"/>
                  </a:lnTo>
                  <a:close/>
                  <a:moveTo>
                    <a:pt x="344805" y="493395"/>
                  </a:moveTo>
                  <a:lnTo>
                    <a:pt x="344805" y="296228"/>
                  </a:lnTo>
                  <a:lnTo>
                    <a:pt x="396240" y="296228"/>
                  </a:lnTo>
                  <a:lnTo>
                    <a:pt x="483870" y="437198"/>
                  </a:lnTo>
                  <a:lnTo>
                    <a:pt x="483870" y="296228"/>
                  </a:lnTo>
                  <a:lnTo>
                    <a:pt x="523875" y="296228"/>
                  </a:lnTo>
                  <a:lnTo>
                    <a:pt x="523875" y="493395"/>
                  </a:lnTo>
                  <a:lnTo>
                    <a:pt x="472440" y="493395"/>
                  </a:lnTo>
                  <a:lnTo>
                    <a:pt x="384810" y="352425"/>
                  </a:lnTo>
                  <a:lnTo>
                    <a:pt x="384810" y="493395"/>
                  </a:lnTo>
                  <a:lnTo>
                    <a:pt x="344805" y="493395"/>
                  </a:lnTo>
                  <a:close/>
                  <a:moveTo>
                    <a:pt x="579120" y="493395"/>
                  </a:moveTo>
                  <a:lnTo>
                    <a:pt x="579120" y="296228"/>
                  </a:lnTo>
                  <a:lnTo>
                    <a:pt x="619125" y="296228"/>
                  </a:lnTo>
                  <a:lnTo>
                    <a:pt x="619125" y="493395"/>
                  </a:lnTo>
                  <a:lnTo>
                    <a:pt x="579120" y="493395"/>
                  </a:lnTo>
                  <a:close/>
                  <a:moveTo>
                    <a:pt x="656273" y="466725"/>
                  </a:moveTo>
                  <a:lnTo>
                    <a:pt x="684848" y="440055"/>
                  </a:lnTo>
                  <a:cubicBezTo>
                    <a:pt x="690563" y="447675"/>
                    <a:pt x="697230" y="453390"/>
                    <a:pt x="704850" y="458153"/>
                  </a:cubicBezTo>
                  <a:cubicBezTo>
                    <a:pt x="712470" y="462915"/>
                    <a:pt x="720090" y="464820"/>
                    <a:pt x="728663" y="464820"/>
                  </a:cubicBezTo>
                  <a:cubicBezTo>
                    <a:pt x="736283" y="464820"/>
                    <a:pt x="742950" y="462915"/>
                    <a:pt x="746760" y="459105"/>
                  </a:cubicBezTo>
                  <a:cubicBezTo>
                    <a:pt x="751523" y="455295"/>
                    <a:pt x="753428" y="449580"/>
                    <a:pt x="753428" y="441960"/>
                  </a:cubicBezTo>
                  <a:cubicBezTo>
                    <a:pt x="753428" y="433388"/>
                    <a:pt x="748665" y="426720"/>
                    <a:pt x="739140" y="421957"/>
                  </a:cubicBezTo>
                  <a:cubicBezTo>
                    <a:pt x="729615" y="417195"/>
                    <a:pt x="719138" y="412432"/>
                    <a:pt x="708660" y="406717"/>
                  </a:cubicBezTo>
                  <a:cubicBezTo>
                    <a:pt x="697230" y="401003"/>
                    <a:pt x="686753" y="394335"/>
                    <a:pt x="678180" y="385763"/>
                  </a:cubicBezTo>
                  <a:cubicBezTo>
                    <a:pt x="669608" y="377190"/>
                    <a:pt x="663893" y="364807"/>
                    <a:pt x="663893" y="348615"/>
                  </a:cubicBezTo>
                  <a:cubicBezTo>
                    <a:pt x="663893" y="340995"/>
                    <a:pt x="665798" y="333375"/>
                    <a:pt x="668655" y="326707"/>
                  </a:cubicBezTo>
                  <a:cubicBezTo>
                    <a:pt x="671513" y="320040"/>
                    <a:pt x="676275" y="313373"/>
                    <a:pt x="681990" y="308610"/>
                  </a:cubicBezTo>
                  <a:cubicBezTo>
                    <a:pt x="687705" y="303848"/>
                    <a:pt x="694373" y="299085"/>
                    <a:pt x="701993" y="296228"/>
                  </a:cubicBezTo>
                  <a:cubicBezTo>
                    <a:pt x="709613" y="293370"/>
                    <a:pt x="718185" y="291465"/>
                    <a:pt x="727710" y="291465"/>
                  </a:cubicBezTo>
                  <a:cubicBezTo>
                    <a:pt x="741998" y="291465"/>
                    <a:pt x="755333" y="294323"/>
                    <a:pt x="766763" y="300990"/>
                  </a:cubicBezTo>
                  <a:cubicBezTo>
                    <a:pt x="778193" y="306705"/>
                    <a:pt x="787718" y="315278"/>
                    <a:pt x="796290" y="324803"/>
                  </a:cubicBezTo>
                  <a:lnTo>
                    <a:pt x="766763" y="350520"/>
                  </a:lnTo>
                  <a:cubicBezTo>
                    <a:pt x="761048" y="342900"/>
                    <a:pt x="754380" y="337185"/>
                    <a:pt x="748665" y="332423"/>
                  </a:cubicBezTo>
                  <a:cubicBezTo>
                    <a:pt x="741998" y="327660"/>
                    <a:pt x="735330" y="325755"/>
                    <a:pt x="727710" y="325755"/>
                  </a:cubicBezTo>
                  <a:cubicBezTo>
                    <a:pt x="721043" y="325755"/>
                    <a:pt x="715328" y="327660"/>
                    <a:pt x="711518" y="331470"/>
                  </a:cubicBezTo>
                  <a:cubicBezTo>
                    <a:pt x="707708" y="335280"/>
                    <a:pt x="705803" y="340042"/>
                    <a:pt x="705803" y="345757"/>
                  </a:cubicBezTo>
                  <a:cubicBezTo>
                    <a:pt x="705803" y="354330"/>
                    <a:pt x="710565" y="360998"/>
                    <a:pt x="720090" y="365760"/>
                  </a:cubicBezTo>
                  <a:cubicBezTo>
                    <a:pt x="729615" y="370523"/>
                    <a:pt x="740093" y="375285"/>
                    <a:pt x="750570" y="381000"/>
                  </a:cubicBezTo>
                  <a:cubicBezTo>
                    <a:pt x="762000" y="386715"/>
                    <a:pt x="772478" y="393382"/>
                    <a:pt x="781050" y="401955"/>
                  </a:cubicBezTo>
                  <a:cubicBezTo>
                    <a:pt x="790575" y="410528"/>
                    <a:pt x="795338" y="422910"/>
                    <a:pt x="795338" y="440055"/>
                  </a:cubicBezTo>
                  <a:cubicBezTo>
                    <a:pt x="795338" y="449580"/>
                    <a:pt x="793433" y="457200"/>
                    <a:pt x="789623" y="464820"/>
                  </a:cubicBezTo>
                  <a:cubicBezTo>
                    <a:pt x="785813" y="472440"/>
                    <a:pt x="781050" y="478155"/>
                    <a:pt x="775335" y="482917"/>
                  </a:cubicBezTo>
                  <a:cubicBezTo>
                    <a:pt x="769620" y="487680"/>
                    <a:pt x="762953" y="491490"/>
                    <a:pt x="754380" y="494348"/>
                  </a:cubicBezTo>
                  <a:cubicBezTo>
                    <a:pt x="746760" y="497205"/>
                    <a:pt x="738188" y="498157"/>
                    <a:pt x="728663" y="498157"/>
                  </a:cubicBezTo>
                  <a:cubicBezTo>
                    <a:pt x="712470" y="498157"/>
                    <a:pt x="698183" y="495300"/>
                    <a:pt x="685800" y="489585"/>
                  </a:cubicBezTo>
                  <a:cubicBezTo>
                    <a:pt x="675323" y="484823"/>
                    <a:pt x="664845" y="476250"/>
                    <a:pt x="656273" y="466725"/>
                  </a:cubicBezTo>
                  <a:close/>
                  <a:moveTo>
                    <a:pt x="814388" y="333375"/>
                  </a:moveTo>
                  <a:lnTo>
                    <a:pt x="814388" y="297180"/>
                  </a:lnTo>
                  <a:lnTo>
                    <a:pt x="975360" y="297180"/>
                  </a:lnTo>
                  <a:lnTo>
                    <a:pt x="975360" y="333375"/>
                  </a:lnTo>
                  <a:lnTo>
                    <a:pt x="914400" y="333375"/>
                  </a:lnTo>
                  <a:lnTo>
                    <a:pt x="914400" y="493395"/>
                  </a:lnTo>
                  <a:lnTo>
                    <a:pt x="874395" y="493395"/>
                  </a:lnTo>
                  <a:lnTo>
                    <a:pt x="874395" y="333375"/>
                  </a:lnTo>
                  <a:lnTo>
                    <a:pt x="814388" y="333375"/>
                  </a:lnTo>
                  <a:close/>
                  <a:moveTo>
                    <a:pt x="1011555" y="493395"/>
                  </a:moveTo>
                  <a:lnTo>
                    <a:pt x="1011555" y="296228"/>
                  </a:lnTo>
                  <a:lnTo>
                    <a:pt x="1071563" y="296228"/>
                  </a:lnTo>
                  <a:cubicBezTo>
                    <a:pt x="1093470" y="296228"/>
                    <a:pt x="1110615" y="301942"/>
                    <a:pt x="1122998" y="312420"/>
                  </a:cubicBezTo>
                  <a:cubicBezTo>
                    <a:pt x="1135380" y="322898"/>
                    <a:pt x="1142048" y="337185"/>
                    <a:pt x="1142048" y="355282"/>
                  </a:cubicBezTo>
                  <a:cubicBezTo>
                    <a:pt x="1142048" y="366713"/>
                    <a:pt x="1139190" y="377190"/>
                    <a:pt x="1133475" y="385763"/>
                  </a:cubicBezTo>
                  <a:cubicBezTo>
                    <a:pt x="1127760" y="394335"/>
                    <a:pt x="1120140" y="401003"/>
                    <a:pt x="1110615" y="405765"/>
                  </a:cubicBezTo>
                  <a:lnTo>
                    <a:pt x="1172528" y="492442"/>
                  </a:lnTo>
                  <a:lnTo>
                    <a:pt x="1124903" y="492442"/>
                  </a:lnTo>
                  <a:lnTo>
                    <a:pt x="1072515" y="413385"/>
                  </a:lnTo>
                  <a:lnTo>
                    <a:pt x="1051560" y="413385"/>
                  </a:lnTo>
                  <a:lnTo>
                    <a:pt x="1051560" y="492442"/>
                  </a:lnTo>
                  <a:lnTo>
                    <a:pt x="1011555" y="492442"/>
                  </a:lnTo>
                  <a:close/>
                  <a:moveTo>
                    <a:pt x="1073468" y="330517"/>
                  </a:moveTo>
                  <a:lnTo>
                    <a:pt x="1050608" y="330517"/>
                  </a:lnTo>
                  <a:lnTo>
                    <a:pt x="1050608" y="380048"/>
                  </a:lnTo>
                  <a:lnTo>
                    <a:pt x="1073468" y="380048"/>
                  </a:lnTo>
                  <a:cubicBezTo>
                    <a:pt x="1082040" y="380048"/>
                    <a:pt x="1088708" y="378142"/>
                    <a:pt x="1093470" y="373380"/>
                  </a:cubicBezTo>
                  <a:cubicBezTo>
                    <a:pt x="1098233" y="368617"/>
                    <a:pt x="1100138" y="362903"/>
                    <a:pt x="1100138" y="355282"/>
                  </a:cubicBezTo>
                  <a:cubicBezTo>
                    <a:pt x="1100138" y="347663"/>
                    <a:pt x="1098233" y="341948"/>
                    <a:pt x="1093470" y="337185"/>
                  </a:cubicBezTo>
                  <a:cubicBezTo>
                    <a:pt x="1088708" y="333375"/>
                    <a:pt x="1082040" y="330517"/>
                    <a:pt x="1073468" y="330517"/>
                  </a:cubicBezTo>
                  <a:close/>
                  <a:moveTo>
                    <a:pt x="1196340" y="493395"/>
                  </a:moveTo>
                  <a:lnTo>
                    <a:pt x="1196340" y="296228"/>
                  </a:lnTo>
                  <a:lnTo>
                    <a:pt x="1310640" y="296228"/>
                  </a:lnTo>
                  <a:lnTo>
                    <a:pt x="1310640" y="330517"/>
                  </a:lnTo>
                  <a:lnTo>
                    <a:pt x="1236345" y="330517"/>
                  </a:lnTo>
                  <a:lnTo>
                    <a:pt x="1236345" y="376238"/>
                  </a:lnTo>
                  <a:lnTo>
                    <a:pt x="1300163" y="376238"/>
                  </a:lnTo>
                  <a:lnTo>
                    <a:pt x="1300163" y="410528"/>
                  </a:lnTo>
                  <a:lnTo>
                    <a:pt x="1236345" y="410528"/>
                  </a:lnTo>
                  <a:lnTo>
                    <a:pt x="1236345" y="460057"/>
                  </a:lnTo>
                  <a:lnTo>
                    <a:pt x="1310640" y="460057"/>
                  </a:lnTo>
                  <a:lnTo>
                    <a:pt x="1310640" y="494348"/>
                  </a:lnTo>
                  <a:lnTo>
                    <a:pt x="1196340" y="494348"/>
                  </a:lnTo>
                  <a:close/>
                </a:path>
              </a:pathLst>
            </a:custGeom>
            <a:solidFill>
              <a:srgbClr val="000000"/>
            </a:solidFill>
            <a:ln w="9525" cap="flat">
              <a:noFill/>
              <a:prstDash val="solid"/>
              <a:miter/>
            </a:ln>
          </p:spPr>
          <p:txBody>
            <a:bodyPr rtlCol="0" anchor="ctr"/>
            <a:lstStyle/>
            <a:p>
              <a:endParaRPr lang="fr-FR"/>
            </a:p>
          </p:txBody>
        </p:sp>
        <p:grpSp>
          <p:nvGrpSpPr>
            <p:cNvPr id="25" name="Graphique 2">
              <a:extLst>
                <a:ext uri="{FF2B5EF4-FFF2-40B4-BE49-F238E27FC236}">
                  <a16:creationId xmlns:a16="http://schemas.microsoft.com/office/drawing/2014/main" xmlns="" id="{1A08C8C9-5027-4203-ABA6-F3D1AA132AAB}"/>
                </a:ext>
              </a:extLst>
            </p:cNvPr>
            <p:cNvGrpSpPr/>
            <p:nvPr/>
          </p:nvGrpSpPr>
          <p:grpSpPr>
            <a:xfrm>
              <a:off x="270509" y="269557"/>
              <a:ext cx="744854" cy="270510"/>
              <a:chOff x="270509" y="269557"/>
              <a:chExt cx="744854" cy="270510"/>
            </a:xfrm>
          </p:grpSpPr>
          <p:sp>
            <p:nvSpPr>
              <p:cNvPr id="26" name="Forme libre : forme 25">
                <a:extLst>
                  <a:ext uri="{FF2B5EF4-FFF2-40B4-BE49-F238E27FC236}">
                    <a16:creationId xmlns:a16="http://schemas.microsoft.com/office/drawing/2014/main" xmlns="" id="{B6F47A7D-C08F-42F4-930E-21A8723DAA02}"/>
                  </a:ext>
                </a:extLst>
              </p:cNvPr>
              <p:cNvSpPr/>
              <p:nvPr/>
            </p:nvSpPr>
            <p:spPr>
              <a:xfrm>
                <a:off x="419100" y="270509"/>
                <a:ext cx="359871" cy="268604"/>
              </a:xfrm>
              <a:custGeom>
                <a:avLst/>
                <a:gdLst>
                  <a:gd name="connsiteX0" fmla="*/ 158115 w 359871"/>
                  <a:gd name="connsiteY0" fmla="*/ 237173 h 268604"/>
                  <a:gd name="connsiteX1" fmla="*/ 166688 w 359871"/>
                  <a:gd name="connsiteY1" fmla="*/ 227648 h 268604"/>
                  <a:gd name="connsiteX2" fmla="*/ 166688 w 359871"/>
                  <a:gd name="connsiteY2" fmla="*/ 227648 h 268604"/>
                  <a:gd name="connsiteX3" fmla="*/ 183833 w 359871"/>
                  <a:gd name="connsiteY3" fmla="*/ 210503 h 268604"/>
                  <a:gd name="connsiteX4" fmla="*/ 189548 w 359871"/>
                  <a:gd name="connsiteY4" fmla="*/ 205740 h 268604"/>
                  <a:gd name="connsiteX5" fmla="*/ 190500 w 359871"/>
                  <a:gd name="connsiteY5" fmla="*/ 203835 h 268604"/>
                  <a:gd name="connsiteX6" fmla="*/ 183833 w 359871"/>
                  <a:gd name="connsiteY6" fmla="*/ 207645 h 268604"/>
                  <a:gd name="connsiteX7" fmla="*/ 182880 w 359871"/>
                  <a:gd name="connsiteY7" fmla="*/ 206692 h 268604"/>
                  <a:gd name="connsiteX8" fmla="*/ 188595 w 359871"/>
                  <a:gd name="connsiteY8" fmla="*/ 202883 h 268604"/>
                  <a:gd name="connsiteX9" fmla="*/ 188595 w 359871"/>
                  <a:gd name="connsiteY9" fmla="*/ 202883 h 268604"/>
                  <a:gd name="connsiteX10" fmla="*/ 187643 w 359871"/>
                  <a:gd name="connsiteY10" fmla="*/ 201930 h 268604"/>
                  <a:gd name="connsiteX11" fmla="*/ 171450 w 359871"/>
                  <a:gd name="connsiteY11" fmla="*/ 210503 h 268604"/>
                  <a:gd name="connsiteX12" fmla="*/ 168593 w 359871"/>
                  <a:gd name="connsiteY12" fmla="*/ 209550 h 268604"/>
                  <a:gd name="connsiteX13" fmla="*/ 147638 w 359871"/>
                  <a:gd name="connsiteY13" fmla="*/ 221933 h 268604"/>
                  <a:gd name="connsiteX14" fmla="*/ 147638 w 359871"/>
                  <a:gd name="connsiteY14" fmla="*/ 220980 h 268604"/>
                  <a:gd name="connsiteX15" fmla="*/ 138113 w 359871"/>
                  <a:gd name="connsiteY15" fmla="*/ 224790 h 268604"/>
                  <a:gd name="connsiteX16" fmla="*/ 125730 w 359871"/>
                  <a:gd name="connsiteY16" fmla="*/ 225742 h 268604"/>
                  <a:gd name="connsiteX17" fmla="*/ 107632 w 359871"/>
                  <a:gd name="connsiteY17" fmla="*/ 228600 h 268604"/>
                  <a:gd name="connsiteX18" fmla="*/ 106680 w 359871"/>
                  <a:gd name="connsiteY18" fmla="*/ 228600 h 268604"/>
                  <a:gd name="connsiteX19" fmla="*/ 97155 w 359871"/>
                  <a:gd name="connsiteY19" fmla="*/ 232410 h 268604"/>
                  <a:gd name="connsiteX20" fmla="*/ 97155 w 359871"/>
                  <a:gd name="connsiteY20" fmla="*/ 232410 h 268604"/>
                  <a:gd name="connsiteX21" fmla="*/ 96202 w 359871"/>
                  <a:gd name="connsiteY21" fmla="*/ 233363 h 268604"/>
                  <a:gd name="connsiteX22" fmla="*/ 92393 w 359871"/>
                  <a:gd name="connsiteY22" fmla="*/ 236220 h 268604"/>
                  <a:gd name="connsiteX23" fmla="*/ 83820 w 359871"/>
                  <a:gd name="connsiteY23" fmla="*/ 242888 h 268604"/>
                  <a:gd name="connsiteX24" fmla="*/ 82868 w 359871"/>
                  <a:gd name="connsiteY24" fmla="*/ 242888 h 268604"/>
                  <a:gd name="connsiteX25" fmla="*/ 74295 w 359871"/>
                  <a:gd name="connsiteY25" fmla="*/ 250508 h 268604"/>
                  <a:gd name="connsiteX26" fmla="*/ 72390 w 359871"/>
                  <a:gd name="connsiteY26" fmla="*/ 250508 h 268604"/>
                  <a:gd name="connsiteX27" fmla="*/ 72390 w 359871"/>
                  <a:gd name="connsiteY27" fmla="*/ 250508 h 268604"/>
                  <a:gd name="connsiteX28" fmla="*/ 72390 w 359871"/>
                  <a:gd name="connsiteY28" fmla="*/ 249555 h 268604"/>
                  <a:gd name="connsiteX29" fmla="*/ 73343 w 359871"/>
                  <a:gd name="connsiteY29" fmla="*/ 247650 h 268604"/>
                  <a:gd name="connsiteX30" fmla="*/ 75248 w 359871"/>
                  <a:gd name="connsiteY30" fmla="*/ 245745 h 268604"/>
                  <a:gd name="connsiteX31" fmla="*/ 77152 w 359871"/>
                  <a:gd name="connsiteY31" fmla="*/ 242888 h 268604"/>
                  <a:gd name="connsiteX32" fmla="*/ 77152 w 359871"/>
                  <a:gd name="connsiteY32" fmla="*/ 241935 h 268604"/>
                  <a:gd name="connsiteX33" fmla="*/ 76200 w 359871"/>
                  <a:gd name="connsiteY33" fmla="*/ 241935 h 268604"/>
                  <a:gd name="connsiteX34" fmla="*/ 84773 w 359871"/>
                  <a:gd name="connsiteY34" fmla="*/ 235267 h 268604"/>
                  <a:gd name="connsiteX35" fmla="*/ 84773 w 359871"/>
                  <a:gd name="connsiteY35" fmla="*/ 235267 h 268604"/>
                  <a:gd name="connsiteX36" fmla="*/ 83820 w 359871"/>
                  <a:gd name="connsiteY36" fmla="*/ 234315 h 268604"/>
                  <a:gd name="connsiteX37" fmla="*/ 84773 w 359871"/>
                  <a:gd name="connsiteY37" fmla="*/ 233363 h 268604"/>
                  <a:gd name="connsiteX38" fmla="*/ 84773 w 359871"/>
                  <a:gd name="connsiteY38" fmla="*/ 233363 h 268604"/>
                  <a:gd name="connsiteX39" fmla="*/ 84773 w 359871"/>
                  <a:gd name="connsiteY39" fmla="*/ 233363 h 268604"/>
                  <a:gd name="connsiteX40" fmla="*/ 84773 w 359871"/>
                  <a:gd name="connsiteY40" fmla="*/ 234315 h 268604"/>
                  <a:gd name="connsiteX41" fmla="*/ 80963 w 359871"/>
                  <a:gd name="connsiteY41" fmla="*/ 237173 h 268604"/>
                  <a:gd name="connsiteX42" fmla="*/ 80010 w 359871"/>
                  <a:gd name="connsiteY42" fmla="*/ 237173 h 268604"/>
                  <a:gd name="connsiteX43" fmla="*/ 79057 w 359871"/>
                  <a:gd name="connsiteY43" fmla="*/ 237173 h 268604"/>
                  <a:gd name="connsiteX44" fmla="*/ 79057 w 359871"/>
                  <a:gd name="connsiteY44" fmla="*/ 237173 h 268604"/>
                  <a:gd name="connsiteX45" fmla="*/ 79057 w 359871"/>
                  <a:gd name="connsiteY45" fmla="*/ 237173 h 268604"/>
                  <a:gd name="connsiteX46" fmla="*/ 79057 w 359871"/>
                  <a:gd name="connsiteY46" fmla="*/ 237173 h 268604"/>
                  <a:gd name="connsiteX47" fmla="*/ 79057 w 359871"/>
                  <a:gd name="connsiteY47" fmla="*/ 237173 h 268604"/>
                  <a:gd name="connsiteX48" fmla="*/ 79057 w 359871"/>
                  <a:gd name="connsiteY48" fmla="*/ 237173 h 268604"/>
                  <a:gd name="connsiteX49" fmla="*/ 79057 w 359871"/>
                  <a:gd name="connsiteY49" fmla="*/ 237173 h 268604"/>
                  <a:gd name="connsiteX50" fmla="*/ 79057 w 359871"/>
                  <a:gd name="connsiteY50" fmla="*/ 236220 h 268604"/>
                  <a:gd name="connsiteX51" fmla="*/ 79057 w 359871"/>
                  <a:gd name="connsiteY51" fmla="*/ 236220 h 268604"/>
                  <a:gd name="connsiteX52" fmla="*/ 80010 w 359871"/>
                  <a:gd name="connsiteY52" fmla="*/ 235267 h 268604"/>
                  <a:gd name="connsiteX53" fmla="*/ 80010 w 359871"/>
                  <a:gd name="connsiteY53" fmla="*/ 234315 h 268604"/>
                  <a:gd name="connsiteX54" fmla="*/ 80963 w 359871"/>
                  <a:gd name="connsiteY54" fmla="*/ 233363 h 268604"/>
                  <a:gd name="connsiteX55" fmla="*/ 80963 w 359871"/>
                  <a:gd name="connsiteY55" fmla="*/ 232410 h 268604"/>
                  <a:gd name="connsiteX56" fmla="*/ 84773 w 359871"/>
                  <a:gd name="connsiteY56" fmla="*/ 229553 h 268604"/>
                  <a:gd name="connsiteX57" fmla="*/ 84773 w 359871"/>
                  <a:gd name="connsiteY57" fmla="*/ 229553 h 268604"/>
                  <a:gd name="connsiteX58" fmla="*/ 90488 w 359871"/>
                  <a:gd name="connsiteY58" fmla="*/ 226695 h 268604"/>
                  <a:gd name="connsiteX59" fmla="*/ 91440 w 359871"/>
                  <a:gd name="connsiteY59" fmla="*/ 225742 h 268604"/>
                  <a:gd name="connsiteX60" fmla="*/ 82868 w 359871"/>
                  <a:gd name="connsiteY60" fmla="*/ 229553 h 268604"/>
                  <a:gd name="connsiteX61" fmla="*/ 81915 w 359871"/>
                  <a:gd name="connsiteY61" fmla="*/ 229553 h 268604"/>
                  <a:gd name="connsiteX62" fmla="*/ 80963 w 359871"/>
                  <a:gd name="connsiteY62" fmla="*/ 229553 h 268604"/>
                  <a:gd name="connsiteX63" fmla="*/ 80963 w 359871"/>
                  <a:gd name="connsiteY63" fmla="*/ 229553 h 268604"/>
                  <a:gd name="connsiteX64" fmla="*/ 83820 w 359871"/>
                  <a:gd name="connsiteY64" fmla="*/ 226695 h 268604"/>
                  <a:gd name="connsiteX65" fmla="*/ 84773 w 359871"/>
                  <a:gd name="connsiteY65" fmla="*/ 227648 h 268604"/>
                  <a:gd name="connsiteX66" fmla="*/ 142875 w 359871"/>
                  <a:gd name="connsiteY66" fmla="*/ 211455 h 268604"/>
                  <a:gd name="connsiteX67" fmla="*/ 147638 w 359871"/>
                  <a:gd name="connsiteY67" fmla="*/ 208598 h 268604"/>
                  <a:gd name="connsiteX68" fmla="*/ 155258 w 359871"/>
                  <a:gd name="connsiteY68" fmla="*/ 203835 h 268604"/>
                  <a:gd name="connsiteX69" fmla="*/ 163830 w 359871"/>
                  <a:gd name="connsiteY69" fmla="*/ 192405 h 268604"/>
                  <a:gd name="connsiteX70" fmla="*/ 162877 w 359871"/>
                  <a:gd name="connsiteY70" fmla="*/ 191453 h 268604"/>
                  <a:gd name="connsiteX71" fmla="*/ 140018 w 359871"/>
                  <a:gd name="connsiteY71" fmla="*/ 208598 h 268604"/>
                  <a:gd name="connsiteX72" fmla="*/ 106680 w 359871"/>
                  <a:gd name="connsiteY72" fmla="*/ 214313 h 268604"/>
                  <a:gd name="connsiteX73" fmla="*/ 109538 w 359871"/>
                  <a:gd name="connsiteY73" fmla="*/ 213360 h 268604"/>
                  <a:gd name="connsiteX74" fmla="*/ 111443 w 359871"/>
                  <a:gd name="connsiteY74" fmla="*/ 210503 h 268604"/>
                  <a:gd name="connsiteX75" fmla="*/ 113348 w 359871"/>
                  <a:gd name="connsiteY75" fmla="*/ 210503 h 268604"/>
                  <a:gd name="connsiteX76" fmla="*/ 114300 w 359871"/>
                  <a:gd name="connsiteY76" fmla="*/ 209550 h 268604"/>
                  <a:gd name="connsiteX77" fmla="*/ 116205 w 359871"/>
                  <a:gd name="connsiteY77" fmla="*/ 208598 h 268604"/>
                  <a:gd name="connsiteX78" fmla="*/ 108585 w 359871"/>
                  <a:gd name="connsiteY78" fmla="*/ 208598 h 268604"/>
                  <a:gd name="connsiteX79" fmla="*/ 110490 w 359871"/>
                  <a:gd name="connsiteY79" fmla="*/ 205740 h 268604"/>
                  <a:gd name="connsiteX80" fmla="*/ 112395 w 359871"/>
                  <a:gd name="connsiteY80" fmla="*/ 205740 h 268604"/>
                  <a:gd name="connsiteX81" fmla="*/ 113348 w 359871"/>
                  <a:gd name="connsiteY81" fmla="*/ 203835 h 268604"/>
                  <a:gd name="connsiteX82" fmla="*/ 135255 w 359871"/>
                  <a:gd name="connsiteY82" fmla="*/ 191453 h 268604"/>
                  <a:gd name="connsiteX83" fmla="*/ 131445 w 359871"/>
                  <a:gd name="connsiteY83" fmla="*/ 192405 h 268604"/>
                  <a:gd name="connsiteX84" fmla="*/ 132398 w 359871"/>
                  <a:gd name="connsiteY84" fmla="*/ 190500 h 268604"/>
                  <a:gd name="connsiteX85" fmla="*/ 148590 w 359871"/>
                  <a:gd name="connsiteY85" fmla="*/ 183833 h 268604"/>
                  <a:gd name="connsiteX86" fmla="*/ 142875 w 359871"/>
                  <a:gd name="connsiteY86" fmla="*/ 183833 h 268604"/>
                  <a:gd name="connsiteX87" fmla="*/ 145733 w 359871"/>
                  <a:gd name="connsiteY87" fmla="*/ 181928 h 268604"/>
                  <a:gd name="connsiteX88" fmla="*/ 145733 w 359871"/>
                  <a:gd name="connsiteY88" fmla="*/ 180023 h 268604"/>
                  <a:gd name="connsiteX89" fmla="*/ 146685 w 359871"/>
                  <a:gd name="connsiteY89" fmla="*/ 179070 h 268604"/>
                  <a:gd name="connsiteX90" fmla="*/ 145733 w 359871"/>
                  <a:gd name="connsiteY90" fmla="*/ 178117 h 268604"/>
                  <a:gd name="connsiteX91" fmla="*/ 148590 w 359871"/>
                  <a:gd name="connsiteY91" fmla="*/ 176213 h 268604"/>
                  <a:gd name="connsiteX92" fmla="*/ 146685 w 359871"/>
                  <a:gd name="connsiteY92" fmla="*/ 175260 h 268604"/>
                  <a:gd name="connsiteX93" fmla="*/ 153352 w 359871"/>
                  <a:gd name="connsiteY93" fmla="*/ 172403 h 268604"/>
                  <a:gd name="connsiteX94" fmla="*/ 151448 w 359871"/>
                  <a:gd name="connsiteY94" fmla="*/ 171450 h 268604"/>
                  <a:gd name="connsiteX95" fmla="*/ 152400 w 359871"/>
                  <a:gd name="connsiteY95" fmla="*/ 170498 h 268604"/>
                  <a:gd name="connsiteX96" fmla="*/ 152400 w 359871"/>
                  <a:gd name="connsiteY96" fmla="*/ 170498 h 268604"/>
                  <a:gd name="connsiteX97" fmla="*/ 151448 w 359871"/>
                  <a:gd name="connsiteY97" fmla="*/ 168592 h 268604"/>
                  <a:gd name="connsiteX98" fmla="*/ 156210 w 359871"/>
                  <a:gd name="connsiteY98" fmla="*/ 156210 h 268604"/>
                  <a:gd name="connsiteX99" fmla="*/ 155258 w 359871"/>
                  <a:gd name="connsiteY99" fmla="*/ 155258 h 268604"/>
                  <a:gd name="connsiteX100" fmla="*/ 134302 w 359871"/>
                  <a:gd name="connsiteY100" fmla="*/ 164783 h 268604"/>
                  <a:gd name="connsiteX101" fmla="*/ 131445 w 359871"/>
                  <a:gd name="connsiteY101" fmla="*/ 164783 h 268604"/>
                  <a:gd name="connsiteX102" fmla="*/ 122873 w 359871"/>
                  <a:gd name="connsiteY102" fmla="*/ 163830 h 268604"/>
                  <a:gd name="connsiteX103" fmla="*/ 118110 w 359871"/>
                  <a:gd name="connsiteY103" fmla="*/ 160020 h 268604"/>
                  <a:gd name="connsiteX104" fmla="*/ 105727 w 359871"/>
                  <a:gd name="connsiteY104" fmla="*/ 154305 h 268604"/>
                  <a:gd name="connsiteX105" fmla="*/ 66675 w 359871"/>
                  <a:gd name="connsiteY105" fmla="*/ 148590 h 268604"/>
                  <a:gd name="connsiteX106" fmla="*/ 84773 w 359871"/>
                  <a:gd name="connsiteY106" fmla="*/ 143828 h 268604"/>
                  <a:gd name="connsiteX107" fmla="*/ 110490 w 359871"/>
                  <a:gd name="connsiteY107" fmla="*/ 139065 h 268604"/>
                  <a:gd name="connsiteX108" fmla="*/ 105727 w 359871"/>
                  <a:gd name="connsiteY108" fmla="*/ 139065 h 268604"/>
                  <a:gd name="connsiteX109" fmla="*/ 83820 w 359871"/>
                  <a:gd name="connsiteY109" fmla="*/ 141923 h 268604"/>
                  <a:gd name="connsiteX110" fmla="*/ 68580 w 359871"/>
                  <a:gd name="connsiteY110" fmla="*/ 145733 h 268604"/>
                  <a:gd name="connsiteX111" fmla="*/ 60007 w 359871"/>
                  <a:gd name="connsiteY111" fmla="*/ 149542 h 268604"/>
                  <a:gd name="connsiteX112" fmla="*/ 60007 w 359871"/>
                  <a:gd name="connsiteY112" fmla="*/ 147638 h 268604"/>
                  <a:gd name="connsiteX113" fmla="*/ 79057 w 359871"/>
                  <a:gd name="connsiteY113" fmla="*/ 135255 h 268604"/>
                  <a:gd name="connsiteX114" fmla="*/ 105727 w 359871"/>
                  <a:gd name="connsiteY114" fmla="*/ 136208 h 268604"/>
                  <a:gd name="connsiteX115" fmla="*/ 124777 w 359871"/>
                  <a:gd name="connsiteY115" fmla="*/ 140017 h 268604"/>
                  <a:gd name="connsiteX116" fmla="*/ 129540 w 359871"/>
                  <a:gd name="connsiteY116" fmla="*/ 144780 h 268604"/>
                  <a:gd name="connsiteX117" fmla="*/ 139065 w 359871"/>
                  <a:gd name="connsiteY117" fmla="*/ 146685 h 268604"/>
                  <a:gd name="connsiteX118" fmla="*/ 139065 w 359871"/>
                  <a:gd name="connsiteY118" fmla="*/ 143828 h 268604"/>
                  <a:gd name="connsiteX119" fmla="*/ 145733 w 359871"/>
                  <a:gd name="connsiteY119" fmla="*/ 142875 h 268604"/>
                  <a:gd name="connsiteX120" fmla="*/ 140018 w 359871"/>
                  <a:gd name="connsiteY120" fmla="*/ 132398 h 268604"/>
                  <a:gd name="connsiteX121" fmla="*/ 140970 w 359871"/>
                  <a:gd name="connsiteY121" fmla="*/ 131445 h 268604"/>
                  <a:gd name="connsiteX122" fmla="*/ 153352 w 359871"/>
                  <a:gd name="connsiteY122" fmla="*/ 141923 h 268604"/>
                  <a:gd name="connsiteX123" fmla="*/ 160973 w 359871"/>
                  <a:gd name="connsiteY123" fmla="*/ 140970 h 268604"/>
                  <a:gd name="connsiteX124" fmla="*/ 149543 w 359871"/>
                  <a:gd name="connsiteY124" fmla="*/ 125730 h 268604"/>
                  <a:gd name="connsiteX125" fmla="*/ 149543 w 359871"/>
                  <a:gd name="connsiteY125" fmla="*/ 123825 h 268604"/>
                  <a:gd name="connsiteX126" fmla="*/ 147638 w 359871"/>
                  <a:gd name="connsiteY126" fmla="*/ 122873 h 268604"/>
                  <a:gd name="connsiteX127" fmla="*/ 147638 w 359871"/>
                  <a:gd name="connsiteY127" fmla="*/ 120015 h 268604"/>
                  <a:gd name="connsiteX128" fmla="*/ 144780 w 359871"/>
                  <a:gd name="connsiteY128" fmla="*/ 115253 h 268604"/>
                  <a:gd name="connsiteX129" fmla="*/ 142875 w 359871"/>
                  <a:gd name="connsiteY129" fmla="*/ 105728 h 268604"/>
                  <a:gd name="connsiteX130" fmla="*/ 141923 w 359871"/>
                  <a:gd name="connsiteY130" fmla="*/ 98108 h 268604"/>
                  <a:gd name="connsiteX131" fmla="*/ 137160 w 359871"/>
                  <a:gd name="connsiteY131" fmla="*/ 73342 h 268604"/>
                  <a:gd name="connsiteX132" fmla="*/ 147638 w 359871"/>
                  <a:gd name="connsiteY132" fmla="*/ 47625 h 268604"/>
                  <a:gd name="connsiteX133" fmla="*/ 161925 w 359871"/>
                  <a:gd name="connsiteY133" fmla="*/ 31433 h 268604"/>
                  <a:gd name="connsiteX134" fmla="*/ 171450 w 359871"/>
                  <a:gd name="connsiteY134" fmla="*/ 15240 h 268604"/>
                  <a:gd name="connsiteX135" fmla="*/ 187643 w 359871"/>
                  <a:gd name="connsiteY135" fmla="*/ 4763 h 268604"/>
                  <a:gd name="connsiteX136" fmla="*/ 200977 w 359871"/>
                  <a:gd name="connsiteY136" fmla="*/ 0 h 268604"/>
                  <a:gd name="connsiteX137" fmla="*/ 302895 w 359871"/>
                  <a:gd name="connsiteY137" fmla="*/ 0 h 268604"/>
                  <a:gd name="connsiteX138" fmla="*/ 305753 w 359871"/>
                  <a:gd name="connsiteY138" fmla="*/ 953 h 268604"/>
                  <a:gd name="connsiteX139" fmla="*/ 313373 w 359871"/>
                  <a:gd name="connsiteY139" fmla="*/ 4763 h 268604"/>
                  <a:gd name="connsiteX140" fmla="*/ 322898 w 359871"/>
                  <a:gd name="connsiteY140" fmla="*/ 13335 h 268604"/>
                  <a:gd name="connsiteX141" fmla="*/ 324803 w 359871"/>
                  <a:gd name="connsiteY141" fmla="*/ 20003 h 268604"/>
                  <a:gd name="connsiteX142" fmla="*/ 320992 w 359871"/>
                  <a:gd name="connsiteY142" fmla="*/ 27622 h 268604"/>
                  <a:gd name="connsiteX143" fmla="*/ 310515 w 359871"/>
                  <a:gd name="connsiteY143" fmla="*/ 28575 h 268604"/>
                  <a:gd name="connsiteX144" fmla="*/ 304800 w 359871"/>
                  <a:gd name="connsiteY144" fmla="*/ 27622 h 268604"/>
                  <a:gd name="connsiteX145" fmla="*/ 324803 w 359871"/>
                  <a:gd name="connsiteY145" fmla="*/ 40958 h 268604"/>
                  <a:gd name="connsiteX146" fmla="*/ 329565 w 359871"/>
                  <a:gd name="connsiteY146" fmla="*/ 42863 h 268604"/>
                  <a:gd name="connsiteX147" fmla="*/ 330517 w 359871"/>
                  <a:gd name="connsiteY147" fmla="*/ 44767 h 268604"/>
                  <a:gd name="connsiteX148" fmla="*/ 328613 w 359871"/>
                  <a:gd name="connsiteY148" fmla="*/ 47625 h 268604"/>
                  <a:gd name="connsiteX149" fmla="*/ 330517 w 359871"/>
                  <a:gd name="connsiteY149" fmla="*/ 47625 h 268604"/>
                  <a:gd name="connsiteX150" fmla="*/ 336233 w 359871"/>
                  <a:gd name="connsiteY150" fmla="*/ 42863 h 268604"/>
                  <a:gd name="connsiteX151" fmla="*/ 338138 w 359871"/>
                  <a:gd name="connsiteY151" fmla="*/ 50483 h 268604"/>
                  <a:gd name="connsiteX152" fmla="*/ 332423 w 359871"/>
                  <a:gd name="connsiteY152" fmla="*/ 55245 h 268604"/>
                  <a:gd name="connsiteX153" fmla="*/ 332423 w 359871"/>
                  <a:gd name="connsiteY153" fmla="*/ 59055 h 268604"/>
                  <a:gd name="connsiteX154" fmla="*/ 335280 w 359871"/>
                  <a:gd name="connsiteY154" fmla="*/ 64770 h 268604"/>
                  <a:gd name="connsiteX155" fmla="*/ 339090 w 359871"/>
                  <a:gd name="connsiteY155" fmla="*/ 76200 h 268604"/>
                  <a:gd name="connsiteX156" fmla="*/ 342900 w 359871"/>
                  <a:gd name="connsiteY156" fmla="*/ 99060 h 268604"/>
                  <a:gd name="connsiteX157" fmla="*/ 341948 w 359871"/>
                  <a:gd name="connsiteY157" fmla="*/ 110490 h 268604"/>
                  <a:gd name="connsiteX158" fmla="*/ 347663 w 359871"/>
                  <a:gd name="connsiteY158" fmla="*/ 120967 h 268604"/>
                  <a:gd name="connsiteX159" fmla="*/ 353378 w 359871"/>
                  <a:gd name="connsiteY159" fmla="*/ 129540 h 268604"/>
                  <a:gd name="connsiteX160" fmla="*/ 359092 w 359871"/>
                  <a:gd name="connsiteY160" fmla="*/ 145733 h 268604"/>
                  <a:gd name="connsiteX161" fmla="*/ 348615 w 359871"/>
                  <a:gd name="connsiteY161" fmla="*/ 150495 h 268604"/>
                  <a:gd name="connsiteX162" fmla="*/ 349567 w 359871"/>
                  <a:gd name="connsiteY162" fmla="*/ 160020 h 268604"/>
                  <a:gd name="connsiteX163" fmla="*/ 342900 w 359871"/>
                  <a:gd name="connsiteY163" fmla="*/ 169545 h 268604"/>
                  <a:gd name="connsiteX164" fmla="*/ 346710 w 359871"/>
                  <a:gd name="connsiteY164" fmla="*/ 171450 h 268604"/>
                  <a:gd name="connsiteX165" fmla="*/ 348615 w 359871"/>
                  <a:gd name="connsiteY165" fmla="*/ 178117 h 268604"/>
                  <a:gd name="connsiteX166" fmla="*/ 343853 w 359871"/>
                  <a:gd name="connsiteY166" fmla="*/ 187642 h 268604"/>
                  <a:gd name="connsiteX167" fmla="*/ 342900 w 359871"/>
                  <a:gd name="connsiteY167" fmla="*/ 199073 h 268604"/>
                  <a:gd name="connsiteX168" fmla="*/ 333375 w 359871"/>
                  <a:gd name="connsiteY168" fmla="*/ 206692 h 268604"/>
                  <a:gd name="connsiteX169" fmla="*/ 323850 w 359871"/>
                  <a:gd name="connsiteY169" fmla="*/ 207645 h 268604"/>
                  <a:gd name="connsiteX170" fmla="*/ 318135 w 359871"/>
                  <a:gd name="connsiteY170" fmla="*/ 205740 h 268604"/>
                  <a:gd name="connsiteX171" fmla="*/ 292417 w 359871"/>
                  <a:gd name="connsiteY171" fmla="*/ 201930 h 268604"/>
                  <a:gd name="connsiteX172" fmla="*/ 285750 w 359871"/>
                  <a:gd name="connsiteY172" fmla="*/ 203835 h 268604"/>
                  <a:gd name="connsiteX173" fmla="*/ 280035 w 359871"/>
                  <a:gd name="connsiteY173" fmla="*/ 209550 h 268604"/>
                  <a:gd name="connsiteX174" fmla="*/ 280035 w 359871"/>
                  <a:gd name="connsiteY174" fmla="*/ 209550 h 268604"/>
                  <a:gd name="connsiteX175" fmla="*/ 279083 w 359871"/>
                  <a:gd name="connsiteY175" fmla="*/ 210503 h 268604"/>
                  <a:gd name="connsiteX176" fmla="*/ 278130 w 359871"/>
                  <a:gd name="connsiteY176" fmla="*/ 211455 h 268604"/>
                  <a:gd name="connsiteX177" fmla="*/ 278130 w 359871"/>
                  <a:gd name="connsiteY177" fmla="*/ 212408 h 268604"/>
                  <a:gd name="connsiteX178" fmla="*/ 274320 w 359871"/>
                  <a:gd name="connsiteY178" fmla="*/ 218123 h 268604"/>
                  <a:gd name="connsiteX179" fmla="*/ 274320 w 359871"/>
                  <a:gd name="connsiteY179" fmla="*/ 218123 h 268604"/>
                  <a:gd name="connsiteX180" fmla="*/ 274320 w 359871"/>
                  <a:gd name="connsiteY180" fmla="*/ 219075 h 268604"/>
                  <a:gd name="connsiteX181" fmla="*/ 270510 w 359871"/>
                  <a:gd name="connsiteY181" fmla="*/ 228600 h 268604"/>
                  <a:gd name="connsiteX182" fmla="*/ 271463 w 359871"/>
                  <a:gd name="connsiteY182" fmla="*/ 252413 h 268604"/>
                  <a:gd name="connsiteX183" fmla="*/ 299085 w 359871"/>
                  <a:gd name="connsiteY183" fmla="*/ 262890 h 268604"/>
                  <a:gd name="connsiteX184" fmla="*/ 311467 w 359871"/>
                  <a:gd name="connsiteY184" fmla="*/ 268605 h 268604"/>
                  <a:gd name="connsiteX185" fmla="*/ 101918 w 359871"/>
                  <a:gd name="connsiteY185" fmla="*/ 268605 h 268604"/>
                  <a:gd name="connsiteX186" fmla="*/ 135255 w 359871"/>
                  <a:gd name="connsiteY186" fmla="*/ 251460 h 268604"/>
                  <a:gd name="connsiteX187" fmla="*/ 158115 w 359871"/>
                  <a:gd name="connsiteY187" fmla="*/ 237173 h 268604"/>
                  <a:gd name="connsiteX188" fmla="*/ 79057 w 359871"/>
                  <a:gd name="connsiteY188" fmla="*/ 200978 h 268604"/>
                  <a:gd name="connsiteX189" fmla="*/ 76200 w 359871"/>
                  <a:gd name="connsiteY189" fmla="*/ 200025 h 268604"/>
                  <a:gd name="connsiteX190" fmla="*/ 81915 w 359871"/>
                  <a:gd name="connsiteY190" fmla="*/ 196215 h 268604"/>
                  <a:gd name="connsiteX191" fmla="*/ 85725 w 359871"/>
                  <a:gd name="connsiteY191" fmla="*/ 195263 h 268604"/>
                  <a:gd name="connsiteX192" fmla="*/ 89535 w 359871"/>
                  <a:gd name="connsiteY192" fmla="*/ 197167 h 268604"/>
                  <a:gd name="connsiteX193" fmla="*/ 79057 w 359871"/>
                  <a:gd name="connsiteY193" fmla="*/ 200978 h 268604"/>
                  <a:gd name="connsiteX194" fmla="*/ 952 w 359871"/>
                  <a:gd name="connsiteY194" fmla="*/ 189548 h 268604"/>
                  <a:gd name="connsiteX195" fmla="*/ 0 w 359871"/>
                  <a:gd name="connsiteY195" fmla="*/ 188595 h 268604"/>
                  <a:gd name="connsiteX196" fmla="*/ 16193 w 359871"/>
                  <a:gd name="connsiteY196" fmla="*/ 162878 h 268604"/>
                  <a:gd name="connsiteX197" fmla="*/ 33338 w 359871"/>
                  <a:gd name="connsiteY197" fmla="*/ 148590 h 268604"/>
                  <a:gd name="connsiteX198" fmla="*/ 61913 w 359871"/>
                  <a:gd name="connsiteY198" fmla="*/ 125730 h 268604"/>
                  <a:gd name="connsiteX199" fmla="*/ 75248 w 359871"/>
                  <a:gd name="connsiteY199" fmla="*/ 126683 h 268604"/>
                  <a:gd name="connsiteX200" fmla="*/ 69532 w 359871"/>
                  <a:gd name="connsiteY200" fmla="*/ 129540 h 268604"/>
                  <a:gd name="connsiteX201" fmla="*/ 67627 w 359871"/>
                  <a:gd name="connsiteY201" fmla="*/ 128588 h 268604"/>
                  <a:gd name="connsiteX202" fmla="*/ 68580 w 359871"/>
                  <a:gd name="connsiteY202" fmla="*/ 126683 h 268604"/>
                  <a:gd name="connsiteX203" fmla="*/ 52388 w 359871"/>
                  <a:gd name="connsiteY203" fmla="*/ 141923 h 268604"/>
                  <a:gd name="connsiteX204" fmla="*/ 40957 w 359871"/>
                  <a:gd name="connsiteY204" fmla="*/ 155258 h 268604"/>
                  <a:gd name="connsiteX205" fmla="*/ 40005 w 359871"/>
                  <a:gd name="connsiteY205" fmla="*/ 154305 h 268604"/>
                  <a:gd name="connsiteX206" fmla="*/ 952 w 359871"/>
                  <a:gd name="connsiteY206" fmla="*/ 189548 h 268604"/>
                  <a:gd name="connsiteX207" fmla="*/ 43815 w 359871"/>
                  <a:gd name="connsiteY207" fmla="*/ 156210 h 268604"/>
                  <a:gd name="connsiteX208" fmla="*/ 41910 w 359871"/>
                  <a:gd name="connsiteY208" fmla="*/ 158115 h 268604"/>
                  <a:gd name="connsiteX209" fmla="*/ 40005 w 359871"/>
                  <a:gd name="connsiteY209" fmla="*/ 160020 h 268604"/>
                  <a:gd name="connsiteX210" fmla="*/ 39052 w 359871"/>
                  <a:gd name="connsiteY210" fmla="*/ 159067 h 268604"/>
                  <a:gd name="connsiteX211" fmla="*/ 42863 w 359871"/>
                  <a:gd name="connsiteY211" fmla="*/ 154305 h 268604"/>
                  <a:gd name="connsiteX212" fmla="*/ 43815 w 359871"/>
                  <a:gd name="connsiteY212" fmla="*/ 156210 h 268604"/>
                  <a:gd name="connsiteX213" fmla="*/ 67627 w 359871"/>
                  <a:gd name="connsiteY213" fmla="*/ 232410 h 268604"/>
                  <a:gd name="connsiteX214" fmla="*/ 66675 w 359871"/>
                  <a:gd name="connsiteY214" fmla="*/ 234315 h 268604"/>
                  <a:gd name="connsiteX215" fmla="*/ 67627 w 359871"/>
                  <a:gd name="connsiteY215" fmla="*/ 235267 h 268604"/>
                  <a:gd name="connsiteX216" fmla="*/ 63818 w 359871"/>
                  <a:gd name="connsiteY216" fmla="*/ 238125 h 268604"/>
                  <a:gd name="connsiteX217" fmla="*/ 62865 w 359871"/>
                  <a:gd name="connsiteY217" fmla="*/ 238125 h 268604"/>
                  <a:gd name="connsiteX218" fmla="*/ 60960 w 359871"/>
                  <a:gd name="connsiteY218" fmla="*/ 240030 h 268604"/>
                  <a:gd name="connsiteX219" fmla="*/ 58102 w 359871"/>
                  <a:gd name="connsiteY219" fmla="*/ 239078 h 268604"/>
                  <a:gd name="connsiteX220" fmla="*/ 61913 w 359871"/>
                  <a:gd name="connsiteY220" fmla="*/ 235267 h 268604"/>
                  <a:gd name="connsiteX221" fmla="*/ 63818 w 359871"/>
                  <a:gd name="connsiteY221" fmla="*/ 233363 h 268604"/>
                  <a:gd name="connsiteX222" fmla="*/ 64770 w 359871"/>
                  <a:gd name="connsiteY222" fmla="*/ 232410 h 268604"/>
                  <a:gd name="connsiteX223" fmla="*/ 67627 w 359871"/>
                  <a:gd name="connsiteY223" fmla="*/ 232410 h 268604"/>
                  <a:gd name="connsiteX224" fmla="*/ 58102 w 359871"/>
                  <a:gd name="connsiteY224" fmla="*/ 228600 h 268604"/>
                  <a:gd name="connsiteX225" fmla="*/ 58102 w 359871"/>
                  <a:gd name="connsiteY225" fmla="*/ 228600 h 268604"/>
                  <a:gd name="connsiteX226" fmla="*/ 52388 w 359871"/>
                  <a:gd name="connsiteY226" fmla="*/ 232410 h 268604"/>
                  <a:gd name="connsiteX227" fmla="*/ 45720 w 359871"/>
                  <a:gd name="connsiteY227" fmla="*/ 235267 h 268604"/>
                  <a:gd name="connsiteX228" fmla="*/ 45720 w 359871"/>
                  <a:gd name="connsiteY228" fmla="*/ 235267 h 268604"/>
                  <a:gd name="connsiteX229" fmla="*/ 44768 w 359871"/>
                  <a:gd name="connsiteY229" fmla="*/ 235267 h 268604"/>
                  <a:gd name="connsiteX230" fmla="*/ 40005 w 359871"/>
                  <a:gd name="connsiteY230" fmla="*/ 239078 h 268604"/>
                  <a:gd name="connsiteX231" fmla="*/ 39052 w 359871"/>
                  <a:gd name="connsiteY231" fmla="*/ 240030 h 268604"/>
                  <a:gd name="connsiteX232" fmla="*/ 39052 w 359871"/>
                  <a:gd name="connsiteY232" fmla="*/ 240030 h 268604"/>
                  <a:gd name="connsiteX233" fmla="*/ 39052 w 359871"/>
                  <a:gd name="connsiteY233" fmla="*/ 240030 h 268604"/>
                  <a:gd name="connsiteX234" fmla="*/ 38100 w 359871"/>
                  <a:gd name="connsiteY234" fmla="*/ 240983 h 268604"/>
                  <a:gd name="connsiteX235" fmla="*/ 38100 w 359871"/>
                  <a:gd name="connsiteY235" fmla="*/ 240983 h 268604"/>
                  <a:gd name="connsiteX236" fmla="*/ 38100 w 359871"/>
                  <a:gd name="connsiteY236" fmla="*/ 240983 h 268604"/>
                  <a:gd name="connsiteX237" fmla="*/ 37148 w 359871"/>
                  <a:gd name="connsiteY237" fmla="*/ 241935 h 268604"/>
                  <a:gd name="connsiteX238" fmla="*/ 36195 w 359871"/>
                  <a:gd name="connsiteY238" fmla="*/ 242888 h 268604"/>
                  <a:gd name="connsiteX239" fmla="*/ 35243 w 359871"/>
                  <a:gd name="connsiteY239" fmla="*/ 242888 h 268604"/>
                  <a:gd name="connsiteX240" fmla="*/ 35243 w 359871"/>
                  <a:gd name="connsiteY240" fmla="*/ 242888 h 268604"/>
                  <a:gd name="connsiteX241" fmla="*/ 34290 w 359871"/>
                  <a:gd name="connsiteY241" fmla="*/ 242888 h 268604"/>
                  <a:gd name="connsiteX242" fmla="*/ 33338 w 359871"/>
                  <a:gd name="connsiteY242" fmla="*/ 242888 h 268604"/>
                  <a:gd name="connsiteX243" fmla="*/ 33338 w 359871"/>
                  <a:gd name="connsiteY243" fmla="*/ 242888 h 268604"/>
                  <a:gd name="connsiteX244" fmla="*/ 33338 w 359871"/>
                  <a:gd name="connsiteY244" fmla="*/ 242888 h 268604"/>
                  <a:gd name="connsiteX245" fmla="*/ 31432 w 359871"/>
                  <a:gd name="connsiteY245" fmla="*/ 244792 h 268604"/>
                  <a:gd name="connsiteX246" fmla="*/ 28575 w 359871"/>
                  <a:gd name="connsiteY246" fmla="*/ 247650 h 268604"/>
                  <a:gd name="connsiteX247" fmla="*/ 28575 w 359871"/>
                  <a:gd name="connsiteY247" fmla="*/ 247650 h 268604"/>
                  <a:gd name="connsiteX248" fmla="*/ 28575 w 359871"/>
                  <a:gd name="connsiteY248" fmla="*/ 247650 h 268604"/>
                  <a:gd name="connsiteX249" fmla="*/ 28575 w 359871"/>
                  <a:gd name="connsiteY249" fmla="*/ 247650 h 268604"/>
                  <a:gd name="connsiteX250" fmla="*/ 28575 w 359871"/>
                  <a:gd name="connsiteY250" fmla="*/ 247650 h 268604"/>
                  <a:gd name="connsiteX251" fmla="*/ 28575 w 359871"/>
                  <a:gd name="connsiteY251" fmla="*/ 247650 h 268604"/>
                  <a:gd name="connsiteX252" fmla="*/ 28575 w 359871"/>
                  <a:gd name="connsiteY252" fmla="*/ 248603 h 268604"/>
                  <a:gd name="connsiteX253" fmla="*/ 28575 w 359871"/>
                  <a:gd name="connsiteY253" fmla="*/ 248603 h 268604"/>
                  <a:gd name="connsiteX254" fmla="*/ 28575 w 359871"/>
                  <a:gd name="connsiteY254" fmla="*/ 248603 h 268604"/>
                  <a:gd name="connsiteX255" fmla="*/ 28575 w 359871"/>
                  <a:gd name="connsiteY255" fmla="*/ 248603 h 268604"/>
                  <a:gd name="connsiteX256" fmla="*/ 28575 w 359871"/>
                  <a:gd name="connsiteY256" fmla="*/ 248603 h 268604"/>
                  <a:gd name="connsiteX257" fmla="*/ 28575 w 359871"/>
                  <a:gd name="connsiteY257" fmla="*/ 247650 h 268604"/>
                  <a:gd name="connsiteX258" fmla="*/ 28575 w 359871"/>
                  <a:gd name="connsiteY258" fmla="*/ 247650 h 268604"/>
                  <a:gd name="connsiteX259" fmla="*/ 28575 w 359871"/>
                  <a:gd name="connsiteY259" fmla="*/ 247650 h 268604"/>
                  <a:gd name="connsiteX260" fmla="*/ 30480 w 359871"/>
                  <a:gd name="connsiteY260" fmla="*/ 245745 h 268604"/>
                  <a:gd name="connsiteX261" fmla="*/ 30480 w 359871"/>
                  <a:gd name="connsiteY261" fmla="*/ 245745 h 268604"/>
                  <a:gd name="connsiteX262" fmla="*/ 31432 w 359871"/>
                  <a:gd name="connsiteY262" fmla="*/ 244792 h 268604"/>
                  <a:gd name="connsiteX263" fmla="*/ 32385 w 359871"/>
                  <a:gd name="connsiteY263" fmla="*/ 243840 h 268604"/>
                  <a:gd name="connsiteX264" fmla="*/ 32385 w 359871"/>
                  <a:gd name="connsiteY264" fmla="*/ 243840 h 268604"/>
                  <a:gd name="connsiteX265" fmla="*/ 34290 w 359871"/>
                  <a:gd name="connsiteY265" fmla="*/ 241935 h 268604"/>
                  <a:gd name="connsiteX266" fmla="*/ 34290 w 359871"/>
                  <a:gd name="connsiteY266" fmla="*/ 241935 h 268604"/>
                  <a:gd name="connsiteX267" fmla="*/ 34290 w 359871"/>
                  <a:gd name="connsiteY267" fmla="*/ 241935 h 268604"/>
                  <a:gd name="connsiteX268" fmla="*/ 35243 w 359871"/>
                  <a:gd name="connsiteY268" fmla="*/ 240983 h 268604"/>
                  <a:gd name="connsiteX269" fmla="*/ 36195 w 359871"/>
                  <a:gd name="connsiteY269" fmla="*/ 240030 h 268604"/>
                  <a:gd name="connsiteX270" fmla="*/ 36195 w 359871"/>
                  <a:gd name="connsiteY270" fmla="*/ 240030 h 268604"/>
                  <a:gd name="connsiteX271" fmla="*/ 36195 w 359871"/>
                  <a:gd name="connsiteY271" fmla="*/ 240030 h 268604"/>
                  <a:gd name="connsiteX272" fmla="*/ 36195 w 359871"/>
                  <a:gd name="connsiteY272" fmla="*/ 240030 h 268604"/>
                  <a:gd name="connsiteX273" fmla="*/ 37148 w 359871"/>
                  <a:gd name="connsiteY273" fmla="*/ 239078 h 268604"/>
                  <a:gd name="connsiteX274" fmla="*/ 37148 w 359871"/>
                  <a:gd name="connsiteY274" fmla="*/ 239078 h 268604"/>
                  <a:gd name="connsiteX275" fmla="*/ 37148 w 359871"/>
                  <a:gd name="connsiteY275" fmla="*/ 239078 h 268604"/>
                  <a:gd name="connsiteX276" fmla="*/ 37148 w 359871"/>
                  <a:gd name="connsiteY276" fmla="*/ 238125 h 268604"/>
                  <a:gd name="connsiteX277" fmla="*/ 37148 w 359871"/>
                  <a:gd name="connsiteY277" fmla="*/ 238125 h 268604"/>
                  <a:gd name="connsiteX278" fmla="*/ 37148 w 359871"/>
                  <a:gd name="connsiteY278" fmla="*/ 237173 h 268604"/>
                  <a:gd name="connsiteX279" fmla="*/ 37148 w 359871"/>
                  <a:gd name="connsiteY279" fmla="*/ 237173 h 268604"/>
                  <a:gd name="connsiteX280" fmla="*/ 39052 w 359871"/>
                  <a:gd name="connsiteY280" fmla="*/ 234315 h 268604"/>
                  <a:gd name="connsiteX281" fmla="*/ 39052 w 359871"/>
                  <a:gd name="connsiteY281" fmla="*/ 234315 h 268604"/>
                  <a:gd name="connsiteX282" fmla="*/ 37148 w 359871"/>
                  <a:gd name="connsiteY282" fmla="*/ 236220 h 268604"/>
                  <a:gd name="connsiteX283" fmla="*/ 36195 w 359871"/>
                  <a:gd name="connsiteY283" fmla="*/ 235267 h 268604"/>
                  <a:gd name="connsiteX284" fmla="*/ 37148 w 359871"/>
                  <a:gd name="connsiteY284" fmla="*/ 234315 h 268604"/>
                  <a:gd name="connsiteX285" fmla="*/ 37148 w 359871"/>
                  <a:gd name="connsiteY285" fmla="*/ 234315 h 268604"/>
                  <a:gd name="connsiteX286" fmla="*/ 40005 w 359871"/>
                  <a:gd name="connsiteY286" fmla="*/ 231458 h 268604"/>
                  <a:gd name="connsiteX287" fmla="*/ 41910 w 359871"/>
                  <a:gd name="connsiteY287" fmla="*/ 230505 h 268604"/>
                  <a:gd name="connsiteX288" fmla="*/ 41910 w 359871"/>
                  <a:gd name="connsiteY288" fmla="*/ 230505 h 268604"/>
                  <a:gd name="connsiteX289" fmla="*/ 42863 w 359871"/>
                  <a:gd name="connsiteY289" fmla="*/ 229553 h 268604"/>
                  <a:gd name="connsiteX290" fmla="*/ 42863 w 359871"/>
                  <a:gd name="connsiteY290" fmla="*/ 229553 h 268604"/>
                  <a:gd name="connsiteX291" fmla="*/ 62865 w 359871"/>
                  <a:gd name="connsiteY291" fmla="*/ 221933 h 268604"/>
                  <a:gd name="connsiteX292" fmla="*/ 71438 w 359871"/>
                  <a:gd name="connsiteY292" fmla="*/ 221933 h 268604"/>
                  <a:gd name="connsiteX293" fmla="*/ 76200 w 359871"/>
                  <a:gd name="connsiteY293" fmla="*/ 222885 h 268604"/>
                  <a:gd name="connsiteX294" fmla="*/ 58102 w 359871"/>
                  <a:gd name="connsiteY294" fmla="*/ 228600 h 268604"/>
                  <a:gd name="connsiteX295" fmla="*/ 68580 w 359871"/>
                  <a:gd name="connsiteY295" fmla="*/ 193358 h 268604"/>
                  <a:gd name="connsiteX296" fmla="*/ 70485 w 359871"/>
                  <a:gd name="connsiteY296" fmla="*/ 192405 h 268604"/>
                  <a:gd name="connsiteX297" fmla="*/ 66675 w 359871"/>
                  <a:gd name="connsiteY297" fmla="*/ 192405 h 268604"/>
                  <a:gd name="connsiteX298" fmla="*/ 65723 w 359871"/>
                  <a:gd name="connsiteY298" fmla="*/ 191453 h 268604"/>
                  <a:gd name="connsiteX299" fmla="*/ 57150 w 359871"/>
                  <a:gd name="connsiteY299" fmla="*/ 193358 h 268604"/>
                  <a:gd name="connsiteX300" fmla="*/ 46673 w 359871"/>
                  <a:gd name="connsiteY300" fmla="*/ 198120 h 268604"/>
                  <a:gd name="connsiteX301" fmla="*/ 30480 w 359871"/>
                  <a:gd name="connsiteY301" fmla="*/ 206692 h 268604"/>
                  <a:gd name="connsiteX302" fmla="*/ 29527 w 359871"/>
                  <a:gd name="connsiteY302" fmla="*/ 205740 h 268604"/>
                  <a:gd name="connsiteX303" fmla="*/ 33338 w 359871"/>
                  <a:gd name="connsiteY303" fmla="*/ 201930 h 268604"/>
                  <a:gd name="connsiteX304" fmla="*/ 32385 w 359871"/>
                  <a:gd name="connsiteY304" fmla="*/ 200978 h 268604"/>
                  <a:gd name="connsiteX305" fmla="*/ 47625 w 359871"/>
                  <a:gd name="connsiteY305" fmla="*/ 187642 h 268604"/>
                  <a:gd name="connsiteX306" fmla="*/ 47625 w 359871"/>
                  <a:gd name="connsiteY306" fmla="*/ 185738 h 268604"/>
                  <a:gd name="connsiteX307" fmla="*/ 52388 w 359871"/>
                  <a:gd name="connsiteY307" fmla="*/ 180023 h 268604"/>
                  <a:gd name="connsiteX308" fmla="*/ 57150 w 359871"/>
                  <a:gd name="connsiteY308" fmla="*/ 175260 h 268604"/>
                  <a:gd name="connsiteX309" fmla="*/ 55245 w 359871"/>
                  <a:gd name="connsiteY309" fmla="*/ 173355 h 268604"/>
                  <a:gd name="connsiteX310" fmla="*/ 49530 w 359871"/>
                  <a:gd name="connsiteY310" fmla="*/ 172403 h 268604"/>
                  <a:gd name="connsiteX311" fmla="*/ 52388 w 359871"/>
                  <a:gd name="connsiteY311" fmla="*/ 170498 h 268604"/>
                  <a:gd name="connsiteX312" fmla="*/ 51435 w 359871"/>
                  <a:gd name="connsiteY312" fmla="*/ 169545 h 268604"/>
                  <a:gd name="connsiteX313" fmla="*/ 54293 w 359871"/>
                  <a:gd name="connsiteY313" fmla="*/ 166688 h 268604"/>
                  <a:gd name="connsiteX314" fmla="*/ 60007 w 359871"/>
                  <a:gd name="connsiteY314" fmla="*/ 164783 h 268604"/>
                  <a:gd name="connsiteX315" fmla="*/ 48577 w 359871"/>
                  <a:gd name="connsiteY315" fmla="*/ 163830 h 268604"/>
                  <a:gd name="connsiteX316" fmla="*/ 60960 w 359871"/>
                  <a:gd name="connsiteY316" fmla="*/ 148590 h 268604"/>
                  <a:gd name="connsiteX317" fmla="*/ 62865 w 359871"/>
                  <a:gd name="connsiteY317" fmla="*/ 149542 h 268604"/>
                  <a:gd name="connsiteX318" fmla="*/ 59055 w 359871"/>
                  <a:gd name="connsiteY318" fmla="*/ 154305 h 268604"/>
                  <a:gd name="connsiteX319" fmla="*/ 71438 w 359871"/>
                  <a:gd name="connsiteY319" fmla="*/ 157163 h 268604"/>
                  <a:gd name="connsiteX320" fmla="*/ 69532 w 359871"/>
                  <a:gd name="connsiteY320" fmla="*/ 158115 h 268604"/>
                  <a:gd name="connsiteX321" fmla="*/ 78105 w 359871"/>
                  <a:gd name="connsiteY321" fmla="*/ 160973 h 268604"/>
                  <a:gd name="connsiteX322" fmla="*/ 73343 w 359871"/>
                  <a:gd name="connsiteY322" fmla="*/ 160973 h 268604"/>
                  <a:gd name="connsiteX323" fmla="*/ 119063 w 359871"/>
                  <a:gd name="connsiteY323" fmla="*/ 179070 h 268604"/>
                  <a:gd name="connsiteX324" fmla="*/ 83820 w 359871"/>
                  <a:gd name="connsiteY324" fmla="*/ 189548 h 268604"/>
                  <a:gd name="connsiteX325" fmla="*/ 80010 w 359871"/>
                  <a:gd name="connsiteY325" fmla="*/ 188595 h 268604"/>
                  <a:gd name="connsiteX326" fmla="*/ 79057 w 359871"/>
                  <a:gd name="connsiteY326" fmla="*/ 190500 h 268604"/>
                  <a:gd name="connsiteX327" fmla="*/ 74295 w 359871"/>
                  <a:gd name="connsiteY327" fmla="*/ 191453 h 268604"/>
                  <a:gd name="connsiteX328" fmla="*/ 68580 w 359871"/>
                  <a:gd name="connsiteY328" fmla="*/ 193358 h 268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Lst>
                <a:rect l="l" t="t" r="r" b="b"/>
                <a:pathLst>
                  <a:path w="359871" h="268604">
                    <a:moveTo>
                      <a:pt x="158115" y="237173"/>
                    </a:moveTo>
                    <a:cubicBezTo>
                      <a:pt x="160973" y="234315"/>
                      <a:pt x="163830" y="231458"/>
                      <a:pt x="166688" y="227648"/>
                    </a:cubicBezTo>
                    <a:lnTo>
                      <a:pt x="166688" y="227648"/>
                    </a:lnTo>
                    <a:cubicBezTo>
                      <a:pt x="172402" y="221933"/>
                      <a:pt x="177165" y="215265"/>
                      <a:pt x="183833" y="210503"/>
                    </a:cubicBezTo>
                    <a:cubicBezTo>
                      <a:pt x="185738" y="208598"/>
                      <a:pt x="187643" y="207645"/>
                      <a:pt x="189548" y="205740"/>
                    </a:cubicBezTo>
                    <a:cubicBezTo>
                      <a:pt x="190500" y="204788"/>
                      <a:pt x="190500" y="203835"/>
                      <a:pt x="190500" y="203835"/>
                    </a:cubicBezTo>
                    <a:cubicBezTo>
                      <a:pt x="187643" y="204788"/>
                      <a:pt x="186690" y="206692"/>
                      <a:pt x="183833" y="207645"/>
                    </a:cubicBezTo>
                    <a:cubicBezTo>
                      <a:pt x="182880" y="207645"/>
                      <a:pt x="182880" y="206692"/>
                      <a:pt x="182880" y="206692"/>
                    </a:cubicBezTo>
                    <a:cubicBezTo>
                      <a:pt x="184785" y="205740"/>
                      <a:pt x="186690" y="203835"/>
                      <a:pt x="188595" y="202883"/>
                    </a:cubicBezTo>
                    <a:cubicBezTo>
                      <a:pt x="188595" y="202883"/>
                      <a:pt x="188595" y="202883"/>
                      <a:pt x="188595" y="202883"/>
                    </a:cubicBezTo>
                    <a:cubicBezTo>
                      <a:pt x="187643" y="202883"/>
                      <a:pt x="187643" y="201930"/>
                      <a:pt x="187643" y="201930"/>
                    </a:cubicBezTo>
                    <a:cubicBezTo>
                      <a:pt x="180975" y="201930"/>
                      <a:pt x="176213" y="205740"/>
                      <a:pt x="171450" y="210503"/>
                    </a:cubicBezTo>
                    <a:cubicBezTo>
                      <a:pt x="170498" y="211455"/>
                      <a:pt x="169545" y="209550"/>
                      <a:pt x="168593" y="209550"/>
                    </a:cubicBezTo>
                    <a:cubicBezTo>
                      <a:pt x="160973" y="212408"/>
                      <a:pt x="155258" y="219075"/>
                      <a:pt x="147638" y="221933"/>
                    </a:cubicBezTo>
                    <a:lnTo>
                      <a:pt x="147638" y="220980"/>
                    </a:lnTo>
                    <a:cubicBezTo>
                      <a:pt x="144780" y="221933"/>
                      <a:pt x="141923" y="223838"/>
                      <a:pt x="138113" y="224790"/>
                    </a:cubicBezTo>
                    <a:cubicBezTo>
                      <a:pt x="133350" y="225742"/>
                      <a:pt x="129540" y="225742"/>
                      <a:pt x="125730" y="225742"/>
                    </a:cubicBezTo>
                    <a:cubicBezTo>
                      <a:pt x="120015" y="226695"/>
                      <a:pt x="113348" y="227648"/>
                      <a:pt x="107632" y="228600"/>
                    </a:cubicBezTo>
                    <a:cubicBezTo>
                      <a:pt x="107632" y="228600"/>
                      <a:pt x="107632" y="228600"/>
                      <a:pt x="106680" y="228600"/>
                    </a:cubicBezTo>
                    <a:cubicBezTo>
                      <a:pt x="103823" y="229553"/>
                      <a:pt x="100013" y="230505"/>
                      <a:pt x="97155" y="232410"/>
                    </a:cubicBezTo>
                    <a:cubicBezTo>
                      <a:pt x="97155" y="232410"/>
                      <a:pt x="97155" y="232410"/>
                      <a:pt x="97155" y="232410"/>
                    </a:cubicBezTo>
                    <a:cubicBezTo>
                      <a:pt x="97155" y="232410"/>
                      <a:pt x="96202" y="233363"/>
                      <a:pt x="96202" y="233363"/>
                    </a:cubicBezTo>
                    <a:cubicBezTo>
                      <a:pt x="95250" y="234315"/>
                      <a:pt x="94298" y="235267"/>
                      <a:pt x="92393" y="236220"/>
                    </a:cubicBezTo>
                    <a:cubicBezTo>
                      <a:pt x="89535" y="238125"/>
                      <a:pt x="86677" y="240983"/>
                      <a:pt x="83820" y="242888"/>
                    </a:cubicBezTo>
                    <a:cubicBezTo>
                      <a:pt x="83820" y="242888"/>
                      <a:pt x="82868" y="242888"/>
                      <a:pt x="82868" y="242888"/>
                    </a:cubicBezTo>
                    <a:cubicBezTo>
                      <a:pt x="80010" y="245745"/>
                      <a:pt x="77152" y="248603"/>
                      <a:pt x="74295" y="250508"/>
                    </a:cubicBezTo>
                    <a:cubicBezTo>
                      <a:pt x="74295" y="250508"/>
                      <a:pt x="73343" y="250508"/>
                      <a:pt x="72390" y="250508"/>
                    </a:cubicBezTo>
                    <a:cubicBezTo>
                      <a:pt x="72390" y="250508"/>
                      <a:pt x="72390" y="250508"/>
                      <a:pt x="72390" y="250508"/>
                    </a:cubicBezTo>
                    <a:cubicBezTo>
                      <a:pt x="72390" y="250508"/>
                      <a:pt x="72390" y="250508"/>
                      <a:pt x="72390" y="249555"/>
                    </a:cubicBezTo>
                    <a:cubicBezTo>
                      <a:pt x="72390" y="248603"/>
                      <a:pt x="73343" y="247650"/>
                      <a:pt x="73343" y="247650"/>
                    </a:cubicBezTo>
                    <a:cubicBezTo>
                      <a:pt x="74295" y="246698"/>
                      <a:pt x="74295" y="245745"/>
                      <a:pt x="75248" y="245745"/>
                    </a:cubicBezTo>
                    <a:cubicBezTo>
                      <a:pt x="76200" y="244792"/>
                      <a:pt x="76200" y="243840"/>
                      <a:pt x="77152" y="242888"/>
                    </a:cubicBezTo>
                    <a:cubicBezTo>
                      <a:pt x="77152" y="242888"/>
                      <a:pt x="77152" y="241935"/>
                      <a:pt x="77152" y="241935"/>
                    </a:cubicBezTo>
                    <a:cubicBezTo>
                      <a:pt x="77152" y="241935"/>
                      <a:pt x="77152" y="241935"/>
                      <a:pt x="76200" y="241935"/>
                    </a:cubicBezTo>
                    <a:cubicBezTo>
                      <a:pt x="79057" y="239078"/>
                      <a:pt x="81915" y="237173"/>
                      <a:pt x="84773" y="235267"/>
                    </a:cubicBezTo>
                    <a:lnTo>
                      <a:pt x="84773" y="235267"/>
                    </a:lnTo>
                    <a:cubicBezTo>
                      <a:pt x="84773" y="235267"/>
                      <a:pt x="83820" y="235267"/>
                      <a:pt x="83820" y="234315"/>
                    </a:cubicBezTo>
                    <a:cubicBezTo>
                      <a:pt x="83820" y="234315"/>
                      <a:pt x="84773" y="233363"/>
                      <a:pt x="84773" y="233363"/>
                    </a:cubicBezTo>
                    <a:cubicBezTo>
                      <a:pt x="84773" y="233363"/>
                      <a:pt x="84773" y="233363"/>
                      <a:pt x="84773" y="233363"/>
                    </a:cubicBezTo>
                    <a:cubicBezTo>
                      <a:pt x="84773" y="233363"/>
                      <a:pt x="84773" y="233363"/>
                      <a:pt x="84773" y="233363"/>
                    </a:cubicBezTo>
                    <a:cubicBezTo>
                      <a:pt x="85725" y="233363"/>
                      <a:pt x="84773" y="234315"/>
                      <a:pt x="84773" y="234315"/>
                    </a:cubicBezTo>
                    <a:cubicBezTo>
                      <a:pt x="83820" y="235267"/>
                      <a:pt x="82868" y="238125"/>
                      <a:pt x="80963" y="237173"/>
                    </a:cubicBezTo>
                    <a:cubicBezTo>
                      <a:pt x="80963" y="237173"/>
                      <a:pt x="80010" y="237173"/>
                      <a:pt x="80010" y="237173"/>
                    </a:cubicBezTo>
                    <a:cubicBezTo>
                      <a:pt x="80010" y="237173"/>
                      <a:pt x="80010" y="237173"/>
                      <a:pt x="79057" y="237173"/>
                    </a:cubicBezTo>
                    <a:cubicBezTo>
                      <a:pt x="79057" y="237173"/>
                      <a:pt x="79057" y="237173"/>
                      <a:pt x="79057" y="237173"/>
                    </a:cubicBezTo>
                    <a:cubicBezTo>
                      <a:pt x="79057" y="237173"/>
                      <a:pt x="79057" y="237173"/>
                      <a:pt x="79057" y="237173"/>
                    </a:cubicBezTo>
                    <a:cubicBezTo>
                      <a:pt x="79057" y="237173"/>
                      <a:pt x="79057" y="237173"/>
                      <a:pt x="79057" y="237173"/>
                    </a:cubicBezTo>
                    <a:cubicBezTo>
                      <a:pt x="79057" y="237173"/>
                      <a:pt x="79057" y="237173"/>
                      <a:pt x="79057" y="237173"/>
                    </a:cubicBezTo>
                    <a:cubicBezTo>
                      <a:pt x="79057" y="237173"/>
                      <a:pt x="79057" y="237173"/>
                      <a:pt x="79057" y="237173"/>
                    </a:cubicBezTo>
                    <a:cubicBezTo>
                      <a:pt x="79057" y="237173"/>
                      <a:pt x="79057" y="237173"/>
                      <a:pt x="79057" y="237173"/>
                    </a:cubicBezTo>
                    <a:cubicBezTo>
                      <a:pt x="79057" y="237173"/>
                      <a:pt x="79057" y="237173"/>
                      <a:pt x="79057" y="236220"/>
                    </a:cubicBezTo>
                    <a:cubicBezTo>
                      <a:pt x="79057" y="236220"/>
                      <a:pt x="79057" y="236220"/>
                      <a:pt x="79057" y="236220"/>
                    </a:cubicBezTo>
                    <a:cubicBezTo>
                      <a:pt x="79057" y="236220"/>
                      <a:pt x="79057" y="235267"/>
                      <a:pt x="80010" y="235267"/>
                    </a:cubicBezTo>
                    <a:cubicBezTo>
                      <a:pt x="80010" y="235267"/>
                      <a:pt x="80010" y="235267"/>
                      <a:pt x="80010" y="234315"/>
                    </a:cubicBezTo>
                    <a:cubicBezTo>
                      <a:pt x="80010" y="234315"/>
                      <a:pt x="80010" y="233363"/>
                      <a:pt x="80963" y="233363"/>
                    </a:cubicBezTo>
                    <a:cubicBezTo>
                      <a:pt x="80963" y="233363"/>
                      <a:pt x="80963" y="232410"/>
                      <a:pt x="80963" y="232410"/>
                    </a:cubicBezTo>
                    <a:cubicBezTo>
                      <a:pt x="81915" y="231458"/>
                      <a:pt x="82868" y="230505"/>
                      <a:pt x="84773" y="229553"/>
                    </a:cubicBezTo>
                    <a:lnTo>
                      <a:pt x="84773" y="229553"/>
                    </a:lnTo>
                    <a:cubicBezTo>
                      <a:pt x="86677" y="228600"/>
                      <a:pt x="88582" y="227648"/>
                      <a:pt x="90488" y="226695"/>
                    </a:cubicBezTo>
                    <a:cubicBezTo>
                      <a:pt x="90488" y="226695"/>
                      <a:pt x="91440" y="225742"/>
                      <a:pt x="91440" y="225742"/>
                    </a:cubicBezTo>
                    <a:cubicBezTo>
                      <a:pt x="88582" y="226695"/>
                      <a:pt x="85725" y="227648"/>
                      <a:pt x="82868" y="229553"/>
                    </a:cubicBezTo>
                    <a:cubicBezTo>
                      <a:pt x="82868" y="229553"/>
                      <a:pt x="81915" y="229553"/>
                      <a:pt x="81915" y="229553"/>
                    </a:cubicBezTo>
                    <a:cubicBezTo>
                      <a:pt x="81915" y="229553"/>
                      <a:pt x="80963" y="229553"/>
                      <a:pt x="80963" y="229553"/>
                    </a:cubicBezTo>
                    <a:cubicBezTo>
                      <a:pt x="80963" y="229553"/>
                      <a:pt x="80963" y="229553"/>
                      <a:pt x="80963" y="229553"/>
                    </a:cubicBezTo>
                    <a:cubicBezTo>
                      <a:pt x="81915" y="228600"/>
                      <a:pt x="82868" y="227648"/>
                      <a:pt x="83820" y="226695"/>
                    </a:cubicBezTo>
                    <a:cubicBezTo>
                      <a:pt x="84773" y="226695"/>
                      <a:pt x="84773" y="226695"/>
                      <a:pt x="84773" y="227648"/>
                    </a:cubicBezTo>
                    <a:cubicBezTo>
                      <a:pt x="100965" y="215265"/>
                      <a:pt x="123825" y="218123"/>
                      <a:pt x="142875" y="211455"/>
                    </a:cubicBezTo>
                    <a:cubicBezTo>
                      <a:pt x="144780" y="210503"/>
                      <a:pt x="145733" y="209550"/>
                      <a:pt x="147638" y="208598"/>
                    </a:cubicBezTo>
                    <a:cubicBezTo>
                      <a:pt x="150495" y="207645"/>
                      <a:pt x="152400" y="204788"/>
                      <a:pt x="155258" y="203835"/>
                    </a:cubicBezTo>
                    <a:cubicBezTo>
                      <a:pt x="159068" y="200978"/>
                      <a:pt x="161925" y="197167"/>
                      <a:pt x="163830" y="192405"/>
                    </a:cubicBezTo>
                    <a:cubicBezTo>
                      <a:pt x="163830" y="191453"/>
                      <a:pt x="162877" y="191453"/>
                      <a:pt x="162877" y="191453"/>
                    </a:cubicBezTo>
                    <a:cubicBezTo>
                      <a:pt x="156210" y="199073"/>
                      <a:pt x="148590" y="203835"/>
                      <a:pt x="140018" y="208598"/>
                    </a:cubicBezTo>
                    <a:cubicBezTo>
                      <a:pt x="129540" y="214313"/>
                      <a:pt x="117157" y="213360"/>
                      <a:pt x="106680" y="214313"/>
                    </a:cubicBezTo>
                    <a:cubicBezTo>
                      <a:pt x="107632" y="213360"/>
                      <a:pt x="108585" y="213360"/>
                      <a:pt x="109538" y="213360"/>
                    </a:cubicBezTo>
                    <a:cubicBezTo>
                      <a:pt x="109538" y="211455"/>
                      <a:pt x="110490" y="211455"/>
                      <a:pt x="111443" y="210503"/>
                    </a:cubicBezTo>
                    <a:lnTo>
                      <a:pt x="113348" y="210503"/>
                    </a:lnTo>
                    <a:cubicBezTo>
                      <a:pt x="114300" y="210503"/>
                      <a:pt x="114300" y="209550"/>
                      <a:pt x="114300" y="209550"/>
                    </a:cubicBezTo>
                    <a:cubicBezTo>
                      <a:pt x="115252" y="209550"/>
                      <a:pt x="117157" y="208598"/>
                      <a:pt x="116205" y="208598"/>
                    </a:cubicBezTo>
                    <a:cubicBezTo>
                      <a:pt x="114300" y="206692"/>
                      <a:pt x="111443" y="210503"/>
                      <a:pt x="108585" y="208598"/>
                    </a:cubicBezTo>
                    <a:cubicBezTo>
                      <a:pt x="109538" y="207645"/>
                      <a:pt x="109538" y="205740"/>
                      <a:pt x="110490" y="205740"/>
                    </a:cubicBezTo>
                    <a:lnTo>
                      <a:pt x="112395" y="205740"/>
                    </a:lnTo>
                    <a:cubicBezTo>
                      <a:pt x="112395" y="204788"/>
                      <a:pt x="113348" y="203835"/>
                      <a:pt x="113348" y="203835"/>
                    </a:cubicBezTo>
                    <a:cubicBezTo>
                      <a:pt x="120968" y="199073"/>
                      <a:pt x="128588" y="195263"/>
                      <a:pt x="135255" y="191453"/>
                    </a:cubicBezTo>
                    <a:cubicBezTo>
                      <a:pt x="133350" y="191453"/>
                      <a:pt x="132398" y="193358"/>
                      <a:pt x="131445" y="192405"/>
                    </a:cubicBezTo>
                    <a:cubicBezTo>
                      <a:pt x="132398" y="192405"/>
                      <a:pt x="131445" y="190500"/>
                      <a:pt x="132398" y="190500"/>
                    </a:cubicBezTo>
                    <a:cubicBezTo>
                      <a:pt x="138113" y="188595"/>
                      <a:pt x="142875" y="185738"/>
                      <a:pt x="148590" y="183833"/>
                    </a:cubicBezTo>
                    <a:cubicBezTo>
                      <a:pt x="146685" y="183833"/>
                      <a:pt x="144780" y="185738"/>
                      <a:pt x="142875" y="183833"/>
                    </a:cubicBezTo>
                    <a:cubicBezTo>
                      <a:pt x="143827" y="182880"/>
                      <a:pt x="144780" y="181928"/>
                      <a:pt x="145733" y="181928"/>
                    </a:cubicBezTo>
                    <a:lnTo>
                      <a:pt x="145733" y="180023"/>
                    </a:lnTo>
                    <a:cubicBezTo>
                      <a:pt x="145733" y="179070"/>
                      <a:pt x="146685" y="179070"/>
                      <a:pt x="146685" y="179070"/>
                    </a:cubicBezTo>
                    <a:cubicBezTo>
                      <a:pt x="145733" y="179070"/>
                      <a:pt x="145733" y="178117"/>
                      <a:pt x="145733" y="178117"/>
                    </a:cubicBezTo>
                    <a:cubicBezTo>
                      <a:pt x="146685" y="177165"/>
                      <a:pt x="147638" y="177165"/>
                      <a:pt x="148590" y="176213"/>
                    </a:cubicBezTo>
                    <a:cubicBezTo>
                      <a:pt x="147638" y="176213"/>
                      <a:pt x="146685" y="176213"/>
                      <a:pt x="146685" y="175260"/>
                    </a:cubicBezTo>
                    <a:cubicBezTo>
                      <a:pt x="148590" y="173355"/>
                      <a:pt x="150495" y="172403"/>
                      <a:pt x="153352" y="172403"/>
                    </a:cubicBezTo>
                    <a:cubicBezTo>
                      <a:pt x="152400" y="171450"/>
                      <a:pt x="151448" y="172403"/>
                      <a:pt x="151448" y="171450"/>
                    </a:cubicBezTo>
                    <a:cubicBezTo>
                      <a:pt x="151448" y="170498"/>
                      <a:pt x="152400" y="170498"/>
                      <a:pt x="152400" y="170498"/>
                    </a:cubicBezTo>
                    <a:lnTo>
                      <a:pt x="152400" y="170498"/>
                    </a:lnTo>
                    <a:cubicBezTo>
                      <a:pt x="151448" y="169545"/>
                      <a:pt x="151448" y="168592"/>
                      <a:pt x="151448" y="168592"/>
                    </a:cubicBezTo>
                    <a:cubicBezTo>
                      <a:pt x="154305" y="164783"/>
                      <a:pt x="154305" y="160020"/>
                      <a:pt x="156210" y="156210"/>
                    </a:cubicBezTo>
                    <a:cubicBezTo>
                      <a:pt x="155258" y="156210"/>
                      <a:pt x="155258" y="156210"/>
                      <a:pt x="155258" y="155258"/>
                    </a:cubicBezTo>
                    <a:cubicBezTo>
                      <a:pt x="150495" y="160973"/>
                      <a:pt x="141923" y="162878"/>
                      <a:pt x="134302" y="164783"/>
                    </a:cubicBezTo>
                    <a:lnTo>
                      <a:pt x="131445" y="164783"/>
                    </a:lnTo>
                    <a:cubicBezTo>
                      <a:pt x="128588" y="165735"/>
                      <a:pt x="125730" y="165735"/>
                      <a:pt x="122873" y="163830"/>
                    </a:cubicBezTo>
                    <a:cubicBezTo>
                      <a:pt x="120968" y="162878"/>
                      <a:pt x="120015" y="160973"/>
                      <a:pt x="118110" y="160020"/>
                    </a:cubicBezTo>
                    <a:cubicBezTo>
                      <a:pt x="114300" y="157163"/>
                      <a:pt x="109538" y="155258"/>
                      <a:pt x="105727" y="154305"/>
                    </a:cubicBezTo>
                    <a:cubicBezTo>
                      <a:pt x="93345" y="150495"/>
                      <a:pt x="80010" y="148590"/>
                      <a:pt x="66675" y="148590"/>
                    </a:cubicBezTo>
                    <a:cubicBezTo>
                      <a:pt x="72390" y="145733"/>
                      <a:pt x="78105" y="145733"/>
                      <a:pt x="84773" y="143828"/>
                    </a:cubicBezTo>
                    <a:cubicBezTo>
                      <a:pt x="93345" y="140970"/>
                      <a:pt x="101918" y="138113"/>
                      <a:pt x="110490" y="139065"/>
                    </a:cubicBezTo>
                    <a:cubicBezTo>
                      <a:pt x="108585" y="138113"/>
                      <a:pt x="106680" y="139065"/>
                      <a:pt x="105727" y="139065"/>
                    </a:cubicBezTo>
                    <a:cubicBezTo>
                      <a:pt x="98107" y="138113"/>
                      <a:pt x="91440" y="140970"/>
                      <a:pt x="83820" y="141923"/>
                    </a:cubicBezTo>
                    <a:cubicBezTo>
                      <a:pt x="79057" y="142875"/>
                      <a:pt x="74295" y="144780"/>
                      <a:pt x="68580" y="145733"/>
                    </a:cubicBezTo>
                    <a:cubicBezTo>
                      <a:pt x="65723" y="146685"/>
                      <a:pt x="63818" y="149542"/>
                      <a:pt x="60007" y="149542"/>
                    </a:cubicBezTo>
                    <a:lnTo>
                      <a:pt x="60007" y="147638"/>
                    </a:lnTo>
                    <a:cubicBezTo>
                      <a:pt x="64770" y="141923"/>
                      <a:pt x="71438" y="135255"/>
                      <a:pt x="79057" y="135255"/>
                    </a:cubicBezTo>
                    <a:cubicBezTo>
                      <a:pt x="88582" y="133350"/>
                      <a:pt x="97155" y="135255"/>
                      <a:pt x="105727" y="136208"/>
                    </a:cubicBezTo>
                    <a:cubicBezTo>
                      <a:pt x="112395" y="137160"/>
                      <a:pt x="118110" y="138113"/>
                      <a:pt x="124777" y="140017"/>
                    </a:cubicBezTo>
                    <a:cubicBezTo>
                      <a:pt x="127635" y="140017"/>
                      <a:pt x="127635" y="143828"/>
                      <a:pt x="129540" y="144780"/>
                    </a:cubicBezTo>
                    <a:cubicBezTo>
                      <a:pt x="132398" y="145733"/>
                      <a:pt x="135255" y="144780"/>
                      <a:pt x="139065" y="146685"/>
                    </a:cubicBezTo>
                    <a:cubicBezTo>
                      <a:pt x="139065" y="145733"/>
                      <a:pt x="138113" y="144780"/>
                      <a:pt x="139065" y="143828"/>
                    </a:cubicBezTo>
                    <a:cubicBezTo>
                      <a:pt x="140970" y="141923"/>
                      <a:pt x="143827" y="144780"/>
                      <a:pt x="145733" y="142875"/>
                    </a:cubicBezTo>
                    <a:cubicBezTo>
                      <a:pt x="149543" y="140017"/>
                      <a:pt x="141923" y="136208"/>
                      <a:pt x="140018" y="132398"/>
                    </a:cubicBezTo>
                    <a:cubicBezTo>
                      <a:pt x="140018" y="131445"/>
                      <a:pt x="140970" y="131445"/>
                      <a:pt x="140970" y="131445"/>
                    </a:cubicBezTo>
                    <a:cubicBezTo>
                      <a:pt x="144780" y="135255"/>
                      <a:pt x="147638" y="139065"/>
                      <a:pt x="153352" y="141923"/>
                    </a:cubicBezTo>
                    <a:cubicBezTo>
                      <a:pt x="156210" y="142875"/>
                      <a:pt x="161925" y="144780"/>
                      <a:pt x="160973" y="140970"/>
                    </a:cubicBezTo>
                    <a:cubicBezTo>
                      <a:pt x="158115" y="135255"/>
                      <a:pt x="153352" y="130492"/>
                      <a:pt x="149543" y="125730"/>
                    </a:cubicBezTo>
                    <a:lnTo>
                      <a:pt x="149543" y="123825"/>
                    </a:lnTo>
                    <a:cubicBezTo>
                      <a:pt x="148590" y="123825"/>
                      <a:pt x="148590" y="122873"/>
                      <a:pt x="147638" y="122873"/>
                    </a:cubicBezTo>
                    <a:lnTo>
                      <a:pt x="147638" y="120015"/>
                    </a:lnTo>
                    <a:cubicBezTo>
                      <a:pt x="145733" y="119063"/>
                      <a:pt x="145733" y="117158"/>
                      <a:pt x="144780" y="115253"/>
                    </a:cubicBezTo>
                    <a:cubicBezTo>
                      <a:pt x="142875" y="112395"/>
                      <a:pt x="143827" y="109538"/>
                      <a:pt x="142875" y="105728"/>
                    </a:cubicBezTo>
                    <a:cubicBezTo>
                      <a:pt x="142875" y="103823"/>
                      <a:pt x="142875" y="100965"/>
                      <a:pt x="141923" y="98108"/>
                    </a:cubicBezTo>
                    <a:cubicBezTo>
                      <a:pt x="140018" y="89535"/>
                      <a:pt x="138113" y="81915"/>
                      <a:pt x="137160" y="73342"/>
                    </a:cubicBezTo>
                    <a:cubicBezTo>
                      <a:pt x="136208" y="63817"/>
                      <a:pt x="142875" y="56197"/>
                      <a:pt x="147638" y="47625"/>
                    </a:cubicBezTo>
                    <a:cubicBezTo>
                      <a:pt x="151448" y="41910"/>
                      <a:pt x="155258" y="35242"/>
                      <a:pt x="161925" y="31433"/>
                    </a:cubicBezTo>
                    <a:cubicBezTo>
                      <a:pt x="163830" y="25718"/>
                      <a:pt x="167640" y="20003"/>
                      <a:pt x="171450" y="15240"/>
                    </a:cubicBezTo>
                    <a:cubicBezTo>
                      <a:pt x="175260" y="10478"/>
                      <a:pt x="181927" y="7620"/>
                      <a:pt x="187643" y="4763"/>
                    </a:cubicBezTo>
                    <a:cubicBezTo>
                      <a:pt x="194310" y="1905"/>
                      <a:pt x="200977" y="0"/>
                      <a:pt x="200977" y="0"/>
                    </a:cubicBezTo>
                    <a:lnTo>
                      <a:pt x="302895" y="0"/>
                    </a:lnTo>
                    <a:cubicBezTo>
                      <a:pt x="302895" y="0"/>
                      <a:pt x="303848" y="0"/>
                      <a:pt x="305753" y="953"/>
                    </a:cubicBezTo>
                    <a:cubicBezTo>
                      <a:pt x="307658" y="1905"/>
                      <a:pt x="311467" y="3810"/>
                      <a:pt x="313373" y="4763"/>
                    </a:cubicBezTo>
                    <a:cubicBezTo>
                      <a:pt x="317183" y="6668"/>
                      <a:pt x="320992" y="9525"/>
                      <a:pt x="322898" y="13335"/>
                    </a:cubicBezTo>
                    <a:cubicBezTo>
                      <a:pt x="323850" y="15240"/>
                      <a:pt x="325755" y="18097"/>
                      <a:pt x="324803" y="20003"/>
                    </a:cubicBezTo>
                    <a:cubicBezTo>
                      <a:pt x="323850" y="22860"/>
                      <a:pt x="322898" y="26670"/>
                      <a:pt x="320992" y="27622"/>
                    </a:cubicBezTo>
                    <a:cubicBezTo>
                      <a:pt x="318135" y="29528"/>
                      <a:pt x="314325" y="29528"/>
                      <a:pt x="310515" y="28575"/>
                    </a:cubicBezTo>
                    <a:cubicBezTo>
                      <a:pt x="308610" y="28575"/>
                      <a:pt x="306705" y="27622"/>
                      <a:pt x="304800" y="27622"/>
                    </a:cubicBezTo>
                    <a:cubicBezTo>
                      <a:pt x="312420" y="30480"/>
                      <a:pt x="320040" y="34290"/>
                      <a:pt x="324803" y="40958"/>
                    </a:cubicBezTo>
                    <a:cubicBezTo>
                      <a:pt x="325755" y="41910"/>
                      <a:pt x="327660" y="42863"/>
                      <a:pt x="329565" y="42863"/>
                    </a:cubicBezTo>
                    <a:cubicBezTo>
                      <a:pt x="330517" y="42863"/>
                      <a:pt x="330517" y="43815"/>
                      <a:pt x="330517" y="44767"/>
                    </a:cubicBezTo>
                    <a:cubicBezTo>
                      <a:pt x="329565" y="45720"/>
                      <a:pt x="328613" y="46672"/>
                      <a:pt x="328613" y="47625"/>
                    </a:cubicBezTo>
                    <a:lnTo>
                      <a:pt x="330517" y="47625"/>
                    </a:lnTo>
                    <a:cubicBezTo>
                      <a:pt x="333375" y="46672"/>
                      <a:pt x="332423" y="41910"/>
                      <a:pt x="336233" y="42863"/>
                    </a:cubicBezTo>
                    <a:cubicBezTo>
                      <a:pt x="339090" y="44767"/>
                      <a:pt x="340042" y="47625"/>
                      <a:pt x="338138" y="50483"/>
                    </a:cubicBezTo>
                    <a:cubicBezTo>
                      <a:pt x="336233" y="52388"/>
                      <a:pt x="334328" y="54292"/>
                      <a:pt x="332423" y="55245"/>
                    </a:cubicBezTo>
                    <a:cubicBezTo>
                      <a:pt x="331470" y="56197"/>
                      <a:pt x="331470" y="58103"/>
                      <a:pt x="332423" y="59055"/>
                    </a:cubicBezTo>
                    <a:cubicBezTo>
                      <a:pt x="334328" y="60960"/>
                      <a:pt x="334328" y="62865"/>
                      <a:pt x="335280" y="64770"/>
                    </a:cubicBezTo>
                    <a:cubicBezTo>
                      <a:pt x="337185" y="68580"/>
                      <a:pt x="337185" y="72390"/>
                      <a:pt x="339090" y="76200"/>
                    </a:cubicBezTo>
                    <a:cubicBezTo>
                      <a:pt x="340995" y="83820"/>
                      <a:pt x="342900" y="91440"/>
                      <a:pt x="342900" y="99060"/>
                    </a:cubicBezTo>
                    <a:cubicBezTo>
                      <a:pt x="342900" y="102870"/>
                      <a:pt x="340995" y="106680"/>
                      <a:pt x="341948" y="110490"/>
                    </a:cubicBezTo>
                    <a:cubicBezTo>
                      <a:pt x="342900" y="114300"/>
                      <a:pt x="345758" y="118110"/>
                      <a:pt x="347663" y="120967"/>
                    </a:cubicBezTo>
                    <a:cubicBezTo>
                      <a:pt x="349567" y="123825"/>
                      <a:pt x="351473" y="125730"/>
                      <a:pt x="353378" y="129540"/>
                    </a:cubicBezTo>
                    <a:cubicBezTo>
                      <a:pt x="356235" y="134303"/>
                      <a:pt x="361950" y="140017"/>
                      <a:pt x="359092" y="145733"/>
                    </a:cubicBezTo>
                    <a:cubicBezTo>
                      <a:pt x="357188" y="149542"/>
                      <a:pt x="351473" y="148590"/>
                      <a:pt x="348615" y="150495"/>
                    </a:cubicBezTo>
                    <a:cubicBezTo>
                      <a:pt x="345758" y="153353"/>
                      <a:pt x="347663" y="157163"/>
                      <a:pt x="349567" y="160020"/>
                    </a:cubicBezTo>
                    <a:cubicBezTo>
                      <a:pt x="352425" y="164783"/>
                      <a:pt x="346710" y="167640"/>
                      <a:pt x="342900" y="169545"/>
                    </a:cubicBezTo>
                    <a:cubicBezTo>
                      <a:pt x="343853" y="171450"/>
                      <a:pt x="345758" y="170498"/>
                      <a:pt x="346710" y="171450"/>
                    </a:cubicBezTo>
                    <a:cubicBezTo>
                      <a:pt x="347663" y="174308"/>
                      <a:pt x="349567" y="175260"/>
                      <a:pt x="348615" y="178117"/>
                    </a:cubicBezTo>
                    <a:cubicBezTo>
                      <a:pt x="346710" y="180975"/>
                      <a:pt x="340042" y="182880"/>
                      <a:pt x="343853" y="187642"/>
                    </a:cubicBezTo>
                    <a:cubicBezTo>
                      <a:pt x="345758" y="191453"/>
                      <a:pt x="344805" y="195263"/>
                      <a:pt x="342900" y="199073"/>
                    </a:cubicBezTo>
                    <a:cubicBezTo>
                      <a:pt x="340995" y="203835"/>
                      <a:pt x="337185" y="205740"/>
                      <a:pt x="333375" y="206692"/>
                    </a:cubicBezTo>
                    <a:cubicBezTo>
                      <a:pt x="330517" y="207645"/>
                      <a:pt x="326708" y="207645"/>
                      <a:pt x="323850" y="207645"/>
                    </a:cubicBezTo>
                    <a:cubicBezTo>
                      <a:pt x="320040" y="205740"/>
                      <a:pt x="319088" y="205740"/>
                      <a:pt x="318135" y="205740"/>
                    </a:cubicBezTo>
                    <a:cubicBezTo>
                      <a:pt x="309563" y="204788"/>
                      <a:pt x="300990" y="201930"/>
                      <a:pt x="292417" y="201930"/>
                    </a:cubicBezTo>
                    <a:cubicBezTo>
                      <a:pt x="289560" y="202883"/>
                      <a:pt x="287655" y="202883"/>
                      <a:pt x="285750" y="203835"/>
                    </a:cubicBezTo>
                    <a:cubicBezTo>
                      <a:pt x="283845" y="205740"/>
                      <a:pt x="280988" y="207645"/>
                      <a:pt x="280035" y="209550"/>
                    </a:cubicBezTo>
                    <a:cubicBezTo>
                      <a:pt x="280035" y="209550"/>
                      <a:pt x="280035" y="209550"/>
                      <a:pt x="280035" y="209550"/>
                    </a:cubicBezTo>
                    <a:cubicBezTo>
                      <a:pt x="280035" y="209550"/>
                      <a:pt x="279083" y="210503"/>
                      <a:pt x="279083" y="210503"/>
                    </a:cubicBezTo>
                    <a:cubicBezTo>
                      <a:pt x="279083" y="210503"/>
                      <a:pt x="279083" y="211455"/>
                      <a:pt x="278130" y="211455"/>
                    </a:cubicBezTo>
                    <a:cubicBezTo>
                      <a:pt x="278130" y="211455"/>
                      <a:pt x="278130" y="211455"/>
                      <a:pt x="278130" y="212408"/>
                    </a:cubicBezTo>
                    <a:cubicBezTo>
                      <a:pt x="276225" y="214313"/>
                      <a:pt x="275273" y="216217"/>
                      <a:pt x="274320" y="218123"/>
                    </a:cubicBezTo>
                    <a:cubicBezTo>
                      <a:pt x="274320" y="218123"/>
                      <a:pt x="274320" y="218123"/>
                      <a:pt x="274320" y="218123"/>
                    </a:cubicBezTo>
                    <a:cubicBezTo>
                      <a:pt x="274320" y="218123"/>
                      <a:pt x="274320" y="219075"/>
                      <a:pt x="274320" y="219075"/>
                    </a:cubicBezTo>
                    <a:cubicBezTo>
                      <a:pt x="272415" y="221933"/>
                      <a:pt x="271463" y="225742"/>
                      <a:pt x="270510" y="228600"/>
                    </a:cubicBezTo>
                    <a:cubicBezTo>
                      <a:pt x="266700" y="240030"/>
                      <a:pt x="268605" y="250508"/>
                      <a:pt x="271463" y="252413"/>
                    </a:cubicBezTo>
                    <a:cubicBezTo>
                      <a:pt x="272415" y="253365"/>
                      <a:pt x="288608" y="258128"/>
                      <a:pt x="299085" y="262890"/>
                    </a:cubicBezTo>
                    <a:cubicBezTo>
                      <a:pt x="304800" y="264795"/>
                      <a:pt x="307658" y="266700"/>
                      <a:pt x="311467" y="268605"/>
                    </a:cubicBezTo>
                    <a:lnTo>
                      <a:pt x="101918" y="268605"/>
                    </a:lnTo>
                    <a:cubicBezTo>
                      <a:pt x="111443" y="261938"/>
                      <a:pt x="120968" y="258128"/>
                      <a:pt x="135255" y="251460"/>
                    </a:cubicBezTo>
                    <a:cubicBezTo>
                      <a:pt x="138113" y="249555"/>
                      <a:pt x="153352" y="242888"/>
                      <a:pt x="158115" y="237173"/>
                    </a:cubicBezTo>
                    <a:moveTo>
                      <a:pt x="79057" y="200978"/>
                    </a:moveTo>
                    <a:cubicBezTo>
                      <a:pt x="78105" y="200978"/>
                      <a:pt x="76200" y="201930"/>
                      <a:pt x="76200" y="200025"/>
                    </a:cubicBezTo>
                    <a:cubicBezTo>
                      <a:pt x="77152" y="197167"/>
                      <a:pt x="80010" y="197167"/>
                      <a:pt x="81915" y="196215"/>
                    </a:cubicBezTo>
                    <a:cubicBezTo>
                      <a:pt x="82868" y="195263"/>
                      <a:pt x="84773" y="194310"/>
                      <a:pt x="85725" y="195263"/>
                    </a:cubicBezTo>
                    <a:cubicBezTo>
                      <a:pt x="86677" y="197167"/>
                      <a:pt x="88582" y="196215"/>
                      <a:pt x="89535" y="197167"/>
                    </a:cubicBezTo>
                    <a:cubicBezTo>
                      <a:pt x="86677" y="200978"/>
                      <a:pt x="82868" y="200025"/>
                      <a:pt x="79057" y="200978"/>
                    </a:cubicBezTo>
                    <a:moveTo>
                      <a:pt x="952" y="189548"/>
                    </a:moveTo>
                    <a:cubicBezTo>
                      <a:pt x="952" y="189548"/>
                      <a:pt x="0" y="188595"/>
                      <a:pt x="0" y="188595"/>
                    </a:cubicBezTo>
                    <a:cubicBezTo>
                      <a:pt x="6668" y="180023"/>
                      <a:pt x="11430" y="171450"/>
                      <a:pt x="16193" y="162878"/>
                    </a:cubicBezTo>
                    <a:cubicBezTo>
                      <a:pt x="22860" y="159067"/>
                      <a:pt x="28575" y="154305"/>
                      <a:pt x="33338" y="148590"/>
                    </a:cubicBezTo>
                    <a:cubicBezTo>
                      <a:pt x="41910" y="139065"/>
                      <a:pt x="51435" y="131445"/>
                      <a:pt x="61913" y="125730"/>
                    </a:cubicBezTo>
                    <a:cubicBezTo>
                      <a:pt x="65723" y="123825"/>
                      <a:pt x="71438" y="124778"/>
                      <a:pt x="75248" y="126683"/>
                    </a:cubicBezTo>
                    <a:cubicBezTo>
                      <a:pt x="73343" y="128588"/>
                      <a:pt x="71438" y="128588"/>
                      <a:pt x="69532" y="129540"/>
                    </a:cubicBezTo>
                    <a:cubicBezTo>
                      <a:pt x="68580" y="129540"/>
                      <a:pt x="68580" y="129540"/>
                      <a:pt x="67627" y="128588"/>
                    </a:cubicBezTo>
                    <a:cubicBezTo>
                      <a:pt x="68580" y="127635"/>
                      <a:pt x="68580" y="127635"/>
                      <a:pt x="68580" y="126683"/>
                    </a:cubicBezTo>
                    <a:cubicBezTo>
                      <a:pt x="63818" y="132398"/>
                      <a:pt x="56198" y="135255"/>
                      <a:pt x="52388" y="141923"/>
                    </a:cubicBezTo>
                    <a:cubicBezTo>
                      <a:pt x="49530" y="146685"/>
                      <a:pt x="47625" y="153353"/>
                      <a:pt x="40957" y="155258"/>
                    </a:cubicBezTo>
                    <a:cubicBezTo>
                      <a:pt x="39052" y="156210"/>
                      <a:pt x="41910" y="153353"/>
                      <a:pt x="40005" y="154305"/>
                    </a:cubicBezTo>
                    <a:cubicBezTo>
                      <a:pt x="24765" y="164783"/>
                      <a:pt x="13335" y="176213"/>
                      <a:pt x="952" y="189548"/>
                    </a:cubicBezTo>
                    <a:moveTo>
                      <a:pt x="43815" y="156210"/>
                    </a:moveTo>
                    <a:cubicBezTo>
                      <a:pt x="42863" y="157163"/>
                      <a:pt x="42863" y="157163"/>
                      <a:pt x="41910" y="158115"/>
                    </a:cubicBezTo>
                    <a:cubicBezTo>
                      <a:pt x="40957" y="159067"/>
                      <a:pt x="40957" y="160020"/>
                      <a:pt x="40005" y="160020"/>
                    </a:cubicBezTo>
                    <a:cubicBezTo>
                      <a:pt x="39052" y="160020"/>
                      <a:pt x="39052" y="160020"/>
                      <a:pt x="39052" y="159067"/>
                    </a:cubicBezTo>
                    <a:cubicBezTo>
                      <a:pt x="40005" y="157163"/>
                      <a:pt x="40957" y="155258"/>
                      <a:pt x="42863" y="154305"/>
                    </a:cubicBezTo>
                    <a:cubicBezTo>
                      <a:pt x="43815" y="155258"/>
                      <a:pt x="43815" y="155258"/>
                      <a:pt x="43815" y="156210"/>
                    </a:cubicBezTo>
                    <a:moveTo>
                      <a:pt x="67627" y="232410"/>
                    </a:moveTo>
                    <a:cubicBezTo>
                      <a:pt x="67627" y="233363"/>
                      <a:pt x="66675" y="233363"/>
                      <a:pt x="66675" y="234315"/>
                    </a:cubicBezTo>
                    <a:cubicBezTo>
                      <a:pt x="67627" y="234315"/>
                      <a:pt x="67627" y="234315"/>
                      <a:pt x="67627" y="235267"/>
                    </a:cubicBezTo>
                    <a:cubicBezTo>
                      <a:pt x="66675" y="236220"/>
                      <a:pt x="65723" y="237173"/>
                      <a:pt x="63818" y="238125"/>
                    </a:cubicBezTo>
                    <a:cubicBezTo>
                      <a:pt x="63818" y="238125"/>
                      <a:pt x="63818" y="238125"/>
                      <a:pt x="62865" y="238125"/>
                    </a:cubicBezTo>
                    <a:cubicBezTo>
                      <a:pt x="61913" y="239078"/>
                      <a:pt x="61913" y="239078"/>
                      <a:pt x="60960" y="240030"/>
                    </a:cubicBezTo>
                    <a:cubicBezTo>
                      <a:pt x="60007" y="240983"/>
                      <a:pt x="57150" y="240030"/>
                      <a:pt x="58102" y="239078"/>
                    </a:cubicBezTo>
                    <a:cubicBezTo>
                      <a:pt x="59055" y="238125"/>
                      <a:pt x="60960" y="236220"/>
                      <a:pt x="61913" y="235267"/>
                    </a:cubicBezTo>
                    <a:cubicBezTo>
                      <a:pt x="62865" y="234315"/>
                      <a:pt x="63818" y="234315"/>
                      <a:pt x="63818" y="233363"/>
                    </a:cubicBezTo>
                    <a:cubicBezTo>
                      <a:pt x="63818" y="233363"/>
                      <a:pt x="64770" y="232410"/>
                      <a:pt x="64770" y="232410"/>
                    </a:cubicBezTo>
                    <a:cubicBezTo>
                      <a:pt x="64770" y="231458"/>
                      <a:pt x="67627" y="231458"/>
                      <a:pt x="67627" y="232410"/>
                    </a:cubicBezTo>
                    <a:moveTo>
                      <a:pt x="58102" y="228600"/>
                    </a:moveTo>
                    <a:cubicBezTo>
                      <a:pt x="58102" y="228600"/>
                      <a:pt x="58102" y="228600"/>
                      <a:pt x="58102" y="228600"/>
                    </a:cubicBezTo>
                    <a:cubicBezTo>
                      <a:pt x="56198" y="230505"/>
                      <a:pt x="54293" y="231458"/>
                      <a:pt x="52388" y="232410"/>
                    </a:cubicBezTo>
                    <a:cubicBezTo>
                      <a:pt x="50482" y="233363"/>
                      <a:pt x="47625" y="234315"/>
                      <a:pt x="45720" y="235267"/>
                    </a:cubicBezTo>
                    <a:cubicBezTo>
                      <a:pt x="45720" y="235267"/>
                      <a:pt x="45720" y="235267"/>
                      <a:pt x="45720" y="235267"/>
                    </a:cubicBezTo>
                    <a:cubicBezTo>
                      <a:pt x="45720" y="235267"/>
                      <a:pt x="44768" y="235267"/>
                      <a:pt x="44768" y="235267"/>
                    </a:cubicBezTo>
                    <a:cubicBezTo>
                      <a:pt x="42863" y="236220"/>
                      <a:pt x="40957" y="238125"/>
                      <a:pt x="40005" y="239078"/>
                    </a:cubicBezTo>
                    <a:cubicBezTo>
                      <a:pt x="40005" y="239078"/>
                      <a:pt x="40005" y="239078"/>
                      <a:pt x="39052" y="240030"/>
                    </a:cubicBezTo>
                    <a:cubicBezTo>
                      <a:pt x="39052" y="240030"/>
                      <a:pt x="39052" y="240030"/>
                      <a:pt x="39052" y="240030"/>
                    </a:cubicBezTo>
                    <a:cubicBezTo>
                      <a:pt x="39052" y="240030"/>
                      <a:pt x="39052" y="240030"/>
                      <a:pt x="39052" y="240030"/>
                    </a:cubicBezTo>
                    <a:cubicBezTo>
                      <a:pt x="39052" y="240030"/>
                      <a:pt x="38100" y="240983"/>
                      <a:pt x="38100" y="240983"/>
                    </a:cubicBezTo>
                    <a:cubicBezTo>
                      <a:pt x="38100" y="240983"/>
                      <a:pt x="38100" y="240983"/>
                      <a:pt x="38100" y="240983"/>
                    </a:cubicBezTo>
                    <a:cubicBezTo>
                      <a:pt x="38100" y="240983"/>
                      <a:pt x="38100" y="240983"/>
                      <a:pt x="38100" y="240983"/>
                    </a:cubicBezTo>
                    <a:cubicBezTo>
                      <a:pt x="38100" y="240983"/>
                      <a:pt x="37148" y="241935"/>
                      <a:pt x="37148" y="241935"/>
                    </a:cubicBezTo>
                    <a:cubicBezTo>
                      <a:pt x="37148" y="241935"/>
                      <a:pt x="37148" y="242888"/>
                      <a:pt x="36195" y="242888"/>
                    </a:cubicBezTo>
                    <a:cubicBezTo>
                      <a:pt x="36195" y="242888"/>
                      <a:pt x="35243" y="242888"/>
                      <a:pt x="35243" y="242888"/>
                    </a:cubicBezTo>
                    <a:cubicBezTo>
                      <a:pt x="35243" y="242888"/>
                      <a:pt x="35243" y="242888"/>
                      <a:pt x="35243" y="242888"/>
                    </a:cubicBezTo>
                    <a:cubicBezTo>
                      <a:pt x="35243" y="242888"/>
                      <a:pt x="34290" y="242888"/>
                      <a:pt x="34290" y="242888"/>
                    </a:cubicBezTo>
                    <a:cubicBezTo>
                      <a:pt x="34290" y="242888"/>
                      <a:pt x="33338" y="242888"/>
                      <a:pt x="33338" y="242888"/>
                    </a:cubicBezTo>
                    <a:cubicBezTo>
                      <a:pt x="33338" y="242888"/>
                      <a:pt x="33338" y="242888"/>
                      <a:pt x="33338" y="242888"/>
                    </a:cubicBezTo>
                    <a:cubicBezTo>
                      <a:pt x="33338" y="242888"/>
                      <a:pt x="33338" y="242888"/>
                      <a:pt x="33338" y="242888"/>
                    </a:cubicBezTo>
                    <a:cubicBezTo>
                      <a:pt x="32385" y="243840"/>
                      <a:pt x="32385" y="243840"/>
                      <a:pt x="31432" y="244792"/>
                    </a:cubicBezTo>
                    <a:cubicBezTo>
                      <a:pt x="30480" y="245745"/>
                      <a:pt x="29527" y="246698"/>
                      <a:pt x="28575" y="247650"/>
                    </a:cubicBezTo>
                    <a:cubicBezTo>
                      <a:pt x="28575" y="247650"/>
                      <a:pt x="28575" y="247650"/>
                      <a:pt x="28575" y="247650"/>
                    </a:cubicBezTo>
                    <a:cubicBezTo>
                      <a:pt x="28575" y="247650"/>
                      <a:pt x="28575" y="247650"/>
                      <a:pt x="28575" y="247650"/>
                    </a:cubicBezTo>
                    <a:cubicBezTo>
                      <a:pt x="28575" y="247650"/>
                      <a:pt x="28575" y="247650"/>
                      <a:pt x="28575" y="247650"/>
                    </a:cubicBezTo>
                    <a:cubicBezTo>
                      <a:pt x="28575" y="247650"/>
                      <a:pt x="28575" y="247650"/>
                      <a:pt x="28575" y="247650"/>
                    </a:cubicBezTo>
                    <a:cubicBezTo>
                      <a:pt x="28575" y="247650"/>
                      <a:pt x="28575" y="247650"/>
                      <a:pt x="28575" y="247650"/>
                    </a:cubicBezTo>
                    <a:cubicBezTo>
                      <a:pt x="28575" y="247650"/>
                      <a:pt x="28575" y="247650"/>
                      <a:pt x="28575" y="248603"/>
                    </a:cubicBezTo>
                    <a:lnTo>
                      <a:pt x="28575" y="248603"/>
                    </a:lnTo>
                    <a:cubicBezTo>
                      <a:pt x="28575" y="248603"/>
                      <a:pt x="28575" y="248603"/>
                      <a:pt x="28575" y="248603"/>
                    </a:cubicBezTo>
                    <a:cubicBezTo>
                      <a:pt x="28575" y="248603"/>
                      <a:pt x="28575" y="248603"/>
                      <a:pt x="28575" y="248603"/>
                    </a:cubicBezTo>
                    <a:cubicBezTo>
                      <a:pt x="28575" y="248603"/>
                      <a:pt x="28575" y="248603"/>
                      <a:pt x="28575" y="248603"/>
                    </a:cubicBezTo>
                    <a:cubicBezTo>
                      <a:pt x="28575" y="248603"/>
                      <a:pt x="28575" y="247650"/>
                      <a:pt x="28575" y="247650"/>
                    </a:cubicBezTo>
                    <a:lnTo>
                      <a:pt x="28575" y="247650"/>
                    </a:lnTo>
                    <a:cubicBezTo>
                      <a:pt x="28575" y="247650"/>
                      <a:pt x="28575" y="247650"/>
                      <a:pt x="28575" y="247650"/>
                    </a:cubicBezTo>
                    <a:cubicBezTo>
                      <a:pt x="29527" y="246698"/>
                      <a:pt x="29527" y="246698"/>
                      <a:pt x="30480" y="245745"/>
                    </a:cubicBezTo>
                    <a:cubicBezTo>
                      <a:pt x="30480" y="245745"/>
                      <a:pt x="30480" y="245745"/>
                      <a:pt x="30480" y="245745"/>
                    </a:cubicBezTo>
                    <a:cubicBezTo>
                      <a:pt x="30480" y="245745"/>
                      <a:pt x="30480" y="245745"/>
                      <a:pt x="31432" y="244792"/>
                    </a:cubicBezTo>
                    <a:cubicBezTo>
                      <a:pt x="31432" y="244792"/>
                      <a:pt x="32385" y="243840"/>
                      <a:pt x="32385" y="243840"/>
                    </a:cubicBezTo>
                    <a:cubicBezTo>
                      <a:pt x="32385" y="243840"/>
                      <a:pt x="32385" y="243840"/>
                      <a:pt x="32385" y="243840"/>
                    </a:cubicBezTo>
                    <a:cubicBezTo>
                      <a:pt x="33338" y="242888"/>
                      <a:pt x="33338" y="241935"/>
                      <a:pt x="34290" y="241935"/>
                    </a:cubicBezTo>
                    <a:cubicBezTo>
                      <a:pt x="34290" y="241935"/>
                      <a:pt x="34290" y="241935"/>
                      <a:pt x="34290" y="241935"/>
                    </a:cubicBezTo>
                    <a:cubicBezTo>
                      <a:pt x="34290" y="241935"/>
                      <a:pt x="34290" y="241935"/>
                      <a:pt x="34290" y="241935"/>
                    </a:cubicBezTo>
                    <a:cubicBezTo>
                      <a:pt x="34290" y="241935"/>
                      <a:pt x="35243" y="240983"/>
                      <a:pt x="35243" y="240983"/>
                    </a:cubicBezTo>
                    <a:cubicBezTo>
                      <a:pt x="35243" y="240983"/>
                      <a:pt x="35243" y="240030"/>
                      <a:pt x="36195" y="240030"/>
                    </a:cubicBezTo>
                    <a:cubicBezTo>
                      <a:pt x="36195" y="240030"/>
                      <a:pt x="36195" y="240030"/>
                      <a:pt x="36195" y="240030"/>
                    </a:cubicBezTo>
                    <a:cubicBezTo>
                      <a:pt x="36195" y="240030"/>
                      <a:pt x="36195" y="240030"/>
                      <a:pt x="36195" y="240030"/>
                    </a:cubicBezTo>
                    <a:cubicBezTo>
                      <a:pt x="36195" y="240030"/>
                      <a:pt x="36195" y="240030"/>
                      <a:pt x="36195" y="240030"/>
                    </a:cubicBezTo>
                    <a:cubicBezTo>
                      <a:pt x="36195" y="240030"/>
                      <a:pt x="36195" y="239078"/>
                      <a:pt x="37148" y="239078"/>
                    </a:cubicBezTo>
                    <a:cubicBezTo>
                      <a:pt x="37148" y="239078"/>
                      <a:pt x="37148" y="239078"/>
                      <a:pt x="37148" y="239078"/>
                    </a:cubicBezTo>
                    <a:cubicBezTo>
                      <a:pt x="37148" y="239078"/>
                      <a:pt x="37148" y="239078"/>
                      <a:pt x="37148" y="239078"/>
                    </a:cubicBezTo>
                    <a:cubicBezTo>
                      <a:pt x="37148" y="239078"/>
                      <a:pt x="37148" y="239078"/>
                      <a:pt x="37148" y="238125"/>
                    </a:cubicBezTo>
                    <a:cubicBezTo>
                      <a:pt x="37148" y="238125"/>
                      <a:pt x="37148" y="238125"/>
                      <a:pt x="37148" y="238125"/>
                    </a:cubicBezTo>
                    <a:cubicBezTo>
                      <a:pt x="37148" y="238125"/>
                      <a:pt x="37148" y="237173"/>
                      <a:pt x="37148" y="237173"/>
                    </a:cubicBezTo>
                    <a:cubicBezTo>
                      <a:pt x="37148" y="237173"/>
                      <a:pt x="37148" y="237173"/>
                      <a:pt x="37148" y="237173"/>
                    </a:cubicBezTo>
                    <a:cubicBezTo>
                      <a:pt x="38100" y="236220"/>
                      <a:pt x="38100" y="235267"/>
                      <a:pt x="39052" y="234315"/>
                    </a:cubicBezTo>
                    <a:cubicBezTo>
                      <a:pt x="39052" y="234315"/>
                      <a:pt x="39052" y="234315"/>
                      <a:pt x="39052" y="234315"/>
                    </a:cubicBezTo>
                    <a:cubicBezTo>
                      <a:pt x="38100" y="234315"/>
                      <a:pt x="38100" y="235267"/>
                      <a:pt x="37148" y="236220"/>
                    </a:cubicBezTo>
                    <a:cubicBezTo>
                      <a:pt x="36195" y="236220"/>
                      <a:pt x="35243" y="236220"/>
                      <a:pt x="36195" y="235267"/>
                    </a:cubicBezTo>
                    <a:cubicBezTo>
                      <a:pt x="36195" y="235267"/>
                      <a:pt x="37148" y="234315"/>
                      <a:pt x="37148" y="234315"/>
                    </a:cubicBezTo>
                    <a:cubicBezTo>
                      <a:pt x="37148" y="234315"/>
                      <a:pt x="37148" y="234315"/>
                      <a:pt x="37148" y="234315"/>
                    </a:cubicBezTo>
                    <a:cubicBezTo>
                      <a:pt x="38100" y="233363"/>
                      <a:pt x="39052" y="232410"/>
                      <a:pt x="40005" y="231458"/>
                    </a:cubicBezTo>
                    <a:cubicBezTo>
                      <a:pt x="40957" y="231458"/>
                      <a:pt x="40957" y="230505"/>
                      <a:pt x="41910" y="230505"/>
                    </a:cubicBezTo>
                    <a:cubicBezTo>
                      <a:pt x="41910" y="230505"/>
                      <a:pt x="41910" y="230505"/>
                      <a:pt x="41910" y="230505"/>
                    </a:cubicBezTo>
                    <a:cubicBezTo>
                      <a:pt x="41910" y="230505"/>
                      <a:pt x="42863" y="229553"/>
                      <a:pt x="42863" y="229553"/>
                    </a:cubicBezTo>
                    <a:cubicBezTo>
                      <a:pt x="42863" y="229553"/>
                      <a:pt x="42863" y="229553"/>
                      <a:pt x="42863" y="229553"/>
                    </a:cubicBezTo>
                    <a:cubicBezTo>
                      <a:pt x="47625" y="224790"/>
                      <a:pt x="56198" y="224790"/>
                      <a:pt x="62865" y="221933"/>
                    </a:cubicBezTo>
                    <a:cubicBezTo>
                      <a:pt x="65723" y="220980"/>
                      <a:pt x="68580" y="222885"/>
                      <a:pt x="71438" y="221933"/>
                    </a:cubicBezTo>
                    <a:cubicBezTo>
                      <a:pt x="73343" y="221933"/>
                      <a:pt x="74295" y="221933"/>
                      <a:pt x="76200" y="222885"/>
                    </a:cubicBezTo>
                    <a:cubicBezTo>
                      <a:pt x="66675" y="222885"/>
                      <a:pt x="62865" y="225742"/>
                      <a:pt x="58102" y="228600"/>
                    </a:cubicBezTo>
                    <a:moveTo>
                      <a:pt x="68580" y="193358"/>
                    </a:moveTo>
                    <a:cubicBezTo>
                      <a:pt x="67627" y="192405"/>
                      <a:pt x="70485" y="193358"/>
                      <a:pt x="70485" y="192405"/>
                    </a:cubicBezTo>
                    <a:lnTo>
                      <a:pt x="66675" y="192405"/>
                    </a:lnTo>
                    <a:cubicBezTo>
                      <a:pt x="65723" y="192405"/>
                      <a:pt x="65723" y="191453"/>
                      <a:pt x="65723" y="191453"/>
                    </a:cubicBezTo>
                    <a:cubicBezTo>
                      <a:pt x="62865" y="192405"/>
                      <a:pt x="60007" y="193358"/>
                      <a:pt x="57150" y="193358"/>
                    </a:cubicBezTo>
                    <a:cubicBezTo>
                      <a:pt x="53340" y="194310"/>
                      <a:pt x="50482" y="197167"/>
                      <a:pt x="46673" y="198120"/>
                    </a:cubicBezTo>
                    <a:cubicBezTo>
                      <a:pt x="40957" y="200025"/>
                      <a:pt x="36195" y="204788"/>
                      <a:pt x="30480" y="206692"/>
                    </a:cubicBezTo>
                    <a:cubicBezTo>
                      <a:pt x="29527" y="206692"/>
                      <a:pt x="29527" y="205740"/>
                      <a:pt x="29527" y="205740"/>
                    </a:cubicBezTo>
                    <a:cubicBezTo>
                      <a:pt x="30480" y="203835"/>
                      <a:pt x="32385" y="203835"/>
                      <a:pt x="33338" y="201930"/>
                    </a:cubicBezTo>
                    <a:cubicBezTo>
                      <a:pt x="33338" y="200978"/>
                      <a:pt x="33338" y="200978"/>
                      <a:pt x="32385" y="200978"/>
                    </a:cubicBezTo>
                    <a:cubicBezTo>
                      <a:pt x="36195" y="195263"/>
                      <a:pt x="41910" y="192405"/>
                      <a:pt x="47625" y="187642"/>
                    </a:cubicBezTo>
                    <a:lnTo>
                      <a:pt x="47625" y="185738"/>
                    </a:lnTo>
                    <a:cubicBezTo>
                      <a:pt x="49530" y="183833"/>
                      <a:pt x="51435" y="182880"/>
                      <a:pt x="52388" y="180023"/>
                    </a:cubicBezTo>
                    <a:cubicBezTo>
                      <a:pt x="53340" y="178117"/>
                      <a:pt x="55245" y="176213"/>
                      <a:pt x="57150" y="175260"/>
                    </a:cubicBezTo>
                    <a:cubicBezTo>
                      <a:pt x="56198" y="174308"/>
                      <a:pt x="55245" y="174308"/>
                      <a:pt x="55245" y="173355"/>
                    </a:cubicBezTo>
                    <a:cubicBezTo>
                      <a:pt x="53340" y="173355"/>
                      <a:pt x="51435" y="174308"/>
                      <a:pt x="49530" y="172403"/>
                    </a:cubicBezTo>
                    <a:cubicBezTo>
                      <a:pt x="50482" y="171450"/>
                      <a:pt x="51435" y="170498"/>
                      <a:pt x="52388" y="170498"/>
                    </a:cubicBezTo>
                    <a:cubicBezTo>
                      <a:pt x="52388" y="170498"/>
                      <a:pt x="51435" y="170498"/>
                      <a:pt x="51435" y="169545"/>
                    </a:cubicBezTo>
                    <a:cubicBezTo>
                      <a:pt x="50482" y="168592"/>
                      <a:pt x="52388" y="167640"/>
                      <a:pt x="54293" y="166688"/>
                    </a:cubicBezTo>
                    <a:cubicBezTo>
                      <a:pt x="56198" y="165735"/>
                      <a:pt x="59055" y="165735"/>
                      <a:pt x="60007" y="164783"/>
                    </a:cubicBezTo>
                    <a:cubicBezTo>
                      <a:pt x="56198" y="163830"/>
                      <a:pt x="52388" y="165735"/>
                      <a:pt x="48577" y="163830"/>
                    </a:cubicBezTo>
                    <a:cubicBezTo>
                      <a:pt x="51435" y="157163"/>
                      <a:pt x="55245" y="151448"/>
                      <a:pt x="60960" y="148590"/>
                    </a:cubicBezTo>
                    <a:cubicBezTo>
                      <a:pt x="61913" y="148590"/>
                      <a:pt x="62865" y="148590"/>
                      <a:pt x="62865" y="149542"/>
                    </a:cubicBezTo>
                    <a:cubicBezTo>
                      <a:pt x="62865" y="152400"/>
                      <a:pt x="60960" y="154305"/>
                      <a:pt x="59055" y="154305"/>
                    </a:cubicBezTo>
                    <a:cubicBezTo>
                      <a:pt x="62865" y="155258"/>
                      <a:pt x="67627" y="155258"/>
                      <a:pt x="71438" y="157163"/>
                    </a:cubicBezTo>
                    <a:cubicBezTo>
                      <a:pt x="70485" y="158115"/>
                      <a:pt x="69532" y="158115"/>
                      <a:pt x="69532" y="158115"/>
                    </a:cubicBezTo>
                    <a:cubicBezTo>
                      <a:pt x="72390" y="160020"/>
                      <a:pt x="75248" y="159067"/>
                      <a:pt x="78105" y="160973"/>
                    </a:cubicBezTo>
                    <a:cubicBezTo>
                      <a:pt x="76200" y="162878"/>
                      <a:pt x="75248" y="160973"/>
                      <a:pt x="73343" y="160973"/>
                    </a:cubicBezTo>
                    <a:cubicBezTo>
                      <a:pt x="89535" y="165735"/>
                      <a:pt x="105727" y="169545"/>
                      <a:pt x="119063" y="179070"/>
                    </a:cubicBezTo>
                    <a:cubicBezTo>
                      <a:pt x="107632" y="184785"/>
                      <a:pt x="96202" y="187642"/>
                      <a:pt x="83820" y="189548"/>
                    </a:cubicBezTo>
                    <a:cubicBezTo>
                      <a:pt x="81915" y="189548"/>
                      <a:pt x="80963" y="189548"/>
                      <a:pt x="80010" y="188595"/>
                    </a:cubicBezTo>
                    <a:cubicBezTo>
                      <a:pt x="80010" y="189548"/>
                      <a:pt x="80010" y="190500"/>
                      <a:pt x="79057" y="190500"/>
                    </a:cubicBezTo>
                    <a:cubicBezTo>
                      <a:pt x="77152" y="190500"/>
                      <a:pt x="75248" y="190500"/>
                      <a:pt x="74295" y="191453"/>
                    </a:cubicBezTo>
                    <a:cubicBezTo>
                      <a:pt x="73343" y="194310"/>
                      <a:pt x="70485" y="194310"/>
                      <a:pt x="68580" y="193358"/>
                    </a:cubicBezTo>
                  </a:path>
                </a:pathLst>
              </a:custGeom>
              <a:solidFill>
                <a:srgbClr val="FFFFFF"/>
              </a:solidFill>
              <a:ln w="9525" cap="flat">
                <a:noFill/>
                <a:prstDash val="solid"/>
                <a:miter/>
              </a:ln>
            </p:spPr>
            <p:txBody>
              <a:bodyPr rtlCol="0" anchor="ctr"/>
              <a:lstStyle/>
              <a:p>
                <a:endParaRPr lang="fr-FR"/>
              </a:p>
            </p:txBody>
          </p:sp>
          <p:sp>
            <p:nvSpPr>
              <p:cNvPr id="27" name="Forme libre : forme 26">
                <a:extLst>
                  <a:ext uri="{FF2B5EF4-FFF2-40B4-BE49-F238E27FC236}">
                    <a16:creationId xmlns:a16="http://schemas.microsoft.com/office/drawing/2014/main" xmlns="" id="{390BFA88-83AD-4926-B934-62558F71A45F}"/>
                  </a:ext>
                </a:extLst>
              </p:cNvPr>
              <p:cNvSpPr/>
              <p:nvPr/>
            </p:nvSpPr>
            <p:spPr>
              <a:xfrm>
                <a:off x="270509" y="270509"/>
                <a:ext cx="349567" cy="269557"/>
              </a:xfrm>
              <a:custGeom>
                <a:avLst/>
                <a:gdLst>
                  <a:gd name="connsiteX0" fmla="*/ 306705 w 349567"/>
                  <a:gd name="connsiteY0" fmla="*/ 237173 h 269557"/>
                  <a:gd name="connsiteX1" fmla="*/ 315278 w 349567"/>
                  <a:gd name="connsiteY1" fmla="*/ 227648 h 269557"/>
                  <a:gd name="connsiteX2" fmla="*/ 315278 w 349567"/>
                  <a:gd name="connsiteY2" fmla="*/ 227648 h 269557"/>
                  <a:gd name="connsiteX3" fmla="*/ 332423 w 349567"/>
                  <a:gd name="connsiteY3" fmla="*/ 210503 h 269557"/>
                  <a:gd name="connsiteX4" fmla="*/ 338138 w 349567"/>
                  <a:gd name="connsiteY4" fmla="*/ 205740 h 269557"/>
                  <a:gd name="connsiteX5" fmla="*/ 339090 w 349567"/>
                  <a:gd name="connsiteY5" fmla="*/ 203835 h 269557"/>
                  <a:gd name="connsiteX6" fmla="*/ 332423 w 349567"/>
                  <a:gd name="connsiteY6" fmla="*/ 207645 h 269557"/>
                  <a:gd name="connsiteX7" fmla="*/ 331470 w 349567"/>
                  <a:gd name="connsiteY7" fmla="*/ 206692 h 269557"/>
                  <a:gd name="connsiteX8" fmla="*/ 337185 w 349567"/>
                  <a:gd name="connsiteY8" fmla="*/ 202883 h 269557"/>
                  <a:gd name="connsiteX9" fmla="*/ 337185 w 349567"/>
                  <a:gd name="connsiteY9" fmla="*/ 202883 h 269557"/>
                  <a:gd name="connsiteX10" fmla="*/ 336233 w 349567"/>
                  <a:gd name="connsiteY10" fmla="*/ 201930 h 269557"/>
                  <a:gd name="connsiteX11" fmla="*/ 320040 w 349567"/>
                  <a:gd name="connsiteY11" fmla="*/ 210503 h 269557"/>
                  <a:gd name="connsiteX12" fmla="*/ 317183 w 349567"/>
                  <a:gd name="connsiteY12" fmla="*/ 209550 h 269557"/>
                  <a:gd name="connsiteX13" fmla="*/ 296228 w 349567"/>
                  <a:gd name="connsiteY13" fmla="*/ 221933 h 269557"/>
                  <a:gd name="connsiteX14" fmla="*/ 296228 w 349567"/>
                  <a:gd name="connsiteY14" fmla="*/ 220980 h 269557"/>
                  <a:gd name="connsiteX15" fmla="*/ 286703 w 349567"/>
                  <a:gd name="connsiteY15" fmla="*/ 224790 h 269557"/>
                  <a:gd name="connsiteX16" fmla="*/ 274320 w 349567"/>
                  <a:gd name="connsiteY16" fmla="*/ 225742 h 269557"/>
                  <a:gd name="connsiteX17" fmla="*/ 256223 w 349567"/>
                  <a:gd name="connsiteY17" fmla="*/ 228600 h 269557"/>
                  <a:gd name="connsiteX18" fmla="*/ 255270 w 349567"/>
                  <a:gd name="connsiteY18" fmla="*/ 228600 h 269557"/>
                  <a:gd name="connsiteX19" fmla="*/ 245745 w 349567"/>
                  <a:gd name="connsiteY19" fmla="*/ 232410 h 269557"/>
                  <a:gd name="connsiteX20" fmla="*/ 245745 w 349567"/>
                  <a:gd name="connsiteY20" fmla="*/ 232410 h 269557"/>
                  <a:gd name="connsiteX21" fmla="*/ 244792 w 349567"/>
                  <a:gd name="connsiteY21" fmla="*/ 233363 h 269557"/>
                  <a:gd name="connsiteX22" fmla="*/ 240983 w 349567"/>
                  <a:gd name="connsiteY22" fmla="*/ 236220 h 269557"/>
                  <a:gd name="connsiteX23" fmla="*/ 232410 w 349567"/>
                  <a:gd name="connsiteY23" fmla="*/ 242888 h 269557"/>
                  <a:gd name="connsiteX24" fmla="*/ 231458 w 349567"/>
                  <a:gd name="connsiteY24" fmla="*/ 242888 h 269557"/>
                  <a:gd name="connsiteX25" fmla="*/ 222885 w 349567"/>
                  <a:gd name="connsiteY25" fmla="*/ 250508 h 269557"/>
                  <a:gd name="connsiteX26" fmla="*/ 220980 w 349567"/>
                  <a:gd name="connsiteY26" fmla="*/ 250508 h 269557"/>
                  <a:gd name="connsiteX27" fmla="*/ 220980 w 349567"/>
                  <a:gd name="connsiteY27" fmla="*/ 250508 h 269557"/>
                  <a:gd name="connsiteX28" fmla="*/ 220980 w 349567"/>
                  <a:gd name="connsiteY28" fmla="*/ 249555 h 269557"/>
                  <a:gd name="connsiteX29" fmla="*/ 221933 w 349567"/>
                  <a:gd name="connsiteY29" fmla="*/ 247650 h 269557"/>
                  <a:gd name="connsiteX30" fmla="*/ 223838 w 349567"/>
                  <a:gd name="connsiteY30" fmla="*/ 245745 h 269557"/>
                  <a:gd name="connsiteX31" fmla="*/ 225742 w 349567"/>
                  <a:gd name="connsiteY31" fmla="*/ 242888 h 269557"/>
                  <a:gd name="connsiteX32" fmla="*/ 225742 w 349567"/>
                  <a:gd name="connsiteY32" fmla="*/ 241935 h 269557"/>
                  <a:gd name="connsiteX33" fmla="*/ 224790 w 349567"/>
                  <a:gd name="connsiteY33" fmla="*/ 241935 h 269557"/>
                  <a:gd name="connsiteX34" fmla="*/ 233363 w 349567"/>
                  <a:gd name="connsiteY34" fmla="*/ 235267 h 269557"/>
                  <a:gd name="connsiteX35" fmla="*/ 233363 w 349567"/>
                  <a:gd name="connsiteY35" fmla="*/ 235267 h 269557"/>
                  <a:gd name="connsiteX36" fmla="*/ 232410 w 349567"/>
                  <a:gd name="connsiteY36" fmla="*/ 234315 h 269557"/>
                  <a:gd name="connsiteX37" fmla="*/ 233363 w 349567"/>
                  <a:gd name="connsiteY37" fmla="*/ 233363 h 269557"/>
                  <a:gd name="connsiteX38" fmla="*/ 233363 w 349567"/>
                  <a:gd name="connsiteY38" fmla="*/ 233363 h 269557"/>
                  <a:gd name="connsiteX39" fmla="*/ 233363 w 349567"/>
                  <a:gd name="connsiteY39" fmla="*/ 233363 h 269557"/>
                  <a:gd name="connsiteX40" fmla="*/ 233363 w 349567"/>
                  <a:gd name="connsiteY40" fmla="*/ 234315 h 269557"/>
                  <a:gd name="connsiteX41" fmla="*/ 229553 w 349567"/>
                  <a:gd name="connsiteY41" fmla="*/ 237173 h 269557"/>
                  <a:gd name="connsiteX42" fmla="*/ 228600 w 349567"/>
                  <a:gd name="connsiteY42" fmla="*/ 237173 h 269557"/>
                  <a:gd name="connsiteX43" fmla="*/ 227648 w 349567"/>
                  <a:gd name="connsiteY43" fmla="*/ 237173 h 269557"/>
                  <a:gd name="connsiteX44" fmla="*/ 227648 w 349567"/>
                  <a:gd name="connsiteY44" fmla="*/ 237173 h 269557"/>
                  <a:gd name="connsiteX45" fmla="*/ 227648 w 349567"/>
                  <a:gd name="connsiteY45" fmla="*/ 237173 h 269557"/>
                  <a:gd name="connsiteX46" fmla="*/ 227648 w 349567"/>
                  <a:gd name="connsiteY46" fmla="*/ 237173 h 269557"/>
                  <a:gd name="connsiteX47" fmla="*/ 227648 w 349567"/>
                  <a:gd name="connsiteY47" fmla="*/ 237173 h 269557"/>
                  <a:gd name="connsiteX48" fmla="*/ 227648 w 349567"/>
                  <a:gd name="connsiteY48" fmla="*/ 237173 h 269557"/>
                  <a:gd name="connsiteX49" fmla="*/ 227648 w 349567"/>
                  <a:gd name="connsiteY49" fmla="*/ 237173 h 269557"/>
                  <a:gd name="connsiteX50" fmla="*/ 227648 w 349567"/>
                  <a:gd name="connsiteY50" fmla="*/ 236220 h 269557"/>
                  <a:gd name="connsiteX51" fmla="*/ 227648 w 349567"/>
                  <a:gd name="connsiteY51" fmla="*/ 236220 h 269557"/>
                  <a:gd name="connsiteX52" fmla="*/ 228600 w 349567"/>
                  <a:gd name="connsiteY52" fmla="*/ 235267 h 269557"/>
                  <a:gd name="connsiteX53" fmla="*/ 228600 w 349567"/>
                  <a:gd name="connsiteY53" fmla="*/ 234315 h 269557"/>
                  <a:gd name="connsiteX54" fmla="*/ 229553 w 349567"/>
                  <a:gd name="connsiteY54" fmla="*/ 233363 h 269557"/>
                  <a:gd name="connsiteX55" fmla="*/ 229553 w 349567"/>
                  <a:gd name="connsiteY55" fmla="*/ 232410 h 269557"/>
                  <a:gd name="connsiteX56" fmla="*/ 233363 w 349567"/>
                  <a:gd name="connsiteY56" fmla="*/ 229553 h 269557"/>
                  <a:gd name="connsiteX57" fmla="*/ 233363 w 349567"/>
                  <a:gd name="connsiteY57" fmla="*/ 229553 h 269557"/>
                  <a:gd name="connsiteX58" fmla="*/ 239078 w 349567"/>
                  <a:gd name="connsiteY58" fmla="*/ 226695 h 269557"/>
                  <a:gd name="connsiteX59" fmla="*/ 240030 w 349567"/>
                  <a:gd name="connsiteY59" fmla="*/ 225742 h 269557"/>
                  <a:gd name="connsiteX60" fmla="*/ 231458 w 349567"/>
                  <a:gd name="connsiteY60" fmla="*/ 229553 h 269557"/>
                  <a:gd name="connsiteX61" fmla="*/ 230505 w 349567"/>
                  <a:gd name="connsiteY61" fmla="*/ 229553 h 269557"/>
                  <a:gd name="connsiteX62" fmla="*/ 229553 w 349567"/>
                  <a:gd name="connsiteY62" fmla="*/ 229553 h 269557"/>
                  <a:gd name="connsiteX63" fmla="*/ 229553 w 349567"/>
                  <a:gd name="connsiteY63" fmla="*/ 229553 h 269557"/>
                  <a:gd name="connsiteX64" fmla="*/ 232410 w 349567"/>
                  <a:gd name="connsiteY64" fmla="*/ 226695 h 269557"/>
                  <a:gd name="connsiteX65" fmla="*/ 233363 w 349567"/>
                  <a:gd name="connsiteY65" fmla="*/ 227648 h 269557"/>
                  <a:gd name="connsiteX66" fmla="*/ 291465 w 349567"/>
                  <a:gd name="connsiteY66" fmla="*/ 211455 h 269557"/>
                  <a:gd name="connsiteX67" fmla="*/ 296228 w 349567"/>
                  <a:gd name="connsiteY67" fmla="*/ 208598 h 269557"/>
                  <a:gd name="connsiteX68" fmla="*/ 303848 w 349567"/>
                  <a:gd name="connsiteY68" fmla="*/ 203835 h 269557"/>
                  <a:gd name="connsiteX69" fmla="*/ 312420 w 349567"/>
                  <a:gd name="connsiteY69" fmla="*/ 192405 h 269557"/>
                  <a:gd name="connsiteX70" fmla="*/ 311468 w 349567"/>
                  <a:gd name="connsiteY70" fmla="*/ 191453 h 269557"/>
                  <a:gd name="connsiteX71" fmla="*/ 288608 w 349567"/>
                  <a:gd name="connsiteY71" fmla="*/ 208598 h 269557"/>
                  <a:gd name="connsiteX72" fmla="*/ 255270 w 349567"/>
                  <a:gd name="connsiteY72" fmla="*/ 214313 h 269557"/>
                  <a:gd name="connsiteX73" fmla="*/ 258128 w 349567"/>
                  <a:gd name="connsiteY73" fmla="*/ 213360 h 269557"/>
                  <a:gd name="connsiteX74" fmla="*/ 260033 w 349567"/>
                  <a:gd name="connsiteY74" fmla="*/ 210503 h 269557"/>
                  <a:gd name="connsiteX75" fmla="*/ 261938 w 349567"/>
                  <a:gd name="connsiteY75" fmla="*/ 210503 h 269557"/>
                  <a:gd name="connsiteX76" fmla="*/ 262890 w 349567"/>
                  <a:gd name="connsiteY76" fmla="*/ 209550 h 269557"/>
                  <a:gd name="connsiteX77" fmla="*/ 264795 w 349567"/>
                  <a:gd name="connsiteY77" fmla="*/ 208598 h 269557"/>
                  <a:gd name="connsiteX78" fmla="*/ 257175 w 349567"/>
                  <a:gd name="connsiteY78" fmla="*/ 208598 h 269557"/>
                  <a:gd name="connsiteX79" fmla="*/ 259080 w 349567"/>
                  <a:gd name="connsiteY79" fmla="*/ 205740 h 269557"/>
                  <a:gd name="connsiteX80" fmla="*/ 260985 w 349567"/>
                  <a:gd name="connsiteY80" fmla="*/ 205740 h 269557"/>
                  <a:gd name="connsiteX81" fmla="*/ 261938 w 349567"/>
                  <a:gd name="connsiteY81" fmla="*/ 203835 h 269557"/>
                  <a:gd name="connsiteX82" fmla="*/ 283845 w 349567"/>
                  <a:gd name="connsiteY82" fmla="*/ 191453 h 269557"/>
                  <a:gd name="connsiteX83" fmla="*/ 280035 w 349567"/>
                  <a:gd name="connsiteY83" fmla="*/ 192405 h 269557"/>
                  <a:gd name="connsiteX84" fmla="*/ 280988 w 349567"/>
                  <a:gd name="connsiteY84" fmla="*/ 190500 h 269557"/>
                  <a:gd name="connsiteX85" fmla="*/ 297180 w 349567"/>
                  <a:gd name="connsiteY85" fmla="*/ 183833 h 269557"/>
                  <a:gd name="connsiteX86" fmla="*/ 291465 w 349567"/>
                  <a:gd name="connsiteY86" fmla="*/ 183833 h 269557"/>
                  <a:gd name="connsiteX87" fmla="*/ 294323 w 349567"/>
                  <a:gd name="connsiteY87" fmla="*/ 181928 h 269557"/>
                  <a:gd name="connsiteX88" fmla="*/ 294323 w 349567"/>
                  <a:gd name="connsiteY88" fmla="*/ 180023 h 269557"/>
                  <a:gd name="connsiteX89" fmla="*/ 295275 w 349567"/>
                  <a:gd name="connsiteY89" fmla="*/ 179070 h 269557"/>
                  <a:gd name="connsiteX90" fmla="*/ 294323 w 349567"/>
                  <a:gd name="connsiteY90" fmla="*/ 178117 h 269557"/>
                  <a:gd name="connsiteX91" fmla="*/ 297180 w 349567"/>
                  <a:gd name="connsiteY91" fmla="*/ 176213 h 269557"/>
                  <a:gd name="connsiteX92" fmla="*/ 295275 w 349567"/>
                  <a:gd name="connsiteY92" fmla="*/ 175260 h 269557"/>
                  <a:gd name="connsiteX93" fmla="*/ 301943 w 349567"/>
                  <a:gd name="connsiteY93" fmla="*/ 172403 h 269557"/>
                  <a:gd name="connsiteX94" fmla="*/ 300038 w 349567"/>
                  <a:gd name="connsiteY94" fmla="*/ 171450 h 269557"/>
                  <a:gd name="connsiteX95" fmla="*/ 300990 w 349567"/>
                  <a:gd name="connsiteY95" fmla="*/ 170498 h 269557"/>
                  <a:gd name="connsiteX96" fmla="*/ 300990 w 349567"/>
                  <a:gd name="connsiteY96" fmla="*/ 170498 h 269557"/>
                  <a:gd name="connsiteX97" fmla="*/ 300038 w 349567"/>
                  <a:gd name="connsiteY97" fmla="*/ 168592 h 269557"/>
                  <a:gd name="connsiteX98" fmla="*/ 304800 w 349567"/>
                  <a:gd name="connsiteY98" fmla="*/ 156210 h 269557"/>
                  <a:gd name="connsiteX99" fmla="*/ 303848 w 349567"/>
                  <a:gd name="connsiteY99" fmla="*/ 155258 h 269557"/>
                  <a:gd name="connsiteX100" fmla="*/ 282893 w 349567"/>
                  <a:gd name="connsiteY100" fmla="*/ 164783 h 269557"/>
                  <a:gd name="connsiteX101" fmla="*/ 280035 w 349567"/>
                  <a:gd name="connsiteY101" fmla="*/ 164783 h 269557"/>
                  <a:gd name="connsiteX102" fmla="*/ 271463 w 349567"/>
                  <a:gd name="connsiteY102" fmla="*/ 163830 h 269557"/>
                  <a:gd name="connsiteX103" fmla="*/ 266700 w 349567"/>
                  <a:gd name="connsiteY103" fmla="*/ 160020 h 269557"/>
                  <a:gd name="connsiteX104" fmla="*/ 254317 w 349567"/>
                  <a:gd name="connsiteY104" fmla="*/ 154305 h 269557"/>
                  <a:gd name="connsiteX105" fmla="*/ 215265 w 349567"/>
                  <a:gd name="connsiteY105" fmla="*/ 148590 h 269557"/>
                  <a:gd name="connsiteX106" fmla="*/ 233363 w 349567"/>
                  <a:gd name="connsiteY106" fmla="*/ 143828 h 269557"/>
                  <a:gd name="connsiteX107" fmla="*/ 259080 w 349567"/>
                  <a:gd name="connsiteY107" fmla="*/ 139065 h 269557"/>
                  <a:gd name="connsiteX108" fmla="*/ 254317 w 349567"/>
                  <a:gd name="connsiteY108" fmla="*/ 139065 h 269557"/>
                  <a:gd name="connsiteX109" fmla="*/ 232410 w 349567"/>
                  <a:gd name="connsiteY109" fmla="*/ 141923 h 269557"/>
                  <a:gd name="connsiteX110" fmla="*/ 217170 w 349567"/>
                  <a:gd name="connsiteY110" fmla="*/ 145733 h 269557"/>
                  <a:gd name="connsiteX111" fmla="*/ 208598 w 349567"/>
                  <a:gd name="connsiteY111" fmla="*/ 149542 h 269557"/>
                  <a:gd name="connsiteX112" fmla="*/ 208598 w 349567"/>
                  <a:gd name="connsiteY112" fmla="*/ 147638 h 269557"/>
                  <a:gd name="connsiteX113" fmla="*/ 227648 w 349567"/>
                  <a:gd name="connsiteY113" fmla="*/ 135255 h 269557"/>
                  <a:gd name="connsiteX114" fmla="*/ 254317 w 349567"/>
                  <a:gd name="connsiteY114" fmla="*/ 136208 h 269557"/>
                  <a:gd name="connsiteX115" fmla="*/ 273368 w 349567"/>
                  <a:gd name="connsiteY115" fmla="*/ 140017 h 269557"/>
                  <a:gd name="connsiteX116" fmla="*/ 278130 w 349567"/>
                  <a:gd name="connsiteY116" fmla="*/ 144780 h 269557"/>
                  <a:gd name="connsiteX117" fmla="*/ 287655 w 349567"/>
                  <a:gd name="connsiteY117" fmla="*/ 146685 h 269557"/>
                  <a:gd name="connsiteX118" fmla="*/ 287655 w 349567"/>
                  <a:gd name="connsiteY118" fmla="*/ 143828 h 269557"/>
                  <a:gd name="connsiteX119" fmla="*/ 294323 w 349567"/>
                  <a:gd name="connsiteY119" fmla="*/ 142875 h 269557"/>
                  <a:gd name="connsiteX120" fmla="*/ 288608 w 349567"/>
                  <a:gd name="connsiteY120" fmla="*/ 132398 h 269557"/>
                  <a:gd name="connsiteX121" fmla="*/ 289560 w 349567"/>
                  <a:gd name="connsiteY121" fmla="*/ 131445 h 269557"/>
                  <a:gd name="connsiteX122" fmla="*/ 301943 w 349567"/>
                  <a:gd name="connsiteY122" fmla="*/ 141923 h 269557"/>
                  <a:gd name="connsiteX123" fmla="*/ 309563 w 349567"/>
                  <a:gd name="connsiteY123" fmla="*/ 140970 h 269557"/>
                  <a:gd name="connsiteX124" fmla="*/ 298133 w 349567"/>
                  <a:gd name="connsiteY124" fmla="*/ 125730 h 269557"/>
                  <a:gd name="connsiteX125" fmla="*/ 298133 w 349567"/>
                  <a:gd name="connsiteY125" fmla="*/ 123825 h 269557"/>
                  <a:gd name="connsiteX126" fmla="*/ 296228 w 349567"/>
                  <a:gd name="connsiteY126" fmla="*/ 122873 h 269557"/>
                  <a:gd name="connsiteX127" fmla="*/ 296228 w 349567"/>
                  <a:gd name="connsiteY127" fmla="*/ 120015 h 269557"/>
                  <a:gd name="connsiteX128" fmla="*/ 293370 w 349567"/>
                  <a:gd name="connsiteY128" fmla="*/ 115253 h 269557"/>
                  <a:gd name="connsiteX129" fmla="*/ 291465 w 349567"/>
                  <a:gd name="connsiteY129" fmla="*/ 105728 h 269557"/>
                  <a:gd name="connsiteX130" fmla="*/ 290513 w 349567"/>
                  <a:gd name="connsiteY130" fmla="*/ 98108 h 269557"/>
                  <a:gd name="connsiteX131" fmla="*/ 285750 w 349567"/>
                  <a:gd name="connsiteY131" fmla="*/ 73342 h 269557"/>
                  <a:gd name="connsiteX132" fmla="*/ 296228 w 349567"/>
                  <a:gd name="connsiteY132" fmla="*/ 47625 h 269557"/>
                  <a:gd name="connsiteX133" fmla="*/ 310515 w 349567"/>
                  <a:gd name="connsiteY133" fmla="*/ 31433 h 269557"/>
                  <a:gd name="connsiteX134" fmla="*/ 320040 w 349567"/>
                  <a:gd name="connsiteY134" fmla="*/ 15240 h 269557"/>
                  <a:gd name="connsiteX135" fmla="*/ 336233 w 349567"/>
                  <a:gd name="connsiteY135" fmla="*/ 4763 h 269557"/>
                  <a:gd name="connsiteX136" fmla="*/ 349568 w 349567"/>
                  <a:gd name="connsiteY136" fmla="*/ 0 h 269557"/>
                  <a:gd name="connsiteX137" fmla="*/ 0 w 349567"/>
                  <a:gd name="connsiteY137" fmla="*/ 0 h 269557"/>
                  <a:gd name="connsiteX138" fmla="*/ 0 w 349567"/>
                  <a:gd name="connsiteY138" fmla="*/ 269558 h 269557"/>
                  <a:gd name="connsiteX139" fmla="*/ 247650 w 349567"/>
                  <a:gd name="connsiteY139" fmla="*/ 269558 h 269557"/>
                  <a:gd name="connsiteX140" fmla="*/ 280988 w 349567"/>
                  <a:gd name="connsiteY140" fmla="*/ 252413 h 269557"/>
                  <a:gd name="connsiteX141" fmla="*/ 306705 w 349567"/>
                  <a:gd name="connsiteY141" fmla="*/ 237173 h 269557"/>
                  <a:gd name="connsiteX142" fmla="*/ 227648 w 349567"/>
                  <a:gd name="connsiteY142" fmla="*/ 200978 h 269557"/>
                  <a:gd name="connsiteX143" fmla="*/ 224790 w 349567"/>
                  <a:gd name="connsiteY143" fmla="*/ 200025 h 269557"/>
                  <a:gd name="connsiteX144" fmla="*/ 230505 w 349567"/>
                  <a:gd name="connsiteY144" fmla="*/ 196215 h 269557"/>
                  <a:gd name="connsiteX145" fmla="*/ 234315 w 349567"/>
                  <a:gd name="connsiteY145" fmla="*/ 195263 h 269557"/>
                  <a:gd name="connsiteX146" fmla="*/ 238125 w 349567"/>
                  <a:gd name="connsiteY146" fmla="*/ 197167 h 269557"/>
                  <a:gd name="connsiteX147" fmla="*/ 227648 w 349567"/>
                  <a:gd name="connsiteY147" fmla="*/ 200978 h 269557"/>
                  <a:gd name="connsiteX148" fmla="*/ 149542 w 349567"/>
                  <a:gd name="connsiteY148" fmla="*/ 189548 h 269557"/>
                  <a:gd name="connsiteX149" fmla="*/ 148590 w 349567"/>
                  <a:gd name="connsiteY149" fmla="*/ 188595 h 269557"/>
                  <a:gd name="connsiteX150" fmla="*/ 164783 w 349567"/>
                  <a:gd name="connsiteY150" fmla="*/ 162878 h 269557"/>
                  <a:gd name="connsiteX151" fmla="*/ 181928 w 349567"/>
                  <a:gd name="connsiteY151" fmla="*/ 148590 h 269557"/>
                  <a:gd name="connsiteX152" fmla="*/ 210503 w 349567"/>
                  <a:gd name="connsiteY152" fmla="*/ 125730 h 269557"/>
                  <a:gd name="connsiteX153" fmla="*/ 223838 w 349567"/>
                  <a:gd name="connsiteY153" fmla="*/ 126683 h 269557"/>
                  <a:gd name="connsiteX154" fmla="*/ 218123 w 349567"/>
                  <a:gd name="connsiteY154" fmla="*/ 129540 h 269557"/>
                  <a:gd name="connsiteX155" fmla="*/ 216217 w 349567"/>
                  <a:gd name="connsiteY155" fmla="*/ 128588 h 269557"/>
                  <a:gd name="connsiteX156" fmla="*/ 217170 w 349567"/>
                  <a:gd name="connsiteY156" fmla="*/ 126683 h 269557"/>
                  <a:gd name="connsiteX157" fmla="*/ 200978 w 349567"/>
                  <a:gd name="connsiteY157" fmla="*/ 141923 h 269557"/>
                  <a:gd name="connsiteX158" fmla="*/ 189548 w 349567"/>
                  <a:gd name="connsiteY158" fmla="*/ 155258 h 269557"/>
                  <a:gd name="connsiteX159" fmla="*/ 188595 w 349567"/>
                  <a:gd name="connsiteY159" fmla="*/ 154305 h 269557"/>
                  <a:gd name="connsiteX160" fmla="*/ 149542 w 349567"/>
                  <a:gd name="connsiteY160" fmla="*/ 189548 h 269557"/>
                  <a:gd name="connsiteX161" fmla="*/ 192405 w 349567"/>
                  <a:gd name="connsiteY161" fmla="*/ 156210 h 269557"/>
                  <a:gd name="connsiteX162" fmla="*/ 190500 w 349567"/>
                  <a:gd name="connsiteY162" fmla="*/ 158115 h 269557"/>
                  <a:gd name="connsiteX163" fmla="*/ 188595 w 349567"/>
                  <a:gd name="connsiteY163" fmla="*/ 160020 h 269557"/>
                  <a:gd name="connsiteX164" fmla="*/ 187642 w 349567"/>
                  <a:gd name="connsiteY164" fmla="*/ 159067 h 269557"/>
                  <a:gd name="connsiteX165" fmla="*/ 191453 w 349567"/>
                  <a:gd name="connsiteY165" fmla="*/ 154305 h 269557"/>
                  <a:gd name="connsiteX166" fmla="*/ 192405 w 349567"/>
                  <a:gd name="connsiteY166" fmla="*/ 156210 h 269557"/>
                  <a:gd name="connsiteX167" fmla="*/ 216217 w 349567"/>
                  <a:gd name="connsiteY167" fmla="*/ 232410 h 269557"/>
                  <a:gd name="connsiteX168" fmla="*/ 215265 w 349567"/>
                  <a:gd name="connsiteY168" fmla="*/ 234315 h 269557"/>
                  <a:gd name="connsiteX169" fmla="*/ 216217 w 349567"/>
                  <a:gd name="connsiteY169" fmla="*/ 235267 h 269557"/>
                  <a:gd name="connsiteX170" fmla="*/ 212408 w 349567"/>
                  <a:gd name="connsiteY170" fmla="*/ 238125 h 269557"/>
                  <a:gd name="connsiteX171" fmla="*/ 211455 w 349567"/>
                  <a:gd name="connsiteY171" fmla="*/ 238125 h 269557"/>
                  <a:gd name="connsiteX172" fmla="*/ 209550 w 349567"/>
                  <a:gd name="connsiteY172" fmla="*/ 240030 h 269557"/>
                  <a:gd name="connsiteX173" fmla="*/ 206692 w 349567"/>
                  <a:gd name="connsiteY173" fmla="*/ 239078 h 269557"/>
                  <a:gd name="connsiteX174" fmla="*/ 210503 w 349567"/>
                  <a:gd name="connsiteY174" fmla="*/ 235267 h 269557"/>
                  <a:gd name="connsiteX175" fmla="*/ 212408 w 349567"/>
                  <a:gd name="connsiteY175" fmla="*/ 233363 h 269557"/>
                  <a:gd name="connsiteX176" fmla="*/ 213360 w 349567"/>
                  <a:gd name="connsiteY176" fmla="*/ 232410 h 269557"/>
                  <a:gd name="connsiteX177" fmla="*/ 216217 w 349567"/>
                  <a:gd name="connsiteY177" fmla="*/ 232410 h 269557"/>
                  <a:gd name="connsiteX178" fmla="*/ 206692 w 349567"/>
                  <a:gd name="connsiteY178" fmla="*/ 228600 h 269557"/>
                  <a:gd name="connsiteX179" fmla="*/ 206692 w 349567"/>
                  <a:gd name="connsiteY179" fmla="*/ 228600 h 269557"/>
                  <a:gd name="connsiteX180" fmla="*/ 200978 w 349567"/>
                  <a:gd name="connsiteY180" fmla="*/ 232410 h 269557"/>
                  <a:gd name="connsiteX181" fmla="*/ 194310 w 349567"/>
                  <a:gd name="connsiteY181" fmla="*/ 235267 h 269557"/>
                  <a:gd name="connsiteX182" fmla="*/ 194310 w 349567"/>
                  <a:gd name="connsiteY182" fmla="*/ 235267 h 269557"/>
                  <a:gd name="connsiteX183" fmla="*/ 193358 w 349567"/>
                  <a:gd name="connsiteY183" fmla="*/ 235267 h 269557"/>
                  <a:gd name="connsiteX184" fmla="*/ 188595 w 349567"/>
                  <a:gd name="connsiteY184" fmla="*/ 239078 h 269557"/>
                  <a:gd name="connsiteX185" fmla="*/ 187642 w 349567"/>
                  <a:gd name="connsiteY185" fmla="*/ 240030 h 269557"/>
                  <a:gd name="connsiteX186" fmla="*/ 187642 w 349567"/>
                  <a:gd name="connsiteY186" fmla="*/ 240030 h 269557"/>
                  <a:gd name="connsiteX187" fmla="*/ 187642 w 349567"/>
                  <a:gd name="connsiteY187" fmla="*/ 240030 h 269557"/>
                  <a:gd name="connsiteX188" fmla="*/ 186690 w 349567"/>
                  <a:gd name="connsiteY188" fmla="*/ 240983 h 269557"/>
                  <a:gd name="connsiteX189" fmla="*/ 186690 w 349567"/>
                  <a:gd name="connsiteY189" fmla="*/ 240983 h 269557"/>
                  <a:gd name="connsiteX190" fmla="*/ 186690 w 349567"/>
                  <a:gd name="connsiteY190" fmla="*/ 240983 h 269557"/>
                  <a:gd name="connsiteX191" fmla="*/ 185738 w 349567"/>
                  <a:gd name="connsiteY191" fmla="*/ 241935 h 269557"/>
                  <a:gd name="connsiteX192" fmla="*/ 184785 w 349567"/>
                  <a:gd name="connsiteY192" fmla="*/ 242888 h 269557"/>
                  <a:gd name="connsiteX193" fmla="*/ 183833 w 349567"/>
                  <a:gd name="connsiteY193" fmla="*/ 242888 h 269557"/>
                  <a:gd name="connsiteX194" fmla="*/ 183833 w 349567"/>
                  <a:gd name="connsiteY194" fmla="*/ 242888 h 269557"/>
                  <a:gd name="connsiteX195" fmla="*/ 182880 w 349567"/>
                  <a:gd name="connsiteY195" fmla="*/ 242888 h 269557"/>
                  <a:gd name="connsiteX196" fmla="*/ 181928 w 349567"/>
                  <a:gd name="connsiteY196" fmla="*/ 242888 h 269557"/>
                  <a:gd name="connsiteX197" fmla="*/ 181928 w 349567"/>
                  <a:gd name="connsiteY197" fmla="*/ 242888 h 269557"/>
                  <a:gd name="connsiteX198" fmla="*/ 181928 w 349567"/>
                  <a:gd name="connsiteY198" fmla="*/ 242888 h 269557"/>
                  <a:gd name="connsiteX199" fmla="*/ 180023 w 349567"/>
                  <a:gd name="connsiteY199" fmla="*/ 244792 h 269557"/>
                  <a:gd name="connsiteX200" fmla="*/ 177165 w 349567"/>
                  <a:gd name="connsiteY200" fmla="*/ 247650 h 269557"/>
                  <a:gd name="connsiteX201" fmla="*/ 177165 w 349567"/>
                  <a:gd name="connsiteY201" fmla="*/ 247650 h 269557"/>
                  <a:gd name="connsiteX202" fmla="*/ 177165 w 349567"/>
                  <a:gd name="connsiteY202" fmla="*/ 247650 h 269557"/>
                  <a:gd name="connsiteX203" fmla="*/ 177165 w 349567"/>
                  <a:gd name="connsiteY203" fmla="*/ 247650 h 269557"/>
                  <a:gd name="connsiteX204" fmla="*/ 177165 w 349567"/>
                  <a:gd name="connsiteY204" fmla="*/ 247650 h 269557"/>
                  <a:gd name="connsiteX205" fmla="*/ 177165 w 349567"/>
                  <a:gd name="connsiteY205" fmla="*/ 247650 h 269557"/>
                  <a:gd name="connsiteX206" fmla="*/ 177165 w 349567"/>
                  <a:gd name="connsiteY206" fmla="*/ 248603 h 269557"/>
                  <a:gd name="connsiteX207" fmla="*/ 177165 w 349567"/>
                  <a:gd name="connsiteY207" fmla="*/ 248603 h 269557"/>
                  <a:gd name="connsiteX208" fmla="*/ 177165 w 349567"/>
                  <a:gd name="connsiteY208" fmla="*/ 248603 h 269557"/>
                  <a:gd name="connsiteX209" fmla="*/ 177165 w 349567"/>
                  <a:gd name="connsiteY209" fmla="*/ 248603 h 269557"/>
                  <a:gd name="connsiteX210" fmla="*/ 177165 w 349567"/>
                  <a:gd name="connsiteY210" fmla="*/ 248603 h 269557"/>
                  <a:gd name="connsiteX211" fmla="*/ 177165 w 349567"/>
                  <a:gd name="connsiteY211" fmla="*/ 247650 h 269557"/>
                  <a:gd name="connsiteX212" fmla="*/ 177165 w 349567"/>
                  <a:gd name="connsiteY212" fmla="*/ 247650 h 269557"/>
                  <a:gd name="connsiteX213" fmla="*/ 177165 w 349567"/>
                  <a:gd name="connsiteY213" fmla="*/ 247650 h 269557"/>
                  <a:gd name="connsiteX214" fmla="*/ 179070 w 349567"/>
                  <a:gd name="connsiteY214" fmla="*/ 245745 h 269557"/>
                  <a:gd name="connsiteX215" fmla="*/ 179070 w 349567"/>
                  <a:gd name="connsiteY215" fmla="*/ 245745 h 269557"/>
                  <a:gd name="connsiteX216" fmla="*/ 180023 w 349567"/>
                  <a:gd name="connsiteY216" fmla="*/ 244792 h 269557"/>
                  <a:gd name="connsiteX217" fmla="*/ 180975 w 349567"/>
                  <a:gd name="connsiteY217" fmla="*/ 243840 h 269557"/>
                  <a:gd name="connsiteX218" fmla="*/ 180975 w 349567"/>
                  <a:gd name="connsiteY218" fmla="*/ 243840 h 269557"/>
                  <a:gd name="connsiteX219" fmla="*/ 182880 w 349567"/>
                  <a:gd name="connsiteY219" fmla="*/ 241935 h 269557"/>
                  <a:gd name="connsiteX220" fmla="*/ 182880 w 349567"/>
                  <a:gd name="connsiteY220" fmla="*/ 241935 h 269557"/>
                  <a:gd name="connsiteX221" fmla="*/ 182880 w 349567"/>
                  <a:gd name="connsiteY221" fmla="*/ 241935 h 269557"/>
                  <a:gd name="connsiteX222" fmla="*/ 183833 w 349567"/>
                  <a:gd name="connsiteY222" fmla="*/ 240983 h 269557"/>
                  <a:gd name="connsiteX223" fmla="*/ 184785 w 349567"/>
                  <a:gd name="connsiteY223" fmla="*/ 240030 h 269557"/>
                  <a:gd name="connsiteX224" fmla="*/ 184785 w 349567"/>
                  <a:gd name="connsiteY224" fmla="*/ 240030 h 269557"/>
                  <a:gd name="connsiteX225" fmla="*/ 184785 w 349567"/>
                  <a:gd name="connsiteY225" fmla="*/ 240030 h 269557"/>
                  <a:gd name="connsiteX226" fmla="*/ 184785 w 349567"/>
                  <a:gd name="connsiteY226" fmla="*/ 240030 h 269557"/>
                  <a:gd name="connsiteX227" fmla="*/ 185738 w 349567"/>
                  <a:gd name="connsiteY227" fmla="*/ 239078 h 269557"/>
                  <a:gd name="connsiteX228" fmla="*/ 185738 w 349567"/>
                  <a:gd name="connsiteY228" fmla="*/ 239078 h 269557"/>
                  <a:gd name="connsiteX229" fmla="*/ 185738 w 349567"/>
                  <a:gd name="connsiteY229" fmla="*/ 239078 h 269557"/>
                  <a:gd name="connsiteX230" fmla="*/ 185738 w 349567"/>
                  <a:gd name="connsiteY230" fmla="*/ 238125 h 269557"/>
                  <a:gd name="connsiteX231" fmla="*/ 185738 w 349567"/>
                  <a:gd name="connsiteY231" fmla="*/ 238125 h 269557"/>
                  <a:gd name="connsiteX232" fmla="*/ 185738 w 349567"/>
                  <a:gd name="connsiteY232" fmla="*/ 237173 h 269557"/>
                  <a:gd name="connsiteX233" fmla="*/ 185738 w 349567"/>
                  <a:gd name="connsiteY233" fmla="*/ 237173 h 269557"/>
                  <a:gd name="connsiteX234" fmla="*/ 187642 w 349567"/>
                  <a:gd name="connsiteY234" fmla="*/ 234315 h 269557"/>
                  <a:gd name="connsiteX235" fmla="*/ 187642 w 349567"/>
                  <a:gd name="connsiteY235" fmla="*/ 234315 h 269557"/>
                  <a:gd name="connsiteX236" fmla="*/ 185738 w 349567"/>
                  <a:gd name="connsiteY236" fmla="*/ 236220 h 269557"/>
                  <a:gd name="connsiteX237" fmla="*/ 184785 w 349567"/>
                  <a:gd name="connsiteY237" fmla="*/ 235267 h 269557"/>
                  <a:gd name="connsiteX238" fmla="*/ 185738 w 349567"/>
                  <a:gd name="connsiteY238" fmla="*/ 234315 h 269557"/>
                  <a:gd name="connsiteX239" fmla="*/ 185738 w 349567"/>
                  <a:gd name="connsiteY239" fmla="*/ 234315 h 269557"/>
                  <a:gd name="connsiteX240" fmla="*/ 188595 w 349567"/>
                  <a:gd name="connsiteY240" fmla="*/ 231458 h 269557"/>
                  <a:gd name="connsiteX241" fmla="*/ 190500 w 349567"/>
                  <a:gd name="connsiteY241" fmla="*/ 230505 h 269557"/>
                  <a:gd name="connsiteX242" fmla="*/ 190500 w 349567"/>
                  <a:gd name="connsiteY242" fmla="*/ 230505 h 269557"/>
                  <a:gd name="connsiteX243" fmla="*/ 191453 w 349567"/>
                  <a:gd name="connsiteY243" fmla="*/ 229553 h 269557"/>
                  <a:gd name="connsiteX244" fmla="*/ 191453 w 349567"/>
                  <a:gd name="connsiteY244" fmla="*/ 229553 h 269557"/>
                  <a:gd name="connsiteX245" fmla="*/ 211455 w 349567"/>
                  <a:gd name="connsiteY245" fmla="*/ 221933 h 269557"/>
                  <a:gd name="connsiteX246" fmla="*/ 220028 w 349567"/>
                  <a:gd name="connsiteY246" fmla="*/ 221933 h 269557"/>
                  <a:gd name="connsiteX247" fmla="*/ 224790 w 349567"/>
                  <a:gd name="connsiteY247" fmla="*/ 222885 h 269557"/>
                  <a:gd name="connsiteX248" fmla="*/ 206692 w 349567"/>
                  <a:gd name="connsiteY248" fmla="*/ 228600 h 269557"/>
                  <a:gd name="connsiteX249" fmla="*/ 217170 w 349567"/>
                  <a:gd name="connsiteY249" fmla="*/ 193358 h 269557"/>
                  <a:gd name="connsiteX250" fmla="*/ 219075 w 349567"/>
                  <a:gd name="connsiteY250" fmla="*/ 192405 h 269557"/>
                  <a:gd name="connsiteX251" fmla="*/ 215265 w 349567"/>
                  <a:gd name="connsiteY251" fmla="*/ 192405 h 269557"/>
                  <a:gd name="connsiteX252" fmla="*/ 214313 w 349567"/>
                  <a:gd name="connsiteY252" fmla="*/ 191453 h 269557"/>
                  <a:gd name="connsiteX253" fmla="*/ 205740 w 349567"/>
                  <a:gd name="connsiteY253" fmla="*/ 193358 h 269557"/>
                  <a:gd name="connsiteX254" fmla="*/ 195263 w 349567"/>
                  <a:gd name="connsiteY254" fmla="*/ 198120 h 269557"/>
                  <a:gd name="connsiteX255" fmla="*/ 179070 w 349567"/>
                  <a:gd name="connsiteY255" fmla="*/ 206692 h 269557"/>
                  <a:gd name="connsiteX256" fmla="*/ 178117 w 349567"/>
                  <a:gd name="connsiteY256" fmla="*/ 205740 h 269557"/>
                  <a:gd name="connsiteX257" fmla="*/ 181928 w 349567"/>
                  <a:gd name="connsiteY257" fmla="*/ 201930 h 269557"/>
                  <a:gd name="connsiteX258" fmla="*/ 180975 w 349567"/>
                  <a:gd name="connsiteY258" fmla="*/ 200978 h 269557"/>
                  <a:gd name="connsiteX259" fmla="*/ 196215 w 349567"/>
                  <a:gd name="connsiteY259" fmla="*/ 187642 h 269557"/>
                  <a:gd name="connsiteX260" fmla="*/ 196215 w 349567"/>
                  <a:gd name="connsiteY260" fmla="*/ 185738 h 269557"/>
                  <a:gd name="connsiteX261" fmla="*/ 200978 w 349567"/>
                  <a:gd name="connsiteY261" fmla="*/ 180023 h 269557"/>
                  <a:gd name="connsiteX262" fmla="*/ 205740 w 349567"/>
                  <a:gd name="connsiteY262" fmla="*/ 175260 h 269557"/>
                  <a:gd name="connsiteX263" fmla="*/ 203835 w 349567"/>
                  <a:gd name="connsiteY263" fmla="*/ 173355 h 269557"/>
                  <a:gd name="connsiteX264" fmla="*/ 198120 w 349567"/>
                  <a:gd name="connsiteY264" fmla="*/ 172403 h 269557"/>
                  <a:gd name="connsiteX265" fmla="*/ 200978 w 349567"/>
                  <a:gd name="connsiteY265" fmla="*/ 170498 h 269557"/>
                  <a:gd name="connsiteX266" fmla="*/ 200025 w 349567"/>
                  <a:gd name="connsiteY266" fmla="*/ 169545 h 269557"/>
                  <a:gd name="connsiteX267" fmla="*/ 202883 w 349567"/>
                  <a:gd name="connsiteY267" fmla="*/ 166688 h 269557"/>
                  <a:gd name="connsiteX268" fmla="*/ 208598 w 349567"/>
                  <a:gd name="connsiteY268" fmla="*/ 164783 h 269557"/>
                  <a:gd name="connsiteX269" fmla="*/ 197167 w 349567"/>
                  <a:gd name="connsiteY269" fmla="*/ 163830 h 269557"/>
                  <a:gd name="connsiteX270" fmla="*/ 209550 w 349567"/>
                  <a:gd name="connsiteY270" fmla="*/ 148590 h 269557"/>
                  <a:gd name="connsiteX271" fmla="*/ 211455 w 349567"/>
                  <a:gd name="connsiteY271" fmla="*/ 149542 h 269557"/>
                  <a:gd name="connsiteX272" fmla="*/ 207645 w 349567"/>
                  <a:gd name="connsiteY272" fmla="*/ 154305 h 269557"/>
                  <a:gd name="connsiteX273" fmla="*/ 220028 w 349567"/>
                  <a:gd name="connsiteY273" fmla="*/ 157163 h 269557"/>
                  <a:gd name="connsiteX274" fmla="*/ 218123 w 349567"/>
                  <a:gd name="connsiteY274" fmla="*/ 158115 h 269557"/>
                  <a:gd name="connsiteX275" fmla="*/ 226695 w 349567"/>
                  <a:gd name="connsiteY275" fmla="*/ 160973 h 269557"/>
                  <a:gd name="connsiteX276" fmla="*/ 221933 w 349567"/>
                  <a:gd name="connsiteY276" fmla="*/ 160973 h 269557"/>
                  <a:gd name="connsiteX277" fmla="*/ 267653 w 349567"/>
                  <a:gd name="connsiteY277" fmla="*/ 179070 h 269557"/>
                  <a:gd name="connsiteX278" fmla="*/ 232410 w 349567"/>
                  <a:gd name="connsiteY278" fmla="*/ 189548 h 269557"/>
                  <a:gd name="connsiteX279" fmla="*/ 228600 w 349567"/>
                  <a:gd name="connsiteY279" fmla="*/ 188595 h 269557"/>
                  <a:gd name="connsiteX280" fmla="*/ 227648 w 349567"/>
                  <a:gd name="connsiteY280" fmla="*/ 190500 h 269557"/>
                  <a:gd name="connsiteX281" fmla="*/ 222885 w 349567"/>
                  <a:gd name="connsiteY281" fmla="*/ 191453 h 269557"/>
                  <a:gd name="connsiteX282" fmla="*/ 217170 w 349567"/>
                  <a:gd name="connsiteY282" fmla="*/ 193358 h 26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349567" h="269557">
                    <a:moveTo>
                      <a:pt x="306705" y="237173"/>
                    </a:moveTo>
                    <a:cubicBezTo>
                      <a:pt x="309563" y="234315"/>
                      <a:pt x="312420" y="231458"/>
                      <a:pt x="315278" y="227648"/>
                    </a:cubicBezTo>
                    <a:lnTo>
                      <a:pt x="315278" y="227648"/>
                    </a:lnTo>
                    <a:cubicBezTo>
                      <a:pt x="320993" y="221933"/>
                      <a:pt x="325755" y="215265"/>
                      <a:pt x="332423" y="210503"/>
                    </a:cubicBezTo>
                    <a:cubicBezTo>
                      <a:pt x="334328" y="208598"/>
                      <a:pt x="336233" y="207645"/>
                      <a:pt x="338138" y="205740"/>
                    </a:cubicBezTo>
                    <a:cubicBezTo>
                      <a:pt x="339090" y="204788"/>
                      <a:pt x="339090" y="203835"/>
                      <a:pt x="339090" y="203835"/>
                    </a:cubicBezTo>
                    <a:cubicBezTo>
                      <a:pt x="336233" y="204788"/>
                      <a:pt x="335280" y="206692"/>
                      <a:pt x="332423" y="207645"/>
                    </a:cubicBezTo>
                    <a:cubicBezTo>
                      <a:pt x="331470" y="207645"/>
                      <a:pt x="331470" y="206692"/>
                      <a:pt x="331470" y="206692"/>
                    </a:cubicBezTo>
                    <a:cubicBezTo>
                      <a:pt x="333375" y="205740"/>
                      <a:pt x="335280" y="203835"/>
                      <a:pt x="337185" y="202883"/>
                    </a:cubicBezTo>
                    <a:cubicBezTo>
                      <a:pt x="337185" y="202883"/>
                      <a:pt x="337185" y="202883"/>
                      <a:pt x="337185" y="202883"/>
                    </a:cubicBezTo>
                    <a:cubicBezTo>
                      <a:pt x="336233" y="202883"/>
                      <a:pt x="336233" y="201930"/>
                      <a:pt x="336233" y="201930"/>
                    </a:cubicBezTo>
                    <a:cubicBezTo>
                      <a:pt x="329565" y="201930"/>
                      <a:pt x="324803" y="205740"/>
                      <a:pt x="320040" y="210503"/>
                    </a:cubicBezTo>
                    <a:cubicBezTo>
                      <a:pt x="319088" y="211455"/>
                      <a:pt x="318135" y="209550"/>
                      <a:pt x="317183" y="209550"/>
                    </a:cubicBezTo>
                    <a:cubicBezTo>
                      <a:pt x="309563" y="212408"/>
                      <a:pt x="303848" y="219075"/>
                      <a:pt x="296228" y="221933"/>
                    </a:cubicBezTo>
                    <a:lnTo>
                      <a:pt x="296228" y="220980"/>
                    </a:lnTo>
                    <a:cubicBezTo>
                      <a:pt x="293370" y="221933"/>
                      <a:pt x="290513" y="223838"/>
                      <a:pt x="286703" y="224790"/>
                    </a:cubicBezTo>
                    <a:cubicBezTo>
                      <a:pt x="281940" y="225742"/>
                      <a:pt x="278130" y="225742"/>
                      <a:pt x="274320" y="225742"/>
                    </a:cubicBezTo>
                    <a:cubicBezTo>
                      <a:pt x="268605" y="226695"/>
                      <a:pt x="261938" y="227648"/>
                      <a:pt x="256223" y="228600"/>
                    </a:cubicBezTo>
                    <a:cubicBezTo>
                      <a:pt x="256223" y="228600"/>
                      <a:pt x="256223" y="228600"/>
                      <a:pt x="255270" y="228600"/>
                    </a:cubicBezTo>
                    <a:cubicBezTo>
                      <a:pt x="252413" y="229553"/>
                      <a:pt x="248603" y="230505"/>
                      <a:pt x="245745" y="232410"/>
                    </a:cubicBezTo>
                    <a:cubicBezTo>
                      <a:pt x="245745" y="232410"/>
                      <a:pt x="245745" y="232410"/>
                      <a:pt x="245745" y="232410"/>
                    </a:cubicBezTo>
                    <a:cubicBezTo>
                      <a:pt x="245745" y="232410"/>
                      <a:pt x="244792" y="233363"/>
                      <a:pt x="244792" y="233363"/>
                    </a:cubicBezTo>
                    <a:cubicBezTo>
                      <a:pt x="243840" y="234315"/>
                      <a:pt x="242888" y="235267"/>
                      <a:pt x="240983" y="236220"/>
                    </a:cubicBezTo>
                    <a:cubicBezTo>
                      <a:pt x="238125" y="238125"/>
                      <a:pt x="235267" y="240983"/>
                      <a:pt x="232410" y="242888"/>
                    </a:cubicBezTo>
                    <a:cubicBezTo>
                      <a:pt x="232410" y="242888"/>
                      <a:pt x="231458" y="242888"/>
                      <a:pt x="231458" y="242888"/>
                    </a:cubicBezTo>
                    <a:cubicBezTo>
                      <a:pt x="228600" y="245745"/>
                      <a:pt x="225742" y="248603"/>
                      <a:pt x="222885" y="250508"/>
                    </a:cubicBezTo>
                    <a:cubicBezTo>
                      <a:pt x="222885" y="250508"/>
                      <a:pt x="221933" y="250508"/>
                      <a:pt x="220980" y="250508"/>
                    </a:cubicBezTo>
                    <a:cubicBezTo>
                      <a:pt x="220980" y="250508"/>
                      <a:pt x="220980" y="250508"/>
                      <a:pt x="220980" y="250508"/>
                    </a:cubicBezTo>
                    <a:cubicBezTo>
                      <a:pt x="220980" y="250508"/>
                      <a:pt x="220980" y="250508"/>
                      <a:pt x="220980" y="249555"/>
                    </a:cubicBezTo>
                    <a:cubicBezTo>
                      <a:pt x="220980" y="248603"/>
                      <a:pt x="221933" y="247650"/>
                      <a:pt x="221933" y="247650"/>
                    </a:cubicBezTo>
                    <a:cubicBezTo>
                      <a:pt x="222885" y="246698"/>
                      <a:pt x="222885" y="245745"/>
                      <a:pt x="223838" y="245745"/>
                    </a:cubicBezTo>
                    <a:cubicBezTo>
                      <a:pt x="224790" y="244792"/>
                      <a:pt x="224790" y="243840"/>
                      <a:pt x="225742" y="242888"/>
                    </a:cubicBezTo>
                    <a:cubicBezTo>
                      <a:pt x="225742" y="242888"/>
                      <a:pt x="225742" y="241935"/>
                      <a:pt x="225742" y="241935"/>
                    </a:cubicBezTo>
                    <a:cubicBezTo>
                      <a:pt x="225742" y="241935"/>
                      <a:pt x="225742" y="241935"/>
                      <a:pt x="224790" y="241935"/>
                    </a:cubicBezTo>
                    <a:cubicBezTo>
                      <a:pt x="227648" y="239078"/>
                      <a:pt x="230505" y="237173"/>
                      <a:pt x="233363" y="235267"/>
                    </a:cubicBezTo>
                    <a:lnTo>
                      <a:pt x="233363" y="235267"/>
                    </a:lnTo>
                    <a:cubicBezTo>
                      <a:pt x="233363" y="235267"/>
                      <a:pt x="232410" y="235267"/>
                      <a:pt x="232410" y="234315"/>
                    </a:cubicBezTo>
                    <a:cubicBezTo>
                      <a:pt x="232410" y="234315"/>
                      <a:pt x="233363" y="233363"/>
                      <a:pt x="233363" y="233363"/>
                    </a:cubicBezTo>
                    <a:cubicBezTo>
                      <a:pt x="233363" y="233363"/>
                      <a:pt x="233363" y="233363"/>
                      <a:pt x="233363" y="233363"/>
                    </a:cubicBezTo>
                    <a:cubicBezTo>
                      <a:pt x="233363" y="233363"/>
                      <a:pt x="233363" y="233363"/>
                      <a:pt x="233363" y="233363"/>
                    </a:cubicBezTo>
                    <a:cubicBezTo>
                      <a:pt x="234315" y="233363"/>
                      <a:pt x="233363" y="234315"/>
                      <a:pt x="233363" y="234315"/>
                    </a:cubicBezTo>
                    <a:cubicBezTo>
                      <a:pt x="232410" y="235267"/>
                      <a:pt x="231458" y="238125"/>
                      <a:pt x="229553" y="237173"/>
                    </a:cubicBezTo>
                    <a:cubicBezTo>
                      <a:pt x="229553" y="237173"/>
                      <a:pt x="228600" y="237173"/>
                      <a:pt x="228600" y="237173"/>
                    </a:cubicBezTo>
                    <a:cubicBezTo>
                      <a:pt x="228600" y="237173"/>
                      <a:pt x="228600" y="237173"/>
                      <a:pt x="227648" y="237173"/>
                    </a:cubicBezTo>
                    <a:cubicBezTo>
                      <a:pt x="227648" y="237173"/>
                      <a:pt x="227648" y="237173"/>
                      <a:pt x="227648" y="237173"/>
                    </a:cubicBezTo>
                    <a:cubicBezTo>
                      <a:pt x="227648" y="237173"/>
                      <a:pt x="227648" y="237173"/>
                      <a:pt x="227648" y="237173"/>
                    </a:cubicBezTo>
                    <a:cubicBezTo>
                      <a:pt x="227648" y="237173"/>
                      <a:pt x="227648" y="237173"/>
                      <a:pt x="227648" y="237173"/>
                    </a:cubicBezTo>
                    <a:cubicBezTo>
                      <a:pt x="227648" y="237173"/>
                      <a:pt x="227648" y="237173"/>
                      <a:pt x="227648" y="237173"/>
                    </a:cubicBezTo>
                    <a:cubicBezTo>
                      <a:pt x="227648" y="237173"/>
                      <a:pt x="227648" y="237173"/>
                      <a:pt x="227648" y="237173"/>
                    </a:cubicBezTo>
                    <a:cubicBezTo>
                      <a:pt x="227648" y="237173"/>
                      <a:pt x="227648" y="237173"/>
                      <a:pt x="227648" y="237173"/>
                    </a:cubicBezTo>
                    <a:cubicBezTo>
                      <a:pt x="227648" y="237173"/>
                      <a:pt x="227648" y="237173"/>
                      <a:pt x="227648" y="236220"/>
                    </a:cubicBezTo>
                    <a:cubicBezTo>
                      <a:pt x="227648" y="236220"/>
                      <a:pt x="227648" y="236220"/>
                      <a:pt x="227648" y="236220"/>
                    </a:cubicBezTo>
                    <a:cubicBezTo>
                      <a:pt x="227648" y="236220"/>
                      <a:pt x="227648" y="235267"/>
                      <a:pt x="228600" y="235267"/>
                    </a:cubicBezTo>
                    <a:cubicBezTo>
                      <a:pt x="228600" y="235267"/>
                      <a:pt x="228600" y="235267"/>
                      <a:pt x="228600" y="234315"/>
                    </a:cubicBezTo>
                    <a:cubicBezTo>
                      <a:pt x="228600" y="234315"/>
                      <a:pt x="228600" y="233363"/>
                      <a:pt x="229553" y="233363"/>
                    </a:cubicBezTo>
                    <a:cubicBezTo>
                      <a:pt x="229553" y="233363"/>
                      <a:pt x="229553" y="232410"/>
                      <a:pt x="229553" y="232410"/>
                    </a:cubicBezTo>
                    <a:cubicBezTo>
                      <a:pt x="230505" y="231458"/>
                      <a:pt x="231458" y="230505"/>
                      <a:pt x="233363" y="229553"/>
                    </a:cubicBezTo>
                    <a:lnTo>
                      <a:pt x="233363" y="229553"/>
                    </a:lnTo>
                    <a:cubicBezTo>
                      <a:pt x="235267" y="228600"/>
                      <a:pt x="237173" y="227648"/>
                      <a:pt x="239078" y="226695"/>
                    </a:cubicBezTo>
                    <a:cubicBezTo>
                      <a:pt x="239078" y="226695"/>
                      <a:pt x="240030" y="225742"/>
                      <a:pt x="240030" y="225742"/>
                    </a:cubicBezTo>
                    <a:cubicBezTo>
                      <a:pt x="237173" y="226695"/>
                      <a:pt x="234315" y="227648"/>
                      <a:pt x="231458" y="229553"/>
                    </a:cubicBezTo>
                    <a:cubicBezTo>
                      <a:pt x="231458" y="229553"/>
                      <a:pt x="230505" y="229553"/>
                      <a:pt x="230505" y="229553"/>
                    </a:cubicBezTo>
                    <a:cubicBezTo>
                      <a:pt x="230505" y="229553"/>
                      <a:pt x="229553" y="229553"/>
                      <a:pt x="229553" y="229553"/>
                    </a:cubicBezTo>
                    <a:cubicBezTo>
                      <a:pt x="229553" y="229553"/>
                      <a:pt x="229553" y="229553"/>
                      <a:pt x="229553" y="229553"/>
                    </a:cubicBezTo>
                    <a:cubicBezTo>
                      <a:pt x="230505" y="228600"/>
                      <a:pt x="231458" y="227648"/>
                      <a:pt x="232410" y="226695"/>
                    </a:cubicBezTo>
                    <a:cubicBezTo>
                      <a:pt x="233363" y="226695"/>
                      <a:pt x="233363" y="226695"/>
                      <a:pt x="233363" y="227648"/>
                    </a:cubicBezTo>
                    <a:cubicBezTo>
                      <a:pt x="249555" y="215265"/>
                      <a:pt x="272415" y="218123"/>
                      <a:pt x="291465" y="211455"/>
                    </a:cubicBezTo>
                    <a:cubicBezTo>
                      <a:pt x="293370" y="210503"/>
                      <a:pt x="294323" y="209550"/>
                      <a:pt x="296228" y="208598"/>
                    </a:cubicBezTo>
                    <a:cubicBezTo>
                      <a:pt x="299085" y="207645"/>
                      <a:pt x="300990" y="204788"/>
                      <a:pt x="303848" y="203835"/>
                    </a:cubicBezTo>
                    <a:cubicBezTo>
                      <a:pt x="307658" y="200978"/>
                      <a:pt x="310515" y="197167"/>
                      <a:pt x="312420" y="192405"/>
                    </a:cubicBezTo>
                    <a:cubicBezTo>
                      <a:pt x="312420" y="191453"/>
                      <a:pt x="311468" y="191453"/>
                      <a:pt x="311468" y="191453"/>
                    </a:cubicBezTo>
                    <a:cubicBezTo>
                      <a:pt x="304800" y="199073"/>
                      <a:pt x="297180" y="203835"/>
                      <a:pt x="288608" y="208598"/>
                    </a:cubicBezTo>
                    <a:cubicBezTo>
                      <a:pt x="278130" y="214313"/>
                      <a:pt x="265748" y="213360"/>
                      <a:pt x="255270" y="214313"/>
                    </a:cubicBezTo>
                    <a:cubicBezTo>
                      <a:pt x="256223" y="213360"/>
                      <a:pt x="257175" y="213360"/>
                      <a:pt x="258128" y="213360"/>
                    </a:cubicBezTo>
                    <a:cubicBezTo>
                      <a:pt x="258128" y="211455"/>
                      <a:pt x="259080" y="211455"/>
                      <a:pt x="260033" y="210503"/>
                    </a:cubicBezTo>
                    <a:lnTo>
                      <a:pt x="261938" y="210503"/>
                    </a:lnTo>
                    <a:cubicBezTo>
                      <a:pt x="262890" y="210503"/>
                      <a:pt x="262890" y="209550"/>
                      <a:pt x="262890" y="209550"/>
                    </a:cubicBezTo>
                    <a:cubicBezTo>
                      <a:pt x="263843" y="209550"/>
                      <a:pt x="265748" y="208598"/>
                      <a:pt x="264795" y="208598"/>
                    </a:cubicBezTo>
                    <a:cubicBezTo>
                      <a:pt x="262890" y="206692"/>
                      <a:pt x="260033" y="210503"/>
                      <a:pt x="257175" y="208598"/>
                    </a:cubicBezTo>
                    <a:cubicBezTo>
                      <a:pt x="258128" y="207645"/>
                      <a:pt x="258128" y="205740"/>
                      <a:pt x="259080" y="205740"/>
                    </a:cubicBezTo>
                    <a:lnTo>
                      <a:pt x="260985" y="205740"/>
                    </a:lnTo>
                    <a:cubicBezTo>
                      <a:pt x="260985" y="204788"/>
                      <a:pt x="261938" y="203835"/>
                      <a:pt x="261938" y="203835"/>
                    </a:cubicBezTo>
                    <a:cubicBezTo>
                      <a:pt x="269558" y="199073"/>
                      <a:pt x="277178" y="195263"/>
                      <a:pt x="283845" y="191453"/>
                    </a:cubicBezTo>
                    <a:cubicBezTo>
                      <a:pt x="281940" y="191453"/>
                      <a:pt x="280988" y="193358"/>
                      <a:pt x="280035" y="192405"/>
                    </a:cubicBezTo>
                    <a:cubicBezTo>
                      <a:pt x="280988" y="192405"/>
                      <a:pt x="280035" y="190500"/>
                      <a:pt x="280988" y="190500"/>
                    </a:cubicBezTo>
                    <a:cubicBezTo>
                      <a:pt x="286703" y="188595"/>
                      <a:pt x="291465" y="185738"/>
                      <a:pt x="297180" y="183833"/>
                    </a:cubicBezTo>
                    <a:cubicBezTo>
                      <a:pt x="295275" y="183833"/>
                      <a:pt x="293370" y="185738"/>
                      <a:pt x="291465" y="183833"/>
                    </a:cubicBezTo>
                    <a:cubicBezTo>
                      <a:pt x="292418" y="182880"/>
                      <a:pt x="293370" y="181928"/>
                      <a:pt x="294323" y="181928"/>
                    </a:cubicBezTo>
                    <a:lnTo>
                      <a:pt x="294323" y="180023"/>
                    </a:lnTo>
                    <a:cubicBezTo>
                      <a:pt x="294323" y="179070"/>
                      <a:pt x="295275" y="179070"/>
                      <a:pt x="295275" y="179070"/>
                    </a:cubicBezTo>
                    <a:cubicBezTo>
                      <a:pt x="294323" y="179070"/>
                      <a:pt x="294323" y="178117"/>
                      <a:pt x="294323" y="178117"/>
                    </a:cubicBezTo>
                    <a:cubicBezTo>
                      <a:pt x="295275" y="177165"/>
                      <a:pt x="296228" y="177165"/>
                      <a:pt x="297180" y="176213"/>
                    </a:cubicBezTo>
                    <a:cubicBezTo>
                      <a:pt x="296228" y="176213"/>
                      <a:pt x="295275" y="176213"/>
                      <a:pt x="295275" y="175260"/>
                    </a:cubicBezTo>
                    <a:cubicBezTo>
                      <a:pt x="297180" y="173355"/>
                      <a:pt x="299085" y="172403"/>
                      <a:pt x="301943" y="172403"/>
                    </a:cubicBezTo>
                    <a:cubicBezTo>
                      <a:pt x="300990" y="171450"/>
                      <a:pt x="300038" y="172403"/>
                      <a:pt x="300038" y="171450"/>
                    </a:cubicBezTo>
                    <a:cubicBezTo>
                      <a:pt x="300038" y="170498"/>
                      <a:pt x="300990" y="170498"/>
                      <a:pt x="300990" y="170498"/>
                    </a:cubicBezTo>
                    <a:lnTo>
                      <a:pt x="300990" y="170498"/>
                    </a:lnTo>
                    <a:cubicBezTo>
                      <a:pt x="300038" y="169545"/>
                      <a:pt x="300038" y="168592"/>
                      <a:pt x="300038" y="168592"/>
                    </a:cubicBezTo>
                    <a:cubicBezTo>
                      <a:pt x="302895" y="164783"/>
                      <a:pt x="302895" y="160020"/>
                      <a:pt x="304800" y="156210"/>
                    </a:cubicBezTo>
                    <a:cubicBezTo>
                      <a:pt x="303848" y="156210"/>
                      <a:pt x="303848" y="156210"/>
                      <a:pt x="303848" y="155258"/>
                    </a:cubicBezTo>
                    <a:cubicBezTo>
                      <a:pt x="299085" y="160973"/>
                      <a:pt x="290513" y="162878"/>
                      <a:pt x="282893" y="164783"/>
                    </a:cubicBezTo>
                    <a:lnTo>
                      <a:pt x="280035" y="164783"/>
                    </a:lnTo>
                    <a:cubicBezTo>
                      <a:pt x="277178" y="165735"/>
                      <a:pt x="274320" y="165735"/>
                      <a:pt x="271463" y="163830"/>
                    </a:cubicBezTo>
                    <a:cubicBezTo>
                      <a:pt x="269558" y="162878"/>
                      <a:pt x="268605" y="160973"/>
                      <a:pt x="266700" y="160020"/>
                    </a:cubicBezTo>
                    <a:cubicBezTo>
                      <a:pt x="262890" y="157163"/>
                      <a:pt x="258128" y="155258"/>
                      <a:pt x="254317" y="154305"/>
                    </a:cubicBezTo>
                    <a:cubicBezTo>
                      <a:pt x="240983" y="150495"/>
                      <a:pt x="227648" y="148590"/>
                      <a:pt x="215265" y="148590"/>
                    </a:cubicBezTo>
                    <a:cubicBezTo>
                      <a:pt x="220980" y="145733"/>
                      <a:pt x="226695" y="145733"/>
                      <a:pt x="233363" y="143828"/>
                    </a:cubicBezTo>
                    <a:cubicBezTo>
                      <a:pt x="241935" y="140970"/>
                      <a:pt x="250508" y="138113"/>
                      <a:pt x="259080" y="139065"/>
                    </a:cubicBezTo>
                    <a:cubicBezTo>
                      <a:pt x="257175" y="138113"/>
                      <a:pt x="255270" y="139065"/>
                      <a:pt x="254317" y="139065"/>
                    </a:cubicBezTo>
                    <a:cubicBezTo>
                      <a:pt x="246698" y="138113"/>
                      <a:pt x="240030" y="140970"/>
                      <a:pt x="232410" y="141923"/>
                    </a:cubicBezTo>
                    <a:cubicBezTo>
                      <a:pt x="227648" y="142875"/>
                      <a:pt x="222885" y="144780"/>
                      <a:pt x="217170" y="145733"/>
                    </a:cubicBezTo>
                    <a:cubicBezTo>
                      <a:pt x="214313" y="146685"/>
                      <a:pt x="212408" y="149542"/>
                      <a:pt x="208598" y="149542"/>
                    </a:cubicBezTo>
                    <a:lnTo>
                      <a:pt x="208598" y="147638"/>
                    </a:lnTo>
                    <a:cubicBezTo>
                      <a:pt x="213360" y="141923"/>
                      <a:pt x="220028" y="135255"/>
                      <a:pt x="227648" y="135255"/>
                    </a:cubicBezTo>
                    <a:cubicBezTo>
                      <a:pt x="237173" y="133350"/>
                      <a:pt x="245745" y="135255"/>
                      <a:pt x="254317" y="136208"/>
                    </a:cubicBezTo>
                    <a:cubicBezTo>
                      <a:pt x="260985" y="137160"/>
                      <a:pt x="266700" y="138113"/>
                      <a:pt x="273368" y="140017"/>
                    </a:cubicBezTo>
                    <a:cubicBezTo>
                      <a:pt x="276225" y="140017"/>
                      <a:pt x="276225" y="143828"/>
                      <a:pt x="278130" y="144780"/>
                    </a:cubicBezTo>
                    <a:cubicBezTo>
                      <a:pt x="280988" y="145733"/>
                      <a:pt x="283845" y="144780"/>
                      <a:pt x="287655" y="146685"/>
                    </a:cubicBezTo>
                    <a:cubicBezTo>
                      <a:pt x="287655" y="145733"/>
                      <a:pt x="286703" y="144780"/>
                      <a:pt x="287655" y="143828"/>
                    </a:cubicBezTo>
                    <a:cubicBezTo>
                      <a:pt x="289560" y="141923"/>
                      <a:pt x="292418" y="144780"/>
                      <a:pt x="294323" y="142875"/>
                    </a:cubicBezTo>
                    <a:cubicBezTo>
                      <a:pt x="298133" y="140017"/>
                      <a:pt x="290513" y="136208"/>
                      <a:pt x="288608" y="132398"/>
                    </a:cubicBezTo>
                    <a:cubicBezTo>
                      <a:pt x="288608" y="131445"/>
                      <a:pt x="289560" y="131445"/>
                      <a:pt x="289560" y="131445"/>
                    </a:cubicBezTo>
                    <a:cubicBezTo>
                      <a:pt x="293370" y="135255"/>
                      <a:pt x="296228" y="139065"/>
                      <a:pt x="301943" y="141923"/>
                    </a:cubicBezTo>
                    <a:cubicBezTo>
                      <a:pt x="304800" y="142875"/>
                      <a:pt x="310515" y="144780"/>
                      <a:pt x="309563" y="140970"/>
                    </a:cubicBezTo>
                    <a:cubicBezTo>
                      <a:pt x="306705" y="135255"/>
                      <a:pt x="301943" y="130492"/>
                      <a:pt x="298133" y="125730"/>
                    </a:cubicBezTo>
                    <a:lnTo>
                      <a:pt x="298133" y="123825"/>
                    </a:lnTo>
                    <a:cubicBezTo>
                      <a:pt x="297180" y="123825"/>
                      <a:pt x="297180" y="122873"/>
                      <a:pt x="296228" y="122873"/>
                    </a:cubicBezTo>
                    <a:lnTo>
                      <a:pt x="296228" y="120015"/>
                    </a:lnTo>
                    <a:cubicBezTo>
                      <a:pt x="294323" y="119063"/>
                      <a:pt x="294323" y="117158"/>
                      <a:pt x="293370" y="115253"/>
                    </a:cubicBezTo>
                    <a:cubicBezTo>
                      <a:pt x="291465" y="112395"/>
                      <a:pt x="292418" y="109538"/>
                      <a:pt x="291465" y="105728"/>
                    </a:cubicBezTo>
                    <a:cubicBezTo>
                      <a:pt x="291465" y="103823"/>
                      <a:pt x="291465" y="100965"/>
                      <a:pt x="290513" y="98108"/>
                    </a:cubicBezTo>
                    <a:cubicBezTo>
                      <a:pt x="288608" y="89535"/>
                      <a:pt x="286703" y="81915"/>
                      <a:pt x="285750" y="73342"/>
                    </a:cubicBezTo>
                    <a:cubicBezTo>
                      <a:pt x="284798" y="63817"/>
                      <a:pt x="291465" y="56197"/>
                      <a:pt x="296228" y="47625"/>
                    </a:cubicBezTo>
                    <a:cubicBezTo>
                      <a:pt x="300038" y="41910"/>
                      <a:pt x="303848" y="35242"/>
                      <a:pt x="310515" y="31433"/>
                    </a:cubicBezTo>
                    <a:cubicBezTo>
                      <a:pt x="312420" y="25718"/>
                      <a:pt x="316230" y="20003"/>
                      <a:pt x="320040" y="15240"/>
                    </a:cubicBezTo>
                    <a:cubicBezTo>
                      <a:pt x="323850" y="10478"/>
                      <a:pt x="330518" y="7620"/>
                      <a:pt x="336233" y="4763"/>
                    </a:cubicBezTo>
                    <a:cubicBezTo>
                      <a:pt x="342900" y="1905"/>
                      <a:pt x="349568" y="0"/>
                      <a:pt x="349568" y="0"/>
                    </a:cubicBezTo>
                    <a:lnTo>
                      <a:pt x="0" y="0"/>
                    </a:lnTo>
                    <a:lnTo>
                      <a:pt x="0" y="269558"/>
                    </a:lnTo>
                    <a:lnTo>
                      <a:pt x="247650" y="269558"/>
                    </a:lnTo>
                    <a:cubicBezTo>
                      <a:pt x="257175" y="262890"/>
                      <a:pt x="266700" y="259080"/>
                      <a:pt x="280988" y="252413"/>
                    </a:cubicBezTo>
                    <a:cubicBezTo>
                      <a:pt x="286703" y="249555"/>
                      <a:pt x="301943" y="242888"/>
                      <a:pt x="306705" y="237173"/>
                    </a:cubicBezTo>
                    <a:moveTo>
                      <a:pt x="227648" y="200978"/>
                    </a:moveTo>
                    <a:cubicBezTo>
                      <a:pt x="226695" y="200978"/>
                      <a:pt x="224790" y="201930"/>
                      <a:pt x="224790" y="200025"/>
                    </a:cubicBezTo>
                    <a:cubicBezTo>
                      <a:pt x="225742" y="197167"/>
                      <a:pt x="228600" y="197167"/>
                      <a:pt x="230505" y="196215"/>
                    </a:cubicBezTo>
                    <a:cubicBezTo>
                      <a:pt x="231458" y="195263"/>
                      <a:pt x="233363" y="194310"/>
                      <a:pt x="234315" y="195263"/>
                    </a:cubicBezTo>
                    <a:cubicBezTo>
                      <a:pt x="235267" y="197167"/>
                      <a:pt x="237173" y="196215"/>
                      <a:pt x="238125" y="197167"/>
                    </a:cubicBezTo>
                    <a:cubicBezTo>
                      <a:pt x="235267" y="200978"/>
                      <a:pt x="231458" y="200025"/>
                      <a:pt x="227648" y="200978"/>
                    </a:cubicBezTo>
                    <a:moveTo>
                      <a:pt x="149542" y="189548"/>
                    </a:moveTo>
                    <a:cubicBezTo>
                      <a:pt x="149542" y="189548"/>
                      <a:pt x="148590" y="188595"/>
                      <a:pt x="148590" y="188595"/>
                    </a:cubicBezTo>
                    <a:cubicBezTo>
                      <a:pt x="155258" y="180023"/>
                      <a:pt x="160020" y="171450"/>
                      <a:pt x="164783" y="162878"/>
                    </a:cubicBezTo>
                    <a:cubicBezTo>
                      <a:pt x="171450" y="159067"/>
                      <a:pt x="177165" y="154305"/>
                      <a:pt x="181928" y="148590"/>
                    </a:cubicBezTo>
                    <a:cubicBezTo>
                      <a:pt x="190500" y="139065"/>
                      <a:pt x="200025" y="131445"/>
                      <a:pt x="210503" y="125730"/>
                    </a:cubicBezTo>
                    <a:cubicBezTo>
                      <a:pt x="214313" y="123825"/>
                      <a:pt x="220028" y="124778"/>
                      <a:pt x="223838" y="126683"/>
                    </a:cubicBezTo>
                    <a:cubicBezTo>
                      <a:pt x="221933" y="128588"/>
                      <a:pt x="220028" y="128588"/>
                      <a:pt x="218123" y="129540"/>
                    </a:cubicBezTo>
                    <a:cubicBezTo>
                      <a:pt x="217170" y="129540"/>
                      <a:pt x="217170" y="129540"/>
                      <a:pt x="216217" y="128588"/>
                    </a:cubicBezTo>
                    <a:cubicBezTo>
                      <a:pt x="217170" y="127635"/>
                      <a:pt x="217170" y="127635"/>
                      <a:pt x="217170" y="126683"/>
                    </a:cubicBezTo>
                    <a:cubicBezTo>
                      <a:pt x="212408" y="132398"/>
                      <a:pt x="204788" y="135255"/>
                      <a:pt x="200978" y="141923"/>
                    </a:cubicBezTo>
                    <a:cubicBezTo>
                      <a:pt x="198120" y="146685"/>
                      <a:pt x="196215" y="153353"/>
                      <a:pt x="189548" y="155258"/>
                    </a:cubicBezTo>
                    <a:cubicBezTo>
                      <a:pt x="187642" y="156210"/>
                      <a:pt x="190500" y="153353"/>
                      <a:pt x="188595" y="154305"/>
                    </a:cubicBezTo>
                    <a:cubicBezTo>
                      <a:pt x="173355" y="164783"/>
                      <a:pt x="161925" y="176213"/>
                      <a:pt x="149542" y="189548"/>
                    </a:cubicBezTo>
                    <a:moveTo>
                      <a:pt x="192405" y="156210"/>
                    </a:moveTo>
                    <a:cubicBezTo>
                      <a:pt x="191453" y="157163"/>
                      <a:pt x="191453" y="157163"/>
                      <a:pt x="190500" y="158115"/>
                    </a:cubicBezTo>
                    <a:cubicBezTo>
                      <a:pt x="189548" y="159067"/>
                      <a:pt x="189548" y="160020"/>
                      <a:pt x="188595" y="160020"/>
                    </a:cubicBezTo>
                    <a:cubicBezTo>
                      <a:pt x="187642" y="160020"/>
                      <a:pt x="187642" y="160020"/>
                      <a:pt x="187642" y="159067"/>
                    </a:cubicBezTo>
                    <a:cubicBezTo>
                      <a:pt x="188595" y="157163"/>
                      <a:pt x="189548" y="155258"/>
                      <a:pt x="191453" y="154305"/>
                    </a:cubicBezTo>
                    <a:cubicBezTo>
                      <a:pt x="192405" y="155258"/>
                      <a:pt x="192405" y="155258"/>
                      <a:pt x="192405" y="156210"/>
                    </a:cubicBezTo>
                    <a:moveTo>
                      <a:pt x="216217" y="232410"/>
                    </a:moveTo>
                    <a:cubicBezTo>
                      <a:pt x="216217" y="233363"/>
                      <a:pt x="215265" y="233363"/>
                      <a:pt x="215265" y="234315"/>
                    </a:cubicBezTo>
                    <a:cubicBezTo>
                      <a:pt x="216217" y="234315"/>
                      <a:pt x="216217" y="234315"/>
                      <a:pt x="216217" y="235267"/>
                    </a:cubicBezTo>
                    <a:cubicBezTo>
                      <a:pt x="215265" y="236220"/>
                      <a:pt x="214313" y="237173"/>
                      <a:pt x="212408" y="238125"/>
                    </a:cubicBezTo>
                    <a:cubicBezTo>
                      <a:pt x="212408" y="238125"/>
                      <a:pt x="212408" y="238125"/>
                      <a:pt x="211455" y="238125"/>
                    </a:cubicBezTo>
                    <a:cubicBezTo>
                      <a:pt x="210503" y="239078"/>
                      <a:pt x="210503" y="239078"/>
                      <a:pt x="209550" y="240030"/>
                    </a:cubicBezTo>
                    <a:cubicBezTo>
                      <a:pt x="208598" y="240983"/>
                      <a:pt x="205740" y="240030"/>
                      <a:pt x="206692" y="239078"/>
                    </a:cubicBezTo>
                    <a:cubicBezTo>
                      <a:pt x="207645" y="238125"/>
                      <a:pt x="209550" y="236220"/>
                      <a:pt x="210503" y="235267"/>
                    </a:cubicBezTo>
                    <a:cubicBezTo>
                      <a:pt x="211455" y="234315"/>
                      <a:pt x="212408" y="234315"/>
                      <a:pt x="212408" y="233363"/>
                    </a:cubicBezTo>
                    <a:cubicBezTo>
                      <a:pt x="212408" y="233363"/>
                      <a:pt x="213360" y="232410"/>
                      <a:pt x="213360" y="232410"/>
                    </a:cubicBezTo>
                    <a:cubicBezTo>
                      <a:pt x="213360" y="231458"/>
                      <a:pt x="216217" y="231458"/>
                      <a:pt x="216217" y="232410"/>
                    </a:cubicBezTo>
                    <a:moveTo>
                      <a:pt x="206692" y="228600"/>
                    </a:moveTo>
                    <a:cubicBezTo>
                      <a:pt x="206692" y="228600"/>
                      <a:pt x="206692" y="228600"/>
                      <a:pt x="206692" y="228600"/>
                    </a:cubicBezTo>
                    <a:cubicBezTo>
                      <a:pt x="204788" y="230505"/>
                      <a:pt x="202883" y="231458"/>
                      <a:pt x="200978" y="232410"/>
                    </a:cubicBezTo>
                    <a:cubicBezTo>
                      <a:pt x="199073" y="233363"/>
                      <a:pt x="196215" y="234315"/>
                      <a:pt x="194310" y="235267"/>
                    </a:cubicBezTo>
                    <a:cubicBezTo>
                      <a:pt x="194310" y="235267"/>
                      <a:pt x="194310" y="235267"/>
                      <a:pt x="194310" y="235267"/>
                    </a:cubicBezTo>
                    <a:cubicBezTo>
                      <a:pt x="194310" y="235267"/>
                      <a:pt x="193358" y="235267"/>
                      <a:pt x="193358" y="235267"/>
                    </a:cubicBezTo>
                    <a:cubicBezTo>
                      <a:pt x="191453" y="236220"/>
                      <a:pt x="189548" y="238125"/>
                      <a:pt x="188595" y="239078"/>
                    </a:cubicBezTo>
                    <a:cubicBezTo>
                      <a:pt x="188595" y="239078"/>
                      <a:pt x="188595" y="239078"/>
                      <a:pt x="187642" y="240030"/>
                    </a:cubicBezTo>
                    <a:cubicBezTo>
                      <a:pt x="187642" y="240030"/>
                      <a:pt x="187642" y="240030"/>
                      <a:pt x="187642" y="240030"/>
                    </a:cubicBezTo>
                    <a:cubicBezTo>
                      <a:pt x="187642" y="240030"/>
                      <a:pt x="187642" y="240030"/>
                      <a:pt x="187642" y="240030"/>
                    </a:cubicBezTo>
                    <a:cubicBezTo>
                      <a:pt x="187642" y="240030"/>
                      <a:pt x="186690" y="240983"/>
                      <a:pt x="186690" y="240983"/>
                    </a:cubicBezTo>
                    <a:cubicBezTo>
                      <a:pt x="186690" y="240983"/>
                      <a:pt x="186690" y="240983"/>
                      <a:pt x="186690" y="240983"/>
                    </a:cubicBezTo>
                    <a:cubicBezTo>
                      <a:pt x="186690" y="240983"/>
                      <a:pt x="186690" y="240983"/>
                      <a:pt x="186690" y="240983"/>
                    </a:cubicBezTo>
                    <a:cubicBezTo>
                      <a:pt x="186690" y="240983"/>
                      <a:pt x="185738" y="241935"/>
                      <a:pt x="185738" y="241935"/>
                    </a:cubicBezTo>
                    <a:cubicBezTo>
                      <a:pt x="185738" y="241935"/>
                      <a:pt x="185738" y="242888"/>
                      <a:pt x="184785" y="242888"/>
                    </a:cubicBezTo>
                    <a:cubicBezTo>
                      <a:pt x="184785" y="242888"/>
                      <a:pt x="183833" y="242888"/>
                      <a:pt x="183833" y="242888"/>
                    </a:cubicBezTo>
                    <a:cubicBezTo>
                      <a:pt x="183833" y="242888"/>
                      <a:pt x="183833" y="242888"/>
                      <a:pt x="183833" y="242888"/>
                    </a:cubicBezTo>
                    <a:cubicBezTo>
                      <a:pt x="183833" y="242888"/>
                      <a:pt x="182880" y="242888"/>
                      <a:pt x="182880" y="242888"/>
                    </a:cubicBezTo>
                    <a:cubicBezTo>
                      <a:pt x="182880" y="242888"/>
                      <a:pt x="181928" y="242888"/>
                      <a:pt x="181928" y="242888"/>
                    </a:cubicBezTo>
                    <a:cubicBezTo>
                      <a:pt x="181928" y="242888"/>
                      <a:pt x="181928" y="242888"/>
                      <a:pt x="181928" y="242888"/>
                    </a:cubicBezTo>
                    <a:cubicBezTo>
                      <a:pt x="181928" y="242888"/>
                      <a:pt x="181928" y="242888"/>
                      <a:pt x="181928" y="242888"/>
                    </a:cubicBezTo>
                    <a:cubicBezTo>
                      <a:pt x="180975" y="243840"/>
                      <a:pt x="180975" y="243840"/>
                      <a:pt x="180023" y="244792"/>
                    </a:cubicBezTo>
                    <a:cubicBezTo>
                      <a:pt x="179070" y="245745"/>
                      <a:pt x="178117" y="246698"/>
                      <a:pt x="177165" y="247650"/>
                    </a:cubicBezTo>
                    <a:cubicBezTo>
                      <a:pt x="177165" y="247650"/>
                      <a:pt x="177165" y="247650"/>
                      <a:pt x="177165" y="247650"/>
                    </a:cubicBezTo>
                    <a:cubicBezTo>
                      <a:pt x="177165" y="247650"/>
                      <a:pt x="177165" y="247650"/>
                      <a:pt x="177165" y="247650"/>
                    </a:cubicBezTo>
                    <a:cubicBezTo>
                      <a:pt x="177165" y="247650"/>
                      <a:pt x="177165" y="247650"/>
                      <a:pt x="177165" y="247650"/>
                    </a:cubicBezTo>
                    <a:cubicBezTo>
                      <a:pt x="177165" y="247650"/>
                      <a:pt x="177165" y="247650"/>
                      <a:pt x="177165" y="247650"/>
                    </a:cubicBezTo>
                    <a:cubicBezTo>
                      <a:pt x="177165" y="247650"/>
                      <a:pt x="177165" y="247650"/>
                      <a:pt x="177165" y="247650"/>
                    </a:cubicBezTo>
                    <a:cubicBezTo>
                      <a:pt x="177165" y="247650"/>
                      <a:pt x="177165" y="247650"/>
                      <a:pt x="177165" y="248603"/>
                    </a:cubicBezTo>
                    <a:lnTo>
                      <a:pt x="177165" y="248603"/>
                    </a:lnTo>
                    <a:cubicBezTo>
                      <a:pt x="177165" y="248603"/>
                      <a:pt x="177165" y="248603"/>
                      <a:pt x="177165" y="248603"/>
                    </a:cubicBezTo>
                    <a:cubicBezTo>
                      <a:pt x="177165" y="248603"/>
                      <a:pt x="177165" y="248603"/>
                      <a:pt x="177165" y="248603"/>
                    </a:cubicBezTo>
                    <a:cubicBezTo>
                      <a:pt x="177165" y="248603"/>
                      <a:pt x="177165" y="248603"/>
                      <a:pt x="177165" y="248603"/>
                    </a:cubicBezTo>
                    <a:cubicBezTo>
                      <a:pt x="177165" y="248603"/>
                      <a:pt x="177165" y="247650"/>
                      <a:pt x="177165" y="247650"/>
                    </a:cubicBezTo>
                    <a:lnTo>
                      <a:pt x="177165" y="247650"/>
                    </a:lnTo>
                    <a:cubicBezTo>
                      <a:pt x="177165" y="247650"/>
                      <a:pt x="177165" y="247650"/>
                      <a:pt x="177165" y="247650"/>
                    </a:cubicBezTo>
                    <a:cubicBezTo>
                      <a:pt x="178117" y="246698"/>
                      <a:pt x="178117" y="246698"/>
                      <a:pt x="179070" y="245745"/>
                    </a:cubicBezTo>
                    <a:cubicBezTo>
                      <a:pt x="179070" y="245745"/>
                      <a:pt x="179070" y="245745"/>
                      <a:pt x="179070" y="245745"/>
                    </a:cubicBezTo>
                    <a:cubicBezTo>
                      <a:pt x="179070" y="245745"/>
                      <a:pt x="179070" y="245745"/>
                      <a:pt x="180023" y="244792"/>
                    </a:cubicBezTo>
                    <a:cubicBezTo>
                      <a:pt x="180023" y="244792"/>
                      <a:pt x="180975" y="243840"/>
                      <a:pt x="180975" y="243840"/>
                    </a:cubicBezTo>
                    <a:cubicBezTo>
                      <a:pt x="180975" y="243840"/>
                      <a:pt x="180975" y="243840"/>
                      <a:pt x="180975" y="243840"/>
                    </a:cubicBezTo>
                    <a:cubicBezTo>
                      <a:pt x="181928" y="242888"/>
                      <a:pt x="181928" y="241935"/>
                      <a:pt x="182880" y="241935"/>
                    </a:cubicBezTo>
                    <a:cubicBezTo>
                      <a:pt x="182880" y="241935"/>
                      <a:pt x="182880" y="241935"/>
                      <a:pt x="182880" y="241935"/>
                    </a:cubicBezTo>
                    <a:cubicBezTo>
                      <a:pt x="182880" y="241935"/>
                      <a:pt x="182880" y="241935"/>
                      <a:pt x="182880" y="241935"/>
                    </a:cubicBezTo>
                    <a:cubicBezTo>
                      <a:pt x="182880" y="241935"/>
                      <a:pt x="183833" y="240983"/>
                      <a:pt x="183833" y="240983"/>
                    </a:cubicBezTo>
                    <a:cubicBezTo>
                      <a:pt x="183833" y="240983"/>
                      <a:pt x="183833" y="240030"/>
                      <a:pt x="184785" y="240030"/>
                    </a:cubicBezTo>
                    <a:cubicBezTo>
                      <a:pt x="184785" y="240030"/>
                      <a:pt x="184785" y="240030"/>
                      <a:pt x="184785" y="240030"/>
                    </a:cubicBezTo>
                    <a:cubicBezTo>
                      <a:pt x="184785" y="240030"/>
                      <a:pt x="184785" y="240030"/>
                      <a:pt x="184785" y="240030"/>
                    </a:cubicBezTo>
                    <a:cubicBezTo>
                      <a:pt x="184785" y="240030"/>
                      <a:pt x="184785" y="240030"/>
                      <a:pt x="184785" y="240030"/>
                    </a:cubicBezTo>
                    <a:cubicBezTo>
                      <a:pt x="184785" y="240030"/>
                      <a:pt x="184785" y="239078"/>
                      <a:pt x="185738" y="239078"/>
                    </a:cubicBezTo>
                    <a:cubicBezTo>
                      <a:pt x="185738" y="239078"/>
                      <a:pt x="185738" y="239078"/>
                      <a:pt x="185738" y="239078"/>
                    </a:cubicBezTo>
                    <a:cubicBezTo>
                      <a:pt x="185738" y="239078"/>
                      <a:pt x="185738" y="239078"/>
                      <a:pt x="185738" y="239078"/>
                    </a:cubicBezTo>
                    <a:cubicBezTo>
                      <a:pt x="185738" y="239078"/>
                      <a:pt x="185738" y="239078"/>
                      <a:pt x="185738" y="238125"/>
                    </a:cubicBezTo>
                    <a:cubicBezTo>
                      <a:pt x="185738" y="238125"/>
                      <a:pt x="185738" y="238125"/>
                      <a:pt x="185738" y="238125"/>
                    </a:cubicBezTo>
                    <a:cubicBezTo>
                      <a:pt x="185738" y="238125"/>
                      <a:pt x="185738" y="237173"/>
                      <a:pt x="185738" y="237173"/>
                    </a:cubicBezTo>
                    <a:cubicBezTo>
                      <a:pt x="185738" y="237173"/>
                      <a:pt x="185738" y="237173"/>
                      <a:pt x="185738" y="237173"/>
                    </a:cubicBezTo>
                    <a:cubicBezTo>
                      <a:pt x="186690" y="236220"/>
                      <a:pt x="186690" y="235267"/>
                      <a:pt x="187642" y="234315"/>
                    </a:cubicBezTo>
                    <a:cubicBezTo>
                      <a:pt x="187642" y="234315"/>
                      <a:pt x="187642" y="234315"/>
                      <a:pt x="187642" y="234315"/>
                    </a:cubicBezTo>
                    <a:cubicBezTo>
                      <a:pt x="186690" y="234315"/>
                      <a:pt x="186690" y="235267"/>
                      <a:pt x="185738" y="236220"/>
                    </a:cubicBezTo>
                    <a:cubicBezTo>
                      <a:pt x="184785" y="236220"/>
                      <a:pt x="183833" y="236220"/>
                      <a:pt x="184785" y="235267"/>
                    </a:cubicBezTo>
                    <a:cubicBezTo>
                      <a:pt x="184785" y="235267"/>
                      <a:pt x="185738" y="234315"/>
                      <a:pt x="185738" y="234315"/>
                    </a:cubicBezTo>
                    <a:cubicBezTo>
                      <a:pt x="185738" y="234315"/>
                      <a:pt x="185738" y="234315"/>
                      <a:pt x="185738" y="234315"/>
                    </a:cubicBezTo>
                    <a:cubicBezTo>
                      <a:pt x="186690" y="233363"/>
                      <a:pt x="187642" y="232410"/>
                      <a:pt x="188595" y="231458"/>
                    </a:cubicBezTo>
                    <a:cubicBezTo>
                      <a:pt x="189548" y="231458"/>
                      <a:pt x="189548" y="230505"/>
                      <a:pt x="190500" y="230505"/>
                    </a:cubicBezTo>
                    <a:cubicBezTo>
                      <a:pt x="190500" y="230505"/>
                      <a:pt x="190500" y="230505"/>
                      <a:pt x="190500" y="230505"/>
                    </a:cubicBezTo>
                    <a:cubicBezTo>
                      <a:pt x="190500" y="230505"/>
                      <a:pt x="191453" y="229553"/>
                      <a:pt x="191453" y="229553"/>
                    </a:cubicBezTo>
                    <a:cubicBezTo>
                      <a:pt x="191453" y="229553"/>
                      <a:pt x="191453" y="229553"/>
                      <a:pt x="191453" y="229553"/>
                    </a:cubicBezTo>
                    <a:cubicBezTo>
                      <a:pt x="196215" y="224790"/>
                      <a:pt x="204788" y="224790"/>
                      <a:pt x="211455" y="221933"/>
                    </a:cubicBezTo>
                    <a:cubicBezTo>
                      <a:pt x="214313" y="220980"/>
                      <a:pt x="217170" y="222885"/>
                      <a:pt x="220028" y="221933"/>
                    </a:cubicBezTo>
                    <a:cubicBezTo>
                      <a:pt x="221933" y="221933"/>
                      <a:pt x="222885" y="221933"/>
                      <a:pt x="224790" y="222885"/>
                    </a:cubicBezTo>
                    <a:cubicBezTo>
                      <a:pt x="215265" y="222885"/>
                      <a:pt x="211455" y="225742"/>
                      <a:pt x="206692" y="228600"/>
                    </a:cubicBezTo>
                    <a:moveTo>
                      <a:pt x="217170" y="193358"/>
                    </a:moveTo>
                    <a:cubicBezTo>
                      <a:pt x="216217" y="192405"/>
                      <a:pt x="219075" y="193358"/>
                      <a:pt x="219075" y="192405"/>
                    </a:cubicBezTo>
                    <a:lnTo>
                      <a:pt x="215265" y="192405"/>
                    </a:lnTo>
                    <a:cubicBezTo>
                      <a:pt x="214313" y="192405"/>
                      <a:pt x="214313" y="191453"/>
                      <a:pt x="214313" y="191453"/>
                    </a:cubicBezTo>
                    <a:cubicBezTo>
                      <a:pt x="211455" y="192405"/>
                      <a:pt x="208598" y="193358"/>
                      <a:pt x="205740" y="193358"/>
                    </a:cubicBezTo>
                    <a:cubicBezTo>
                      <a:pt x="201930" y="194310"/>
                      <a:pt x="199073" y="197167"/>
                      <a:pt x="195263" y="198120"/>
                    </a:cubicBezTo>
                    <a:cubicBezTo>
                      <a:pt x="189548" y="200025"/>
                      <a:pt x="184785" y="204788"/>
                      <a:pt x="179070" y="206692"/>
                    </a:cubicBezTo>
                    <a:cubicBezTo>
                      <a:pt x="178117" y="206692"/>
                      <a:pt x="178117" y="205740"/>
                      <a:pt x="178117" y="205740"/>
                    </a:cubicBezTo>
                    <a:cubicBezTo>
                      <a:pt x="179070" y="203835"/>
                      <a:pt x="180975" y="203835"/>
                      <a:pt x="181928" y="201930"/>
                    </a:cubicBezTo>
                    <a:cubicBezTo>
                      <a:pt x="181928" y="200978"/>
                      <a:pt x="181928" y="200978"/>
                      <a:pt x="180975" y="200978"/>
                    </a:cubicBezTo>
                    <a:cubicBezTo>
                      <a:pt x="184785" y="195263"/>
                      <a:pt x="190500" y="192405"/>
                      <a:pt x="196215" y="187642"/>
                    </a:cubicBezTo>
                    <a:lnTo>
                      <a:pt x="196215" y="185738"/>
                    </a:lnTo>
                    <a:cubicBezTo>
                      <a:pt x="198120" y="183833"/>
                      <a:pt x="200025" y="182880"/>
                      <a:pt x="200978" y="180023"/>
                    </a:cubicBezTo>
                    <a:cubicBezTo>
                      <a:pt x="201930" y="178117"/>
                      <a:pt x="203835" y="176213"/>
                      <a:pt x="205740" y="175260"/>
                    </a:cubicBezTo>
                    <a:cubicBezTo>
                      <a:pt x="204788" y="174308"/>
                      <a:pt x="203835" y="174308"/>
                      <a:pt x="203835" y="173355"/>
                    </a:cubicBezTo>
                    <a:cubicBezTo>
                      <a:pt x="201930" y="173355"/>
                      <a:pt x="200025" y="174308"/>
                      <a:pt x="198120" y="172403"/>
                    </a:cubicBezTo>
                    <a:cubicBezTo>
                      <a:pt x="199073" y="171450"/>
                      <a:pt x="200025" y="170498"/>
                      <a:pt x="200978" y="170498"/>
                    </a:cubicBezTo>
                    <a:cubicBezTo>
                      <a:pt x="200978" y="170498"/>
                      <a:pt x="200025" y="170498"/>
                      <a:pt x="200025" y="169545"/>
                    </a:cubicBezTo>
                    <a:cubicBezTo>
                      <a:pt x="199073" y="168592"/>
                      <a:pt x="200978" y="167640"/>
                      <a:pt x="202883" y="166688"/>
                    </a:cubicBezTo>
                    <a:cubicBezTo>
                      <a:pt x="204788" y="165735"/>
                      <a:pt x="207645" y="165735"/>
                      <a:pt x="208598" y="164783"/>
                    </a:cubicBezTo>
                    <a:cubicBezTo>
                      <a:pt x="204788" y="163830"/>
                      <a:pt x="200978" y="165735"/>
                      <a:pt x="197167" y="163830"/>
                    </a:cubicBezTo>
                    <a:cubicBezTo>
                      <a:pt x="200025" y="157163"/>
                      <a:pt x="203835" y="151448"/>
                      <a:pt x="209550" y="148590"/>
                    </a:cubicBezTo>
                    <a:cubicBezTo>
                      <a:pt x="210503" y="148590"/>
                      <a:pt x="211455" y="148590"/>
                      <a:pt x="211455" y="149542"/>
                    </a:cubicBezTo>
                    <a:cubicBezTo>
                      <a:pt x="211455" y="152400"/>
                      <a:pt x="209550" y="154305"/>
                      <a:pt x="207645" y="154305"/>
                    </a:cubicBezTo>
                    <a:cubicBezTo>
                      <a:pt x="211455" y="155258"/>
                      <a:pt x="216217" y="155258"/>
                      <a:pt x="220028" y="157163"/>
                    </a:cubicBezTo>
                    <a:cubicBezTo>
                      <a:pt x="219075" y="158115"/>
                      <a:pt x="218123" y="158115"/>
                      <a:pt x="218123" y="158115"/>
                    </a:cubicBezTo>
                    <a:cubicBezTo>
                      <a:pt x="220980" y="160020"/>
                      <a:pt x="223838" y="159067"/>
                      <a:pt x="226695" y="160973"/>
                    </a:cubicBezTo>
                    <a:cubicBezTo>
                      <a:pt x="224790" y="162878"/>
                      <a:pt x="223838" y="160973"/>
                      <a:pt x="221933" y="160973"/>
                    </a:cubicBezTo>
                    <a:cubicBezTo>
                      <a:pt x="238125" y="165735"/>
                      <a:pt x="254317" y="169545"/>
                      <a:pt x="267653" y="179070"/>
                    </a:cubicBezTo>
                    <a:cubicBezTo>
                      <a:pt x="256223" y="184785"/>
                      <a:pt x="244792" y="187642"/>
                      <a:pt x="232410" y="189548"/>
                    </a:cubicBezTo>
                    <a:cubicBezTo>
                      <a:pt x="230505" y="189548"/>
                      <a:pt x="229553" y="189548"/>
                      <a:pt x="228600" y="188595"/>
                    </a:cubicBezTo>
                    <a:cubicBezTo>
                      <a:pt x="228600" y="189548"/>
                      <a:pt x="228600" y="190500"/>
                      <a:pt x="227648" y="190500"/>
                    </a:cubicBezTo>
                    <a:cubicBezTo>
                      <a:pt x="225742" y="190500"/>
                      <a:pt x="223838" y="190500"/>
                      <a:pt x="222885" y="191453"/>
                    </a:cubicBezTo>
                    <a:cubicBezTo>
                      <a:pt x="221933" y="194310"/>
                      <a:pt x="219075" y="194310"/>
                      <a:pt x="217170" y="193358"/>
                    </a:cubicBezTo>
                  </a:path>
                </a:pathLst>
              </a:custGeom>
              <a:solidFill>
                <a:srgbClr val="000091"/>
              </a:solidFill>
              <a:ln w="9525" cap="flat">
                <a:noFill/>
                <a:prstDash val="solid"/>
                <a:miter/>
              </a:ln>
            </p:spPr>
            <p:txBody>
              <a:bodyPr rtlCol="0" anchor="ctr"/>
              <a:lstStyle/>
              <a:p>
                <a:endParaRPr lang="fr-FR"/>
              </a:p>
            </p:txBody>
          </p:sp>
          <p:sp>
            <p:nvSpPr>
              <p:cNvPr id="28" name="Forme libre : forme 27">
                <a:extLst>
                  <a:ext uri="{FF2B5EF4-FFF2-40B4-BE49-F238E27FC236}">
                    <a16:creationId xmlns:a16="http://schemas.microsoft.com/office/drawing/2014/main" xmlns="" id="{5128CC23-F937-4C44-A534-5F4DE1A7D780}"/>
                  </a:ext>
                </a:extLst>
              </p:cNvPr>
              <p:cNvSpPr/>
              <p:nvPr/>
            </p:nvSpPr>
            <p:spPr>
              <a:xfrm>
                <a:off x="687476" y="269557"/>
                <a:ext cx="327888" cy="269557"/>
              </a:xfrm>
              <a:custGeom>
                <a:avLst/>
                <a:gdLst>
                  <a:gd name="connsiteX0" fmla="*/ 325031 w 327888"/>
                  <a:gd name="connsiteY0" fmla="*/ 0 h 269557"/>
                  <a:gd name="connsiteX1" fmla="*/ 34519 w 327888"/>
                  <a:gd name="connsiteY1" fmla="*/ 0 h 269557"/>
                  <a:gd name="connsiteX2" fmla="*/ 37376 w 327888"/>
                  <a:gd name="connsiteY2" fmla="*/ 953 h 269557"/>
                  <a:gd name="connsiteX3" fmla="*/ 44996 w 327888"/>
                  <a:gd name="connsiteY3" fmla="*/ 4763 h 269557"/>
                  <a:gd name="connsiteX4" fmla="*/ 54521 w 327888"/>
                  <a:gd name="connsiteY4" fmla="*/ 13335 h 269557"/>
                  <a:gd name="connsiteX5" fmla="*/ 56426 w 327888"/>
                  <a:gd name="connsiteY5" fmla="*/ 20003 h 269557"/>
                  <a:gd name="connsiteX6" fmla="*/ 52616 w 327888"/>
                  <a:gd name="connsiteY6" fmla="*/ 27623 h 269557"/>
                  <a:gd name="connsiteX7" fmla="*/ 42139 w 327888"/>
                  <a:gd name="connsiteY7" fmla="*/ 28575 h 269557"/>
                  <a:gd name="connsiteX8" fmla="*/ 36424 w 327888"/>
                  <a:gd name="connsiteY8" fmla="*/ 27623 h 269557"/>
                  <a:gd name="connsiteX9" fmla="*/ 56426 w 327888"/>
                  <a:gd name="connsiteY9" fmla="*/ 40957 h 269557"/>
                  <a:gd name="connsiteX10" fmla="*/ 61189 w 327888"/>
                  <a:gd name="connsiteY10" fmla="*/ 42863 h 269557"/>
                  <a:gd name="connsiteX11" fmla="*/ 62141 w 327888"/>
                  <a:gd name="connsiteY11" fmla="*/ 44768 h 269557"/>
                  <a:gd name="connsiteX12" fmla="*/ 60236 w 327888"/>
                  <a:gd name="connsiteY12" fmla="*/ 47625 h 269557"/>
                  <a:gd name="connsiteX13" fmla="*/ 62141 w 327888"/>
                  <a:gd name="connsiteY13" fmla="*/ 47625 h 269557"/>
                  <a:gd name="connsiteX14" fmla="*/ 67856 w 327888"/>
                  <a:gd name="connsiteY14" fmla="*/ 42863 h 269557"/>
                  <a:gd name="connsiteX15" fmla="*/ 69761 w 327888"/>
                  <a:gd name="connsiteY15" fmla="*/ 50482 h 269557"/>
                  <a:gd name="connsiteX16" fmla="*/ 64046 w 327888"/>
                  <a:gd name="connsiteY16" fmla="*/ 55245 h 269557"/>
                  <a:gd name="connsiteX17" fmla="*/ 64046 w 327888"/>
                  <a:gd name="connsiteY17" fmla="*/ 59055 h 269557"/>
                  <a:gd name="connsiteX18" fmla="*/ 66904 w 327888"/>
                  <a:gd name="connsiteY18" fmla="*/ 64770 h 269557"/>
                  <a:gd name="connsiteX19" fmla="*/ 70714 w 327888"/>
                  <a:gd name="connsiteY19" fmla="*/ 76200 h 269557"/>
                  <a:gd name="connsiteX20" fmla="*/ 74524 w 327888"/>
                  <a:gd name="connsiteY20" fmla="*/ 99060 h 269557"/>
                  <a:gd name="connsiteX21" fmla="*/ 73571 w 327888"/>
                  <a:gd name="connsiteY21" fmla="*/ 110490 h 269557"/>
                  <a:gd name="connsiteX22" fmla="*/ 79286 w 327888"/>
                  <a:gd name="connsiteY22" fmla="*/ 120968 h 269557"/>
                  <a:gd name="connsiteX23" fmla="*/ 85001 w 327888"/>
                  <a:gd name="connsiteY23" fmla="*/ 129540 h 269557"/>
                  <a:gd name="connsiteX24" fmla="*/ 90716 w 327888"/>
                  <a:gd name="connsiteY24" fmla="*/ 145733 h 269557"/>
                  <a:gd name="connsiteX25" fmla="*/ 80239 w 327888"/>
                  <a:gd name="connsiteY25" fmla="*/ 150495 h 269557"/>
                  <a:gd name="connsiteX26" fmla="*/ 81191 w 327888"/>
                  <a:gd name="connsiteY26" fmla="*/ 160020 h 269557"/>
                  <a:gd name="connsiteX27" fmla="*/ 74524 w 327888"/>
                  <a:gd name="connsiteY27" fmla="*/ 169545 h 269557"/>
                  <a:gd name="connsiteX28" fmla="*/ 78334 w 327888"/>
                  <a:gd name="connsiteY28" fmla="*/ 171450 h 269557"/>
                  <a:gd name="connsiteX29" fmla="*/ 80239 w 327888"/>
                  <a:gd name="connsiteY29" fmla="*/ 178118 h 269557"/>
                  <a:gd name="connsiteX30" fmla="*/ 75476 w 327888"/>
                  <a:gd name="connsiteY30" fmla="*/ 187643 h 269557"/>
                  <a:gd name="connsiteX31" fmla="*/ 74524 w 327888"/>
                  <a:gd name="connsiteY31" fmla="*/ 199073 h 269557"/>
                  <a:gd name="connsiteX32" fmla="*/ 64999 w 327888"/>
                  <a:gd name="connsiteY32" fmla="*/ 206693 h 269557"/>
                  <a:gd name="connsiteX33" fmla="*/ 55474 w 327888"/>
                  <a:gd name="connsiteY33" fmla="*/ 207645 h 269557"/>
                  <a:gd name="connsiteX34" fmla="*/ 49759 w 327888"/>
                  <a:gd name="connsiteY34" fmla="*/ 206693 h 269557"/>
                  <a:gd name="connsiteX35" fmla="*/ 24041 w 327888"/>
                  <a:gd name="connsiteY35" fmla="*/ 202883 h 269557"/>
                  <a:gd name="connsiteX36" fmla="*/ 17374 w 327888"/>
                  <a:gd name="connsiteY36" fmla="*/ 204788 h 269557"/>
                  <a:gd name="connsiteX37" fmla="*/ 11659 w 327888"/>
                  <a:gd name="connsiteY37" fmla="*/ 210503 h 269557"/>
                  <a:gd name="connsiteX38" fmla="*/ 11659 w 327888"/>
                  <a:gd name="connsiteY38" fmla="*/ 210503 h 269557"/>
                  <a:gd name="connsiteX39" fmla="*/ 10706 w 327888"/>
                  <a:gd name="connsiteY39" fmla="*/ 211455 h 269557"/>
                  <a:gd name="connsiteX40" fmla="*/ 9754 w 327888"/>
                  <a:gd name="connsiteY40" fmla="*/ 212408 h 269557"/>
                  <a:gd name="connsiteX41" fmla="*/ 9754 w 327888"/>
                  <a:gd name="connsiteY41" fmla="*/ 213360 h 269557"/>
                  <a:gd name="connsiteX42" fmla="*/ 5944 w 327888"/>
                  <a:gd name="connsiteY42" fmla="*/ 219075 h 269557"/>
                  <a:gd name="connsiteX43" fmla="*/ 5944 w 327888"/>
                  <a:gd name="connsiteY43" fmla="*/ 219075 h 269557"/>
                  <a:gd name="connsiteX44" fmla="*/ 5944 w 327888"/>
                  <a:gd name="connsiteY44" fmla="*/ 220028 h 269557"/>
                  <a:gd name="connsiteX45" fmla="*/ 2134 w 327888"/>
                  <a:gd name="connsiteY45" fmla="*/ 229553 h 269557"/>
                  <a:gd name="connsiteX46" fmla="*/ 3086 w 327888"/>
                  <a:gd name="connsiteY46" fmla="*/ 253365 h 269557"/>
                  <a:gd name="connsiteX47" fmla="*/ 30709 w 327888"/>
                  <a:gd name="connsiteY47" fmla="*/ 263843 h 269557"/>
                  <a:gd name="connsiteX48" fmla="*/ 43091 w 327888"/>
                  <a:gd name="connsiteY48" fmla="*/ 269558 h 269557"/>
                  <a:gd name="connsiteX49" fmla="*/ 327889 w 327888"/>
                  <a:gd name="connsiteY49" fmla="*/ 269558 h 269557"/>
                  <a:gd name="connsiteX50" fmla="*/ 327889 w 327888"/>
                  <a:gd name="connsiteY50" fmla="*/ 0 h 26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27888" h="269557">
                    <a:moveTo>
                      <a:pt x="325031" y="0"/>
                    </a:moveTo>
                    <a:lnTo>
                      <a:pt x="34519" y="0"/>
                    </a:lnTo>
                    <a:cubicBezTo>
                      <a:pt x="34519" y="0"/>
                      <a:pt x="35471" y="0"/>
                      <a:pt x="37376" y="953"/>
                    </a:cubicBezTo>
                    <a:cubicBezTo>
                      <a:pt x="39281" y="1905"/>
                      <a:pt x="43091" y="3810"/>
                      <a:pt x="44996" y="4763"/>
                    </a:cubicBezTo>
                    <a:cubicBezTo>
                      <a:pt x="48806" y="6668"/>
                      <a:pt x="52616" y="9525"/>
                      <a:pt x="54521" y="13335"/>
                    </a:cubicBezTo>
                    <a:cubicBezTo>
                      <a:pt x="55474" y="15240"/>
                      <a:pt x="57379" y="18098"/>
                      <a:pt x="56426" y="20003"/>
                    </a:cubicBezTo>
                    <a:cubicBezTo>
                      <a:pt x="55474" y="22860"/>
                      <a:pt x="54521" y="26670"/>
                      <a:pt x="52616" y="27623"/>
                    </a:cubicBezTo>
                    <a:cubicBezTo>
                      <a:pt x="49759" y="29528"/>
                      <a:pt x="45949" y="29528"/>
                      <a:pt x="42139" y="28575"/>
                    </a:cubicBezTo>
                    <a:cubicBezTo>
                      <a:pt x="40234" y="28575"/>
                      <a:pt x="38329" y="27623"/>
                      <a:pt x="36424" y="27623"/>
                    </a:cubicBezTo>
                    <a:cubicBezTo>
                      <a:pt x="44044" y="30480"/>
                      <a:pt x="51664" y="34290"/>
                      <a:pt x="56426" y="40957"/>
                    </a:cubicBezTo>
                    <a:cubicBezTo>
                      <a:pt x="57379" y="41910"/>
                      <a:pt x="59284" y="42863"/>
                      <a:pt x="61189" y="42863"/>
                    </a:cubicBezTo>
                    <a:cubicBezTo>
                      <a:pt x="62141" y="42863"/>
                      <a:pt x="62141" y="43815"/>
                      <a:pt x="62141" y="44768"/>
                    </a:cubicBezTo>
                    <a:cubicBezTo>
                      <a:pt x="61189" y="45720"/>
                      <a:pt x="60236" y="46673"/>
                      <a:pt x="60236" y="47625"/>
                    </a:cubicBezTo>
                    <a:lnTo>
                      <a:pt x="62141" y="47625"/>
                    </a:lnTo>
                    <a:cubicBezTo>
                      <a:pt x="64999" y="46673"/>
                      <a:pt x="64046" y="41910"/>
                      <a:pt x="67856" y="42863"/>
                    </a:cubicBezTo>
                    <a:cubicBezTo>
                      <a:pt x="70714" y="44768"/>
                      <a:pt x="71666" y="47625"/>
                      <a:pt x="69761" y="50482"/>
                    </a:cubicBezTo>
                    <a:cubicBezTo>
                      <a:pt x="67856" y="52388"/>
                      <a:pt x="65951" y="54293"/>
                      <a:pt x="64046" y="55245"/>
                    </a:cubicBezTo>
                    <a:cubicBezTo>
                      <a:pt x="63094" y="56198"/>
                      <a:pt x="63094" y="58103"/>
                      <a:pt x="64046" y="59055"/>
                    </a:cubicBezTo>
                    <a:cubicBezTo>
                      <a:pt x="65951" y="60960"/>
                      <a:pt x="65951" y="62865"/>
                      <a:pt x="66904" y="64770"/>
                    </a:cubicBezTo>
                    <a:cubicBezTo>
                      <a:pt x="68809" y="68580"/>
                      <a:pt x="68809" y="72390"/>
                      <a:pt x="70714" y="76200"/>
                    </a:cubicBezTo>
                    <a:cubicBezTo>
                      <a:pt x="72619" y="83820"/>
                      <a:pt x="74524" y="91440"/>
                      <a:pt x="74524" y="99060"/>
                    </a:cubicBezTo>
                    <a:cubicBezTo>
                      <a:pt x="74524" y="102870"/>
                      <a:pt x="72619" y="106680"/>
                      <a:pt x="73571" y="110490"/>
                    </a:cubicBezTo>
                    <a:cubicBezTo>
                      <a:pt x="74524" y="114300"/>
                      <a:pt x="77381" y="118110"/>
                      <a:pt x="79286" y="120968"/>
                    </a:cubicBezTo>
                    <a:cubicBezTo>
                      <a:pt x="81191" y="123825"/>
                      <a:pt x="83096" y="125730"/>
                      <a:pt x="85001" y="129540"/>
                    </a:cubicBezTo>
                    <a:cubicBezTo>
                      <a:pt x="87859" y="134303"/>
                      <a:pt x="93574" y="140018"/>
                      <a:pt x="90716" y="145733"/>
                    </a:cubicBezTo>
                    <a:cubicBezTo>
                      <a:pt x="88811" y="149543"/>
                      <a:pt x="83096" y="148590"/>
                      <a:pt x="80239" y="150495"/>
                    </a:cubicBezTo>
                    <a:cubicBezTo>
                      <a:pt x="77381" y="153353"/>
                      <a:pt x="79286" y="157163"/>
                      <a:pt x="81191" y="160020"/>
                    </a:cubicBezTo>
                    <a:cubicBezTo>
                      <a:pt x="84049" y="164783"/>
                      <a:pt x="78334" y="167640"/>
                      <a:pt x="74524" y="169545"/>
                    </a:cubicBezTo>
                    <a:cubicBezTo>
                      <a:pt x="75476" y="171450"/>
                      <a:pt x="77381" y="170498"/>
                      <a:pt x="78334" y="171450"/>
                    </a:cubicBezTo>
                    <a:cubicBezTo>
                      <a:pt x="79286" y="174308"/>
                      <a:pt x="81191" y="175260"/>
                      <a:pt x="80239" y="178118"/>
                    </a:cubicBezTo>
                    <a:cubicBezTo>
                      <a:pt x="78334" y="180975"/>
                      <a:pt x="71666" y="182880"/>
                      <a:pt x="75476" y="187643"/>
                    </a:cubicBezTo>
                    <a:cubicBezTo>
                      <a:pt x="77381" y="191453"/>
                      <a:pt x="76429" y="195263"/>
                      <a:pt x="74524" y="199073"/>
                    </a:cubicBezTo>
                    <a:cubicBezTo>
                      <a:pt x="72619" y="203835"/>
                      <a:pt x="68809" y="205740"/>
                      <a:pt x="64999" y="206693"/>
                    </a:cubicBezTo>
                    <a:cubicBezTo>
                      <a:pt x="62141" y="207645"/>
                      <a:pt x="58331" y="207645"/>
                      <a:pt x="55474" y="207645"/>
                    </a:cubicBezTo>
                    <a:cubicBezTo>
                      <a:pt x="51664" y="206693"/>
                      <a:pt x="50711" y="206693"/>
                      <a:pt x="49759" y="206693"/>
                    </a:cubicBezTo>
                    <a:cubicBezTo>
                      <a:pt x="41186" y="205740"/>
                      <a:pt x="32614" y="202883"/>
                      <a:pt x="24041" y="202883"/>
                    </a:cubicBezTo>
                    <a:cubicBezTo>
                      <a:pt x="21184" y="203835"/>
                      <a:pt x="19279" y="203835"/>
                      <a:pt x="17374" y="204788"/>
                    </a:cubicBezTo>
                    <a:cubicBezTo>
                      <a:pt x="15469" y="206693"/>
                      <a:pt x="12611" y="208598"/>
                      <a:pt x="11659" y="210503"/>
                    </a:cubicBezTo>
                    <a:cubicBezTo>
                      <a:pt x="11659" y="210503"/>
                      <a:pt x="11659" y="210503"/>
                      <a:pt x="11659" y="210503"/>
                    </a:cubicBezTo>
                    <a:cubicBezTo>
                      <a:pt x="11659" y="210503"/>
                      <a:pt x="10706" y="211455"/>
                      <a:pt x="10706" y="211455"/>
                    </a:cubicBezTo>
                    <a:cubicBezTo>
                      <a:pt x="10706" y="211455"/>
                      <a:pt x="10706" y="212408"/>
                      <a:pt x="9754" y="212408"/>
                    </a:cubicBezTo>
                    <a:cubicBezTo>
                      <a:pt x="9754" y="212408"/>
                      <a:pt x="9754" y="212408"/>
                      <a:pt x="9754" y="213360"/>
                    </a:cubicBezTo>
                    <a:cubicBezTo>
                      <a:pt x="7849" y="215265"/>
                      <a:pt x="6896" y="217170"/>
                      <a:pt x="5944" y="219075"/>
                    </a:cubicBezTo>
                    <a:cubicBezTo>
                      <a:pt x="5944" y="219075"/>
                      <a:pt x="5944" y="219075"/>
                      <a:pt x="5944" y="219075"/>
                    </a:cubicBezTo>
                    <a:cubicBezTo>
                      <a:pt x="5944" y="219075"/>
                      <a:pt x="5944" y="220028"/>
                      <a:pt x="5944" y="220028"/>
                    </a:cubicBezTo>
                    <a:cubicBezTo>
                      <a:pt x="4039" y="222885"/>
                      <a:pt x="3086" y="226695"/>
                      <a:pt x="2134" y="229553"/>
                    </a:cubicBezTo>
                    <a:cubicBezTo>
                      <a:pt x="-1676" y="240983"/>
                      <a:pt x="229" y="251460"/>
                      <a:pt x="3086" y="253365"/>
                    </a:cubicBezTo>
                    <a:cubicBezTo>
                      <a:pt x="4039" y="254318"/>
                      <a:pt x="20231" y="259080"/>
                      <a:pt x="30709" y="263843"/>
                    </a:cubicBezTo>
                    <a:cubicBezTo>
                      <a:pt x="36424" y="265748"/>
                      <a:pt x="39281" y="267653"/>
                      <a:pt x="43091" y="269558"/>
                    </a:cubicBezTo>
                    <a:lnTo>
                      <a:pt x="327889" y="269558"/>
                    </a:lnTo>
                    <a:lnTo>
                      <a:pt x="327889" y="0"/>
                    </a:lnTo>
                    <a:close/>
                  </a:path>
                </a:pathLst>
              </a:custGeom>
              <a:solidFill>
                <a:srgbClr val="E1000F"/>
              </a:solidFill>
              <a:ln w="9525" cap="flat">
                <a:noFill/>
                <a:prstDash val="solid"/>
                <a:miter/>
              </a:ln>
            </p:spPr>
            <p:txBody>
              <a:bodyPr rtlCol="0" anchor="ctr"/>
              <a:lstStyle/>
              <a:p>
                <a:endParaRPr lang="fr-FR"/>
              </a:p>
            </p:txBody>
          </p:sp>
          <p:sp>
            <p:nvSpPr>
              <p:cNvPr id="29" name="Forme libre : forme 28">
                <a:extLst>
                  <a:ext uri="{FF2B5EF4-FFF2-40B4-BE49-F238E27FC236}">
                    <a16:creationId xmlns:a16="http://schemas.microsoft.com/office/drawing/2014/main" xmlns="" id="{6F4489A5-3996-4AF1-B392-21E6091A4C77}"/>
                  </a:ext>
                </a:extLst>
              </p:cNvPr>
              <p:cNvSpPr/>
              <p:nvPr/>
            </p:nvSpPr>
            <p:spPr>
              <a:xfrm>
                <a:off x="717232" y="362507"/>
                <a:ext cx="33524" cy="30636"/>
              </a:xfrm>
              <a:custGeom>
                <a:avLst/>
                <a:gdLst>
                  <a:gd name="connsiteX0" fmla="*/ 21907 w 33524"/>
                  <a:gd name="connsiteY0" fmla="*/ 6110 h 30636"/>
                  <a:gd name="connsiteX1" fmla="*/ 26670 w 33524"/>
                  <a:gd name="connsiteY1" fmla="*/ 8015 h 30636"/>
                  <a:gd name="connsiteX2" fmla="*/ 16192 w 33524"/>
                  <a:gd name="connsiteY2" fmla="*/ 17540 h 30636"/>
                  <a:gd name="connsiteX3" fmla="*/ 14288 w 33524"/>
                  <a:gd name="connsiteY3" fmla="*/ 17540 h 30636"/>
                  <a:gd name="connsiteX4" fmla="*/ 11430 w 33524"/>
                  <a:gd name="connsiteY4" fmla="*/ 21350 h 30636"/>
                  <a:gd name="connsiteX5" fmla="*/ 6667 w 33524"/>
                  <a:gd name="connsiteY5" fmla="*/ 22302 h 30636"/>
                  <a:gd name="connsiteX6" fmla="*/ 14288 w 33524"/>
                  <a:gd name="connsiteY6" fmla="*/ 25160 h 30636"/>
                  <a:gd name="connsiteX7" fmla="*/ 16192 w 33524"/>
                  <a:gd name="connsiteY7" fmla="*/ 27065 h 30636"/>
                  <a:gd name="connsiteX8" fmla="*/ 17145 w 33524"/>
                  <a:gd name="connsiteY8" fmla="*/ 26112 h 30636"/>
                  <a:gd name="connsiteX9" fmla="*/ 18097 w 33524"/>
                  <a:gd name="connsiteY9" fmla="*/ 27065 h 30636"/>
                  <a:gd name="connsiteX10" fmla="*/ 18097 w 33524"/>
                  <a:gd name="connsiteY10" fmla="*/ 28017 h 30636"/>
                  <a:gd name="connsiteX11" fmla="*/ 12382 w 33524"/>
                  <a:gd name="connsiteY11" fmla="*/ 29922 h 30636"/>
                  <a:gd name="connsiteX12" fmla="*/ 23813 w 33524"/>
                  <a:gd name="connsiteY12" fmla="*/ 29922 h 30636"/>
                  <a:gd name="connsiteX13" fmla="*/ 25717 w 33524"/>
                  <a:gd name="connsiteY13" fmla="*/ 21350 h 30636"/>
                  <a:gd name="connsiteX14" fmla="*/ 24765 w 33524"/>
                  <a:gd name="connsiteY14" fmla="*/ 19445 h 30636"/>
                  <a:gd name="connsiteX15" fmla="*/ 27622 w 33524"/>
                  <a:gd name="connsiteY15" fmla="*/ 16587 h 30636"/>
                  <a:gd name="connsiteX16" fmla="*/ 30480 w 33524"/>
                  <a:gd name="connsiteY16" fmla="*/ 14682 h 30636"/>
                  <a:gd name="connsiteX17" fmla="*/ 28575 w 33524"/>
                  <a:gd name="connsiteY17" fmla="*/ 11825 h 30636"/>
                  <a:gd name="connsiteX18" fmla="*/ 33338 w 33524"/>
                  <a:gd name="connsiteY18" fmla="*/ 3252 h 30636"/>
                  <a:gd name="connsiteX19" fmla="*/ 25717 w 33524"/>
                  <a:gd name="connsiteY19" fmla="*/ 395 h 30636"/>
                  <a:gd name="connsiteX20" fmla="*/ 17145 w 33524"/>
                  <a:gd name="connsiteY20" fmla="*/ 1347 h 30636"/>
                  <a:gd name="connsiteX21" fmla="*/ 9525 w 33524"/>
                  <a:gd name="connsiteY21" fmla="*/ 3252 h 30636"/>
                  <a:gd name="connsiteX22" fmla="*/ 0 w 33524"/>
                  <a:gd name="connsiteY22" fmla="*/ 8015 h 30636"/>
                  <a:gd name="connsiteX23" fmla="*/ 11430 w 33524"/>
                  <a:gd name="connsiteY23" fmla="*/ 5157 h 30636"/>
                  <a:gd name="connsiteX24" fmla="*/ 21907 w 33524"/>
                  <a:gd name="connsiteY24" fmla="*/ 6110 h 3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524" h="30636">
                    <a:moveTo>
                      <a:pt x="21907" y="6110"/>
                    </a:moveTo>
                    <a:cubicBezTo>
                      <a:pt x="23813" y="7062"/>
                      <a:pt x="26670" y="7062"/>
                      <a:pt x="26670" y="8015"/>
                    </a:cubicBezTo>
                    <a:cubicBezTo>
                      <a:pt x="25717" y="11825"/>
                      <a:pt x="20002" y="12777"/>
                      <a:pt x="16192" y="17540"/>
                    </a:cubicBezTo>
                    <a:lnTo>
                      <a:pt x="14288" y="17540"/>
                    </a:lnTo>
                    <a:cubicBezTo>
                      <a:pt x="12382" y="18492"/>
                      <a:pt x="13335" y="21350"/>
                      <a:pt x="11430" y="21350"/>
                    </a:cubicBezTo>
                    <a:cubicBezTo>
                      <a:pt x="9525" y="20397"/>
                      <a:pt x="8572" y="21350"/>
                      <a:pt x="6667" y="22302"/>
                    </a:cubicBezTo>
                    <a:cubicBezTo>
                      <a:pt x="8572" y="24207"/>
                      <a:pt x="11430" y="26112"/>
                      <a:pt x="14288" y="25160"/>
                    </a:cubicBezTo>
                    <a:cubicBezTo>
                      <a:pt x="15240" y="25160"/>
                      <a:pt x="16192" y="26112"/>
                      <a:pt x="16192" y="27065"/>
                    </a:cubicBezTo>
                    <a:cubicBezTo>
                      <a:pt x="16192" y="27065"/>
                      <a:pt x="17145" y="27065"/>
                      <a:pt x="17145" y="26112"/>
                    </a:cubicBezTo>
                    <a:cubicBezTo>
                      <a:pt x="18097" y="26112"/>
                      <a:pt x="18097" y="26112"/>
                      <a:pt x="18097" y="27065"/>
                    </a:cubicBezTo>
                    <a:lnTo>
                      <a:pt x="18097" y="28017"/>
                    </a:lnTo>
                    <a:cubicBezTo>
                      <a:pt x="16192" y="29922"/>
                      <a:pt x="14288" y="28970"/>
                      <a:pt x="12382" y="29922"/>
                    </a:cubicBezTo>
                    <a:cubicBezTo>
                      <a:pt x="16192" y="30875"/>
                      <a:pt x="20955" y="30875"/>
                      <a:pt x="23813" y="29922"/>
                    </a:cubicBezTo>
                    <a:cubicBezTo>
                      <a:pt x="26670" y="28970"/>
                      <a:pt x="23813" y="24207"/>
                      <a:pt x="25717" y="21350"/>
                    </a:cubicBezTo>
                    <a:cubicBezTo>
                      <a:pt x="24765" y="21350"/>
                      <a:pt x="25717" y="19445"/>
                      <a:pt x="24765" y="19445"/>
                    </a:cubicBezTo>
                    <a:cubicBezTo>
                      <a:pt x="25717" y="18492"/>
                      <a:pt x="26670" y="16587"/>
                      <a:pt x="27622" y="16587"/>
                    </a:cubicBezTo>
                    <a:cubicBezTo>
                      <a:pt x="28575" y="16587"/>
                      <a:pt x="30480" y="15635"/>
                      <a:pt x="30480" y="14682"/>
                    </a:cubicBezTo>
                    <a:cubicBezTo>
                      <a:pt x="30480" y="13730"/>
                      <a:pt x="28575" y="12777"/>
                      <a:pt x="28575" y="11825"/>
                    </a:cubicBezTo>
                    <a:cubicBezTo>
                      <a:pt x="31432" y="9920"/>
                      <a:pt x="34290" y="7062"/>
                      <a:pt x="33338" y="3252"/>
                    </a:cubicBezTo>
                    <a:cubicBezTo>
                      <a:pt x="32385" y="1347"/>
                      <a:pt x="28575" y="1347"/>
                      <a:pt x="25717" y="395"/>
                    </a:cubicBezTo>
                    <a:cubicBezTo>
                      <a:pt x="22860" y="-558"/>
                      <a:pt x="20002" y="395"/>
                      <a:pt x="17145" y="1347"/>
                    </a:cubicBezTo>
                    <a:cubicBezTo>
                      <a:pt x="14288" y="1347"/>
                      <a:pt x="12382" y="3252"/>
                      <a:pt x="9525" y="3252"/>
                    </a:cubicBezTo>
                    <a:cubicBezTo>
                      <a:pt x="5715" y="4205"/>
                      <a:pt x="2857" y="6110"/>
                      <a:pt x="0" y="8015"/>
                    </a:cubicBezTo>
                    <a:cubicBezTo>
                      <a:pt x="3810" y="6110"/>
                      <a:pt x="7620" y="6110"/>
                      <a:pt x="11430" y="5157"/>
                    </a:cubicBezTo>
                    <a:cubicBezTo>
                      <a:pt x="16192" y="6110"/>
                      <a:pt x="19050" y="5157"/>
                      <a:pt x="21907" y="6110"/>
                    </a:cubicBezTo>
                  </a:path>
                </a:pathLst>
              </a:custGeom>
              <a:solidFill>
                <a:srgbClr val="9C9B9B"/>
              </a:solidFill>
              <a:ln w="9525" cap="flat">
                <a:noFill/>
                <a:prstDash val="solid"/>
                <a:miter/>
              </a:ln>
            </p:spPr>
            <p:txBody>
              <a:bodyPr rtlCol="0" anchor="ctr"/>
              <a:lstStyle/>
              <a:p>
                <a:endParaRPr lang="fr-FR"/>
              </a:p>
            </p:txBody>
          </p:sp>
        </p:grpSp>
      </p:grpSp>
    </p:spTree>
    <p:extLst>
      <p:ext uri="{BB962C8B-B14F-4D97-AF65-F5344CB8AC3E}">
        <p14:creationId xmlns:p14="http://schemas.microsoft.com/office/powerpoint/2010/main" val="1898159948"/>
      </p:ext>
    </p:extLst>
  </p:cSld>
  <p:clrMapOvr>
    <a:masterClrMapping/>
  </p:clrMapOvr>
  <p:hf sldNum="0" hdr="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ntercalaire - Full">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D96F4B6-B01F-4AB3-ABC6-8527D7A2733A}"/>
              </a:ext>
            </a:extLst>
          </p:cNvPr>
          <p:cNvSpPr/>
          <p:nvPr userDrawn="1"/>
        </p:nvSpPr>
        <p:spPr>
          <a:xfrm>
            <a:off x="0" y="0"/>
            <a:ext cx="12192000" cy="10436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FR"/>
          </a:p>
        </p:txBody>
      </p:sp>
      <p:sp>
        <p:nvSpPr>
          <p:cNvPr id="4" name="Espace réservé de la date 3">
            <a:extLst>
              <a:ext uri="{FF2B5EF4-FFF2-40B4-BE49-F238E27FC236}">
                <a16:creationId xmlns:a16="http://schemas.microsoft.com/office/drawing/2014/main" xmlns="" id="{2A52FDD7-76B5-4B8E-A008-DBC75B8F463D}"/>
              </a:ext>
            </a:extLst>
          </p:cNvPr>
          <p:cNvSpPr>
            <a:spLocks noGrp="1"/>
          </p:cNvSpPr>
          <p:nvPr>
            <p:ph type="dt" sz="half" idx="10"/>
          </p:nvPr>
        </p:nvSpPr>
        <p:spPr/>
        <p:txBody>
          <a:bodyPr/>
          <a:lstStyle>
            <a:lvl1pPr>
              <a:defRPr>
                <a:solidFill>
                  <a:schemeClr val="bg1"/>
                </a:solidFill>
              </a:defRPr>
            </a:lvl1pPr>
          </a:lstStyle>
          <a:p>
            <a:fld id="{12F85469-4491-41C3-8B77-39772CDFEE50}" type="datetime1">
              <a:rPr lang="fr-FR" smtClean="0"/>
              <a:t>21/01/2022</a:t>
            </a:fld>
            <a:endParaRPr lang="fr-FR"/>
          </a:p>
        </p:txBody>
      </p:sp>
      <p:sp>
        <p:nvSpPr>
          <p:cNvPr id="5" name="Espace réservé du pied de page 4">
            <a:extLst>
              <a:ext uri="{FF2B5EF4-FFF2-40B4-BE49-F238E27FC236}">
                <a16:creationId xmlns:a16="http://schemas.microsoft.com/office/drawing/2014/main" xmlns="" id="{702BE54F-4953-4F0A-AA2E-99A3D6292FFC}"/>
              </a:ext>
            </a:extLst>
          </p:cNvPr>
          <p:cNvSpPr>
            <a:spLocks noGrp="1"/>
          </p:cNvSpPr>
          <p:nvPr>
            <p:ph type="ftr" sz="quarter" idx="11"/>
          </p:nvPr>
        </p:nvSpPr>
        <p:spPr/>
        <p:txBody>
          <a:bodyPr/>
          <a:lstStyle>
            <a:lvl1pPr>
              <a:defRPr>
                <a:solidFill>
                  <a:schemeClr val="bg1"/>
                </a:solidFill>
              </a:defRPr>
            </a:lvl1pPr>
          </a:lstStyle>
          <a:p>
            <a:r>
              <a:rPr lang="fr-FR"/>
              <a:t>Secrétariat général pour l'investissement - Présentation</a:t>
            </a:r>
          </a:p>
        </p:txBody>
      </p:sp>
      <p:sp>
        <p:nvSpPr>
          <p:cNvPr id="6" name="Espace réservé du numéro de diapositive 5">
            <a:extLst>
              <a:ext uri="{FF2B5EF4-FFF2-40B4-BE49-F238E27FC236}">
                <a16:creationId xmlns:a16="http://schemas.microsoft.com/office/drawing/2014/main" xmlns="" id="{035E73AA-FFC7-4E68-A1E5-2653FA5B579D}"/>
              </a:ext>
            </a:extLst>
          </p:cNvPr>
          <p:cNvSpPr>
            <a:spLocks noGrp="1"/>
          </p:cNvSpPr>
          <p:nvPr>
            <p:ph type="sldNum" sz="quarter" idx="12"/>
          </p:nvPr>
        </p:nvSpPr>
        <p:spPr>
          <a:xfrm>
            <a:off x="11003598" y="6511056"/>
            <a:ext cx="650240" cy="153888"/>
          </a:xfrm>
        </p:spPr>
        <p:txBody>
          <a:bodyPr/>
          <a:lstStyle>
            <a:lvl1pPr>
              <a:defRPr>
                <a:solidFill>
                  <a:schemeClr val="bg1"/>
                </a:solidFill>
              </a:defRPr>
            </a:lvl1pPr>
          </a:lstStyle>
          <a:p>
            <a:fld id="{6C02D038-4989-45BB-AD16-38E0E231338A}" type="slidenum">
              <a:rPr lang="fr-FR" smtClean="0"/>
              <a:pPr/>
              <a:t>‹N°›</a:t>
            </a:fld>
            <a:endParaRPr lang="fr-FR" dirty="0"/>
          </a:p>
        </p:txBody>
      </p:sp>
      <p:grpSp>
        <p:nvGrpSpPr>
          <p:cNvPr id="11" name="Graphique 2">
            <a:extLst>
              <a:ext uri="{FF2B5EF4-FFF2-40B4-BE49-F238E27FC236}">
                <a16:creationId xmlns:a16="http://schemas.microsoft.com/office/drawing/2014/main" xmlns="" id="{889398C8-CCDA-460C-8D6D-66F796CDB517}"/>
              </a:ext>
            </a:extLst>
          </p:cNvPr>
          <p:cNvGrpSpPr>
            <a:grpSpLocks noChangeAspect="1"/>
          </p:cNvGrpSpPr>
          <p:nvPr userDrawn="1"/>
        </p:nvGrpSpPr>
        <p:grpSpPr>
          <a:xfrm>
            <a:off x="540000" y="270000"/>
            <a:ext cx="432404" cy="504000"/>
            <a:chOff x="269557" y="269557"/>
            <a:chExt cx="1311592" cy="1528762"/>
          </a:xfrm>
        </p:grpSpPr>
        <p:sp>
          <p:nvSpPr>
            <p:cNvPr id="12" name="Forme libre : forme 11">
              <a:extLst>
                <a:ext uri="{FF2B5EF4-FFF2-40B4-BE49-F238E27FC236}">
                  <a16:creationId xmlns:a16="http://schemas.microsoft.com/office/drawing/2014/main" xmlns="" id="{B68CE830-96CE-42DC-A43C-3F0242DFFD10}"/>
                </a:ext>
              </a:extLst>
            </p:cNvPr>
            <p:cNvSpPr/>
            <p:nvPr/>
          </p:nvSpPr>
          <p:spPr>
            <a:xfrm>
              <a:off x="269557" y="1304925"/>
              <a:ext cx="693419" cy="493395"/>
            </a:xfrm>
            <a:custGeom>
              <a:avLst/>
              <a:gdLst>
                <a:gd name="connsiteX0" fmla="*/ 659130 w 693419"/>
                <a:gd name="connsiteY0" fmla="*/ 422910 h 493395"/>
                <a:gd name="connsiteX1" fmla="*/ 666750 w 693419"/>
                <a:gd name="connsiteY1" fmla="*/ 437197 h 493395"/>
                <a:gd name="connsiteX2" fmla="*/ 641033 w 693419"/>
                <a:gd name="connsiteY2" fmla="*/ 442913 h 493395"/>
                <a:gd name="connsiteX3" fmla="*/ 659130 w 693419"/>
                <a:gd name="connsiteY3" fmla="*/ 422910 h 493395"/>
                <a:gd name="connsiteX4" fmla="*/ 673418 w 693419"/>
                <a:gd name="connsiteY4" fmla="*/ 464820 h 493395"/>
                <a:gd name="connsiteX5" fmla="*/ 668655 w 693419"/>
                <a:gd name="connsiteY5" fmla="*/ 464820 h 493395"/>
                <a:gd name="connsiteX6" fmla="*/ 648653 w 693419"/>
                <a:gd name="connsiteY6" fmla="*/ 478155 h 493395"/>
                <a:gd name="connsiteX7" fmla="*/ 638175 w 693419"/>
                <a:gd name="connsiteY7" fmla="*/ 464820 h 493395"/>
                <a:gd name="connsiteX8" fmla="*/ 639128 w 693419"/>
                <a:gd name="connsiteY8" fmla="*/ 453390 h 493395"/>
                <a:gd name="connsiteX9" fmla="*/ 680085 w 693419"/>
                <a:gd name="connsiteY9" fmla="*/ 440055 h 493395"/>
                <a:gd name="connsiteX10" fmla="*/ 666750 w 693419"/>
                <a:gd name="connsiteY10" fmla="*/ 412433 h 493395"/>
                <a:gd name="connsiteX11" fmla="*/ 624840 w 693419"/>
                <a:gd name="connsiteY11" fmla="*/ 473392 h 493395"/>
                <a:gd name="connsiteX12" fmla="*/ 640080 w 693419"/>
                <a:gd name="connsiteY12" fmla="*/ 493395 h 493395"/>
                <a:gd name="connsiteX13" fmla="*/ 673418 w 693419"/>
                <a:gd name="connsiteY13" fmla="*/ 464820 h 493395"/>
                <a:gd name="connsiteX14" fmla="*/ 664845 w 693419"/>
                <a:gd name="connsiteY14" fmla="*/ 404813 h 493395"/>
                <a:gd name="connsiteX15" fmla="*/ 693420 w 693419"/>
                <a:gd name="connsiteY15" fmla="*/ 378142 h 493395"/>
                <a:gd name="connsiteX16" fmla="*/ 693420 w 693419"/>
                <a:gd name="connsiteY16" fmla="*/ 375285 h 493395"/>
                <a:gd name="connsiteX17" fmla="*/ 678180 w 693419"/>
                <a:gd name="connsiteY17" fmla="*/ 375285 h 493395"/>
                <a:gd name="connsiteX18" fmla="*/ 660083 w 693419"/>
                <a:gd name="connsiteY18" fmla="*/ 405765 h 493395"/>
                <a:gd name="connsiteX19" fmla="*/ 664845 w 693419"/>
                <a:gd name="connsiteY19" fmla="*/ 405765 h 493395"/>
                <a:gd name="connsiteX20" fmla="*/ 576263 w 693419"/>
                <a:gd name="connsiteY20" fmla="*/ 423863 h 493395"/>
                <a:gd name="connsiteX21" fmla="*/ 589598 w 693419"/>
                <a:gd name="connsiteY21" fmla="*/ 423863 h 493395"/>
                <a:gd name="connsiteX22" fmla="*/ 567690 w 693419"/>
                <a:gd name="connsiteY22" fmla="*/ 482917 h 493395"/>
                <a:gd name="connsiteX23" fmla="*/ 573405 w 693419"/>
                <a:gd name="connsiteY23" fmla="*/ 493395 h 493395"/>
                <a:gd name="connsiteX24" fmla="*/ 612458 w 693419"/>
                <a:gd name="connsiteY24" fmla="*/ 464820 h 493395"/>
                <a:gd name="connsiteX25" fmla="*/ 608648 w 693419"/>
                <a:gd name="connsiteY25" fmla="*/ 464820 h 493395"/>
                <a:gd name="connsiteX26" fmla="*/ 583883 w 693419"/>
                <a:gd name="connsiteY26" fmla="*/ 480060 h 493395"/>
                <a:gd name="connsiteX27" fmla="*/ 603885 w 693419"/>
                <a:gd name="connsiteY27" fmla="*/ 424815 h 493395"/>
                <a:gd name="connsiteX28" fmla="*/ 623888 w 693419"/>
                <a:gd name="connsiteY28" fmla="*/ 424815 h 493395"/>
                <a:gd name="connsiteX29" fmla="*/ 626745 w 693419"/>
                <a:gd name="connsiteY29" fmla="*/ 416242 h 493395"/>
                <a:gd name="connsiteX30" fmla="*/ 606743 w 693419"/>
                <a:gd name="connsiteY30" fmla="*/ 416242 h 493395"/>
                <a:gd name="connsiteX31" fmla="*/ 614363 w 693419"/>
                <a:gd name="connsiteY31" fmla="*/ 395288 h 493395"/>
                <a:gd name="connsiteX32" fmla="*/ 606743 w 693419"/>
                <a:gd name="connsiteY32" fmla="*/ 395288 h 493395"/>
                <a:gd name="connsiteX33" fmla="*/ 592455 w 693419"/>
                <a:gd name="connsiteY33" fmla="*/ 416242 h 493395"/>
                <a:gd name="connsiteX34" fmla="*/ 575310 w 693419"/>
                <a:gd name="connsiteY34" fmla="*/ 418147 h 493395"/>
                <a:gd name="connsiteX35" fmla="*/ 575310 w 693419"/>
                <a:gd name="connsiteY35" fmla="*/ 423863 h 493395"/>
                <a:gd name="connsiteX36" fmla="*/ 558165 w 693419"/>
                <a:gd name="connsiteY36" fmla="*/ 421005 h 493395"/>
                <a:gd name="connsiteX37" fmla="*/ 553403 w 693419"/>
                <a:gd name="connsiteY37" fmla="*/ 412433 h 493395"/>
                <a:gd name="connsiteX38" fmla="*/ 521970 w 693419"/>
                <a:gd name="connsiteY38" fmla="*/ 438150 h 493395"/>
                <a:gd name="connsiteX39" fmla="*/ 525780 w 693419"/>
                <a:gd name="connsiteY39" fmla="*/ 438150 h 493395"/>
                <a:gd name="connsiteX40" fmla="*/ 541973 w 693419"/>
                <a:gd name="connsiteY40" fmla="*/ 425767 h 493395"/>
                <a:gd name="connsiteX41" fmla="*/ 519113 w 693419"/>
                <a:gd name="connsiteY41" fmla="*/ 484822 h 493395"/>
                <a:gd name="connsiteX42" fmla="*/ 523875 w 693419"/>
                <a:gd name="connsiteY42" fmla="*/ 493395 h 493395"/>
                <a:gd name="connsiteX43" fmla="*/ 554355 w 693419"/>
                <a:gd name="connsiteY43" fmla="*/ 467678 h 493395"/>
                <a:gd name="connsiteX44" fmla="*/ 550545 w 693419"/>
                <a:gd name="connsiteY44" fmla="*/ 467678 h 493395"/>
                <a:gd name="connsiteX45" fmla="*/ 534353 w 693419"/>
                <a:gd name="connsiteY45" fmla="*/ 480060 h 493395"/>
                <a:gd name="connsiteX46" fmla="*/ 558165 w 693419"/>
                <a:gd name="connsiteY46" fmla="*/ 421005 h 493395"/>
                <a:gd name="connsiteX47" fmla="*/ 561975 w 693419"/>
                <a:gd name="connsiteY47" fmla="*/ 391478 h 493395"/>
                <a:gd name="connsiteX48" fmla="*/ 571500 w 693419"/>
                <a:gd name="connsiteY48" fmla="*/ 381953 h 493395"/>
                <a:gd name="connsiteX49" fmla="*/ 561975 w 693419"/>
                <a:gd name="connsiteY49" fmla="*/ 372428 h 493395"/>
                <a:gd name="connsiteX50" fmla="*/ 552450 w 693419"/>
                <a:gd name="connsiteY50" fmla="*/ 381953 h 493395"/>
                <a:gd name="connsiteX51" fmla="*/ 561975 w 693419"/>
                <a:gd name="connsiteY51" fmla="*/ 391478 h 493395"/>
                <a:gd name="connsiteX52" fmla="*/ 431483 w 693419"/>
                <a:gd name="connsiteY52" fmla="*/ 481965 h 493395"/>
                <a:gd name="connsiteX53" fmla="*/ 438150 w 693419"/>
                <a:gd name="connsiteY53" fmla="*/ 493395 h 493395"/>
                <a:gd name="connsiteX54" fmla="*/ 445770 w 693419"/>
                <a:gd name="connsiteY54" fmla="*/ 487680 h 493395"/>
                <a:gd name="connsiteX55" fmla="*/ 461963 w 693419"/>
                <a:gd name="connsiteY55" fmla="*/ 445770 h 493395"/>
                <a:gd name="connsiteX56" fmla="*/ 490538 w 693419"/>
                <a:gd name="connsiteY56" fmla="*/ 427672 h 493395"/>
                <a:gd name="connsiteX57" fmla="*/ 491490 w 693419"/>
                <a:gd name="connsiteY57" fmla="*/ 436245 h 493395"/>
                <a:gd name="connsiteX58" fmla="*/ 467678 w 693419"/>
                <a:gd name="connsiteY58" fmla="*/ 482917 h 493395"/>
                <a:gd name="connsiteX59" fmla="*/ 473393 w 693419"/>
                <a:gd name="connsiteY59" fmla="*/ 493395 h 493395"/>
                <a:gd name="connsiteX60" fmla="*/ 504825 w 693419"/>
                <a:gd name="connsiteY60" fmla="*/ 467678 h 493395"/>
                <a:gd name="connsiteX61" fmla="*/ 501015 w 693419"/>
                <a:gd name="connsiteY61" fmla="*/ 467678 h 493395"/>
                <a:gd name="connsiteX62" fmla="*/ 484822 w 693419"/>
                <a:gd name="connsiteY62" fmla="*/ 480060 h 493395"/>
                <a:gd name="connsiteX63" fmla="*/ 505778 w 693419"/>
                <a:gd name="connsiteY63" fmla="*/ 438150 h 493395"/>
                <a:gd name="connsiteX64" fmla="*/ 509588 w 693419"/>
                <a:gd name="connsiteY64" fmla="*/ 423863 h 493395"/>
                <a:gd name="connsiteX65" fmla="*/ 498158 w 693419"/>
                <a:gd name="connsiteY65" fmla="*/ 412433 h 493395"/>
                <a:gd name="connsiteX66" fmla="*/ 464820 w 693419"/>
                <a:gd name="connsiteY66" fmla="*/ 438150 h 493395"/>
                <a:gd name="connsiteX67" fmla="*/ 464820 w 693419"/>
                <a:gd name="connsiteY67" fmla="*/ 426720 h 493395"/>
                <a:gd name="connsiteX68" fmla="*/ 455295 w 693419"/>
                <a:gd name="connsiteY68" fmla="*/ 411480 h 493395"/>
                <a:gd name="connsiteX69" fmla="*/ 442913 w 693419"/>
                <a:gd name="connsiteY69" fmla="*/ 421005 h 493395"/>
                <a:gd name="connsiteX70" fmla="*/ 442913 w 693419"/>
                <a:gd name="connsiteY70" fmla="*/ 422910 h 493395"/>
                <a:gd name="connsiteX71" fmla="*/ 448628 w 693419"/>
                <a:gd name="connsiteY71" fmla="*/ 445770 h 493395"/>
                <a:gd name="connsiteX72" fmla="*/ 431483 w 693419"/>
                <a:gd name="connsiteY72" fmla="*/ 481965 h 493395"/>
                <a:gd name="connsiteX73" fmla="*/ 431483 w 693419"/>
                <a:gd name="connsiteY73" fmla="*/ 430530 h 493395"/>
                <a:gd name="connsiteX74" fmla="*/ 425768 w 693419"/>
                <a:gd name="connsiteY74" fmla="*/ 412433 h 493395"/>
                <a:gd name="connsiteX75" fmla="*/ 405765 w 693419"/>
                <a:gd name="connsiteY75" fmla="*/ 438150 h 493395"/>
                <a:gd name="connsiteX76" fmla="*/ 405765 w 693419"/>
                <a:gd name="connsiteY76" fmla="*/ 426720 h 493395"/>
                <a:gd name="connsiteX77" fmla="*/ 396240 w 693419"/>
                <a:gd name="connsiteY77" fmla="*/ 411480 h 493395"/>
                <a:gd name="connsiteX78" fmla="*/ 374333 w 693419"/>
                <a:gd name="connsiteY78" fmla="*/ 437197 h 493395"/>
                <a:gd name="connsiteX79" fmla="*/ 378143 w 693419"/>
                <a:gd name="connsiteY79" fmla="*/ 437197 h 493395"/>
                <a:gd name="connsiteX80" fmla="*/ 388620 w 693419"/>
                <a:gd name="connsiteY80" fmla="*/ 427672 h 493395"/>
                <a:gd name="connsiteX81" fmla="*/ 388620 w 693419"/>
                <a:gd name="connsiteY81" fmla="*/ 445770 h 493395"/>
                <a:gd name="connsiteX82" fmla="*/ 372428 w 693419"/>
                <a:gd name="connsiteY82" fmla="*/ 481013 h 493395"/>
                <a:gd name="connsiteX83" fmla="*/ 379095 w 693419"/>
                <a:gd name="connsiteY83" fmla="*/ 492442 h 493395"/>
                <a:gd name="connsiteX84" fmla="*/ 386715 w 693419"/>
                <a:gd name="connsiteY84" fmla="*/ 486728 h 493395"/>
                <a:gd name="connsiteX85" fmla="*/ 402908 w 693419"/>
                <a:gd name="connsiteY85" fmla="*/ 444817 h 493395"/>
                <a:gd name="connsiteX86" fmla="*/ 416243 w 693419"/>
                <a:gd name="connsiteY86" fmla="*/ 429578 h 493395"/>
                <a:gd name="connsiteX87" fmla="*/ 431483 w 693419"/>
                <a:gd name="connsiteY87" fmla="*/ 429578 h 493395"/>
                <a:gd name="connsiteX88" fmla="*/ 340043 w 693419"/>
                <a:gd name="connsiteY88" fmla="*/ 422910 h 493395"/>
                <a:gd name="connsiteX89" fmla="*/ 347663 w 693419"/>
                <a:gd name="connsiteY89" fmla="*/ 437197 h 493395"/>
                <a:gd name="connsiteX90" fmla="*/ 321945 w 693419"/>
                <a:gd name="connsiteY90" fmla="*/ 442913 h 493395"/>
                <a:gd name="connsiteX91" fmla="*/ 340043 w 693419"/>
                <a:gd name="connsiteY91" fmla="*/ 422910 h 493395"/>
                <a:gd name="connsiteX92" fmla="*/ 354330 w 693419"/>
                <a:gd name="connsiteY92" fmla="*/ 464820 h 493395"/>
                <a:gd name="connsiteX93" fmla="*/ 349568 w 693419"/>
                <a:gd name="connsiteY93" fmla="*/ 464820 h 493395"/>
                <a:gd name="connsiteX94" fmla="*/ 329565 w 693419"/>
                <a:gd name="connsiteY94" fmla="*/ 478155 h 493395"/>
                <a:gd name="connsiteX95" fmla="*/ 319088 w 693419"/>
                <a:gd name="connsiteY95" fmla="*/ 464820 h 493395"/>
                <a:gd name="connsiteX96" fmla="*/ 320040 w 693419"/>
                <a:gd name="connsiteY96" fmla="*/ 453390 h 493395"/>
                <a:gd name="connsiteX97" fmla="*/ 360997 w 693419"/>
                <a:gd name="connsiteY97" fmla="*/ 440055 h 493395"/>
                <a:gd name="connsiteX98" fmla="*/ 347663 w 693419"/>
                <a:gd name="connsiteY98" fmla="*/ 412433 h 493395"/>
                <a:gd name="connsiteX99" fmla="*/ 305753 w 693419"/>
                <a:gd name="connsiteY99" fmla="*/ 473392 h 493395"/>
                <a:gd name="connsiteX100" fmla="*/ 320993 w 693419"/>
                <a:gd name="connsiteY100" fmla="*/ 493395 h 493395"/>
                <a:gd name="connsiteX101" fmla="*/ 354330 w 693419"/>
                <a:gd name="connsiteY101" fmla="*/ 464820 h 493395"/>
                <a:gd name="connsiteX102" fmla="*/ 257175 w 693419"/>
                <a:gd name="connsiteY102" fmla="*/ 423863 h 493395"/>
                <a:gd name="connsiteX103" fmla="*/ 270510 w 693419"/>
                <a:gd name="connsiteY103" fmla="*/ 423863 h 493395"/>
                <a:gd name="connsiteX104" fmla="*/ 248603 w 693419"/>
                <a:gd name="connsiteY104" fmla="*/ 482917 h 493395"/>
                <a:gd name="connsiteX105" fmla="*/ 254318 w 693419"/>
                <a:gd name="connsiteY105" fmla="*/ 493395 h 493395"/>
                <a:gd name="connsiteX106" fmla="*/ 293370 w 693419"/>
                <a:gd name="connsiteY106" fmla="*/ 464820 h 493395"/>
                <a:gd name="connsiteX107" fmla="*/ 289560 w 693419"/>
                <a:gd name="connsiteY107" fmla="*/ 464820 h 493395"/>
                <a:gd name="connsiteX108" fmla="*/ 264795 w 693419"/>
                <a:gd name="connsiteY108" fmla="*/ 480060 h 493395"/>
                <a:gd name="connsiteX109" fmla="*/ 284798 w 693419"/>
                <a:gd name="connsiteY109" fmla="*/ 424815 h 493395"/>
                <a:gd name="connsiteX110" fmla="*/ 304800 w 693419"/>
                <a:gd name="connsiteY110" fmla="*/ 424815 h 493395"/>
                <a:gd name="connsiteX111" fmla="*/ 307658 w 693419"/>
                <a:gd name="connsiteY111" fmla="*/ 416242 h 493395"/>
                <a:gd name="connsiteX112" fmla="*/ 287655 w 693419"/>
                <a:gd name="connsiteY112" fmla="*/ 416242 h 493395"/>
                <a:gd name="connsiteX113" fmla="*/ 295275 w 693419"/>
                <a:gd name="connsiteY113" fmla="*/ 395288 h 493395"/>
                <a:gd name="connsiteX114" fmla="*/ 287655 w 693419"/>
                <a:gd name="connsiteY114" fmla="*/ 395288 h 493395"/>
                <a:gd name="connsiteX115" fmla="*/ 273368 w 693419"/>
                <a:gd name="connsiteY115" fmla="*/ 416242 h 493395"/>
                <a:gd name="connsiteX116" fmla="*/ 256223 w 693419"/>
                <a:gd name="connsiteY116" fmla="*/ 418147 h 493395"/>
                <a:gd name="connsiteX117" fmla="*/ 256223 w 693419"/>
                <a:gd name="connsiteY117" fmla="*/ 423863 h 493395"/>
                <a:gd name="connsiteX118" fmla="*/ 181928 w 693419"/>
                <a:gd name="connsiteY118" fmla="*/ 469583 h 493395"/>
                <a:gd name="connsiteX119" fmla="*/ 213360 w 693419"/>
                <a:gd name="connsiteY119" fmla="*/ 426720 h 493395"/>
                <a:gd name="connsiteX120" fmla="*/ 220028 w 693419"/>
                <a:gd name="connsiteY120" fmla="*/ 427672 h 493395"/>
                <a:gd name="connsiteX121" fmla="*/ 208598 w 693419"/>
                <a:gd name="connsiteY121" fmla="*/ 459105 h 493395"/>
                <a:gd name="connsiteX122" fmla="*/ 186690 w 693419"/>
                <a:gd name="connsiteY122" fmla="*/ 477203 h 493395"/>
                <a:gd name="connsiteX123" fmla="*/ 181928 w 693419"/>
                <a:gd name="connsiteY123" fmla="*/ 469583 h 493395"/>
                <a:gd name="connsiteX124" fmla="*/ 244793 w 693419"/>
                <a:gd name="connsiteY124" fmla="*/ 408622 h 493395"/>
                <a:gd name="connsiteX125" fmla="*/ 238125 w 693419"/>
                <a:gd name="connsiteY125" fmla="*/ 408622 h 493395"/>
                <a:gd name="connsiteX126" fmla="*/ 231458 w 693419"/>
                <a:gd name="connsiteY126" fmla="*/ 415290 h 493395"/>
                <a:gd name="connsiteX127" fmla="*/ 229553 w 693419"/>
                <a:gd name="connsiteY127" fmla="*/ 415290 h 493395"/>
                <a:gd name="connsiteX128" fmla="*/ 166688 w 693419"/>
                <a:gd name="connsiteY128" fmla="*/ 481013 h 493395"/>
                <a:gd name="connsiteX129" fmla="*/ 179070 w 693419"/>
                <a:gd name="connsiteY129" fmla="*/ 493395 h 493395"/>
                <a:gd name="connsiteX130" fmla="*/ 205740 w 693419"/>
                <a:gd name="connsiteY130" fmla="*/ 467678 h 493395"/>
                <a:gd name="connsiteX131" fmla="*/ 205740 w 693419"/>
                <a:gd name="connsiteY131" fmla="*/ 472440 h 493395"/>
                <a:gd name="connsiteX132" fmla="*/ 216218 w 693419"/>
                <a:gd name="connsiteY132" fmla="*/ 493395 h 493395"/>
                <a:gd name="connsiteX133" fmla="*/ 238125 w 693419"/>
                <a:gd name="connsiteY133" fmla="*/ 467678 h 493395"/>
                <a:gd name="connsiteX134" fmla="*/ 234315 w 693419"/>
                <a:gd name="connsiteY134" fmla="*/ 467678 h 493395"/>
                <a:gd name="connsiteX135" fmla="*/ 223838 w 693419"/>
                <a:gd name="connsiteY135" fmla="*/ 477203 h 493395"/>
                <a:gd name="connsiteX136" fmla="*/ 223838 w 693419"/>
                <a:gd name="connsiteY136" fmla="*/ 459105 h 493395"/>
                <a:gd name="connsiteX137" fmla="*/ 244793 w 693419"/>
                <a:gd name="connsiteY137" fmla="*/ 408622 h 493395"/>
                <a:gd name="connsiteX138" fmla="*/ 172403 w 693419"/>
                <a:gd name="connsiteY138" fmla="*/ 430530 h 493395"/>
                <a:gd name="connsiteX139" fmla="*/ 166688 w 693419"/>
                <a:gd name="connsiteY139" fmla="*/ 412433 h 493395"/>
                <a:gd name="connsiteX140" fmla="*/ 146685 w 693419"/>
                <a:gd name="connsiteY140" fmla="*/ 438150 h 493395"/>
                <a:gd name="connsiteX141" fmla="*/ 146685 w 693419"/>
                <a:gd name="connsiteY141" fmla="*/ 426720 h 493395"/>
                <a:gd name="connsiteX142" fmla="*/ 137160 w 693419"/>
                <a:gd name="connsiteY142" fmla="*/ 411480 h 493395"/>
                <a:gd name="connsiteX143" fmla="*/ 115253 w 693419"/>
                <a:gd name="connsiteY143" fmla="*/ 437197 h 493395"/>
                <a:gd name="connsiteX144" fmla="*/ 119063 w 693419"/>
                <a:gd name="connsiteY144" fmla="*/ 437197 h 493395"/>
                <a:gd name="connsiteX145" fmla="*/ 129540 w 693419"/>
                <a:gd name="connsiteY145" fmla="*/ 427672 h 493395"/>
                <a:gd name="connsiteX146" fmla="*/ 129540 w 693419"/>
                <a:gd name="connsiteY146" fmla="*/ 445770 h 493395"/>
                <a:gd name="connsiteX147" fmla="*/ 113348 w 693419"/>
                <a:gd name="connsiteY147" fmla="*/ 481013 h 493395"/>
                <a:gd name="connsiteX148" fmla="*/ 120015 w 693419"/>
                <a:gd name="connsiteY148" fmla="*/ 492442 h 493395"/>
                <a:gd name="connsiteX149" fmla="*/ 127635 w 693419"/>
                <a:gd name="connsiteY149" fmla="*/ 486728 h 493395"/>
                <a:gd name="connsiteX150" fmla="*/ 143828 w 693419"/>
                <a:gd name="connsiteY150" fmla="*/ 444817 h 493395"/>
                <a:gd name="connsiteX151" fmla="*/ 157163 w 693419"/>
                <a:gd name="connsiteY151" fmla="*/ 429578 h 493395"/>
                <a:gd name="connsiteX152" fmla="*/ 172403 w 693419"/>
                <a:gd name="connsiteY152" fmla="*/ 429578 h 493395"/>
                <a:gd name="connsiteX153" fmla="*/ 59055 w 693419"/>
                <a:gd name="connsiteY153" fmla="*/ 489585 h 493395"/>
                <a:gd name="connsiteX154" fmla="*/ 60960 w 693419"/>
                <a:gd name="connsiteY154" fmla="*/ 484822 h 493395"/>
                <a:gd name="connsiteX155" fmla="*/ 46673 w 693419"/>
                <a:gd name="connsiteY155" fmla="*/ 460058 h 493395"/>
                <a:gd name="connsiteX156" fmla="*/ 54293 w 693419"/>
                <a:gd name="connsiteY156" fmla="*/ 438150 h 493395"/>
                <a:gd name="connsiteX157" fmla="*/ 76200 w 693419"/>
                <a:gd name="connsiteY157" fmla="*/ 438150 h 493395"/>
                <a:gd name="connsiteX158" fmla="*/ 84773 w 693419"/>
                <a:gd name="connsiteY158" fmla="*/ 452438 h 493395"/>
                <a:gd name="connsiteX159" fmla="*/ 90488 w 693419"/>
                <a:gd name="connsiteY159" fmla="*/ 452438 h 493395"/>
                <a:gd name="connsiteX160" fmla="*/ 103823 w 693419"/>
                <a:gd name="connsiteY160" fmla="*/ 416242 h 493395"/>
                <a:gd name="connsiteX161" fmla="*/ 98107 w 693419"/>
                <a:gd name="connsiteY161" fmla="*/ 416242 h 493395"/>
                <a:gd name="connsiteX162" fmla="*/ 79057 w 693419"/>
                <a:gd name="connsiteY162" fmla="*/ 430530 h 493395"/>
                <a:gd name="connsiteX163" fmla="*/ 57150 w 693419"/>
                <a:gd name="connsiteY163" fmla="*/ 430530 h 493395"/>
                <a:gd name="connsiteX164" fmla="*/ 68580 w 693419"/>
                <a:gd name="connsiteY164" fmla="*/ 399097 h 493395"/>
                <a:gd name="connsiteX165" fmla="*/ 87630 w 693419"/>
                <a:gd name="connsiteY165" fmla="*/ 386715 h 493395"/>
                <a:gd name="connsiteX166" fmla="*/ 97155 w 693419"/>
                <a:gd name="connsiteY166" fmla="*/ 386715 h 493395"/>
                <a:gd name="connsiteX167" fmla="*/ 112395 w 693419"/>
                <a:gd name="connsiteY167" fmla="*/ 404813 h 493395"/>
                <a:gd name="connsiteX168" fmla="*/ 118110 w 693419"/>
                <a:gd name="connsiteY168" fmla="*/ 404813 h 493395"/>
                <a:gd name="connsiteX169" fmla="*/ 122873 w 693419"/>
                <a:gd name="connsiteY169" fmla="*/ 380047 h 493395"/>
                <a:gd name="connsiteX170" fmla="*/ 40957 w 693419"/>
                <a:gd name="connsiteY170" fmla="*/ 380047 h 493395"/>
                <a:gd name="connsiteX171" fmla="*/ 39053 w 693419"/>
                <a:gd name="connsiteY171" fmla="*/ 384810 h 493395"/>
                <a:gd name="connsiteX172" fmla="*/ 48578 w 693419"/>
                <a:gd name="connsiteY172" fmla="*/ 409575 h 493395"/>
                <a:gd name="connsiteX173" fmla="*/ 30480 w 693419"/>
                <a:gd name="connsiteY173" fmla="*/ 458153 h 493395"/>
                <a:gd name="connsiteX174" fmla="*/ 1905 w 693419"/>
                <a:gd name="connsiteY174" fmla="*/ 482917 h 493395"/>
                <a:gd name="connsiteX175" fmla="*/ 953 w 693419"/>
                <a:gd name="connsiteY175" fmla="*/ 487680 h 493395"/>
                <a:gd name="connsiteX176" fmla="*/ 59055 w 693419"/>
                <a:gd name="connsiteY176" fmla="*/ 487680 h 493395"/>
                <a:gd name="connsiteX177" fmla="*/ 460058 w 693419"/>
                <a:gd name="connsiteY177" fmla="*/ 238125 h 493395"/>
                <a:gd name="connsiteX178" fmla="*/ 467678 w 693419"/>
                <a:gd name="connsiteY178" fmla="*/ 252413 h 493395"/>
                <a:gd name="connsiteX179" fmla="*/ 441960 w 693419"/>
                <a:gd name="connsiteY179" fmla="*/ 258128 h 493395"/>
                <a:gd name="connsiteX180" fmla="*/ 460058 w 693419"/>
                <a:gd name="connsiteY180" fmla="*/ 238125 h 493395"/>
                <a:gd name="connsiteX181" fmla="*/ 474345 w 693419"/>
                <a:gd name="connsiteY181" fmla="*/ 279083 h 493395"/>
                <a:gd name="connsiteX182" fmla="*/ 469583 w 693419"/>
                <a:gd name="connsiteY182" fmla="*/ 279083 h 493395"/>
                <a:gd name="connsiteX183" fmla="*/ 449580 w 693419"/>
                <a:gd name="connsiteY183" fmla="*/ 292417 h 493395"/>
                <a:gd name="connsiteX184" fmla="*/ 439103 w 693419"/>
                <a:gd name="connsiteY184" fmla="*/ 279083 h 493395"/>
                <a:gd name="connsiteX185" fmla="*/ 440055 w 693419"/>
                <a:gd name="connsiteY185" fmla="*/ 267653 h 493395"/>
                <a:gd name="connsiteX186" fmla="*/ 481013 w 693419"/>
                <a:gd name="connsiteY186" fmla="*/ 254317 h 493395"/>
                <a:gd name="connsiteX187" fmla="*/ 467678 w 693419"/>
                <a:gd name="connsiteY187" fmla="*/ 226695 h 493395"/>
                <a:gd name="connsiteX188" fmla="*/ 425768 w 693419"/>
                <a:gd name="connsiteY188" fmla="*/ 287655 h 493395"/>
                <a:gd name="connsiteX189" fmla="*/ 441008 w 693419"/>
                <a:gd name="connsiteY189" fmla="*/ 307658 h 493395"/>
                <a:gd name="connsiteX190" fmla="*/ 474345 w 693419"/>
                <a:gd name="connsiteY190" fmla="*/ 279083 h 493395"/>
                <a:gd name="connsiteX191" fmla="*/ 466725 w 693419"/>
                <a:gd name="connsiteY191" fmla="*/ 219075 h 493395"/>
                <a:gd name="connsiteX192" fmla="*/ 495300 w 693419"/>
                <a:gd name="connsiteY192" fmla="*/ 192405 h 493395"/>
                <a:gd name="connsiteX193" fmla="*/ 495300 w 693419"/>
                <a:gd name="connsiteY193" fmla="*/ 189547 h 493395"/>
                <a:gd name="connsiteX194" fmla="*/ 480060 w 693419"/>
                <a:gd name="connsiteY194" fmla="*/ 189547 h 493395"/>
                <a:gd name="connsiteX195" fmla="*/ 461963 w 693419"/>
                <a:gd name="connsiteY195" fmla="*/ 220028 h 493395"/>
                <a:gd name="connsiteX196" fmla="*/ 466725 w 693419"/>
                <a:gd name="connsiteY196" fmla="*/ 220028 h 493395"/>
                <a:gd name="connsiteX197" fmla="*/ 378143 w 693419"/>
                <a:gd name="connsiteY197" fmla="*/ 238125 h 493395"/>
                <a:gd name="connsiteX198" fmla="*/ 391478 w 693419"/>
                <a:gd name="connsiteY198" fmla="*/ 238125 h 493395"/>
                <a:gd name="connsiteX199" fmla="*/ 369570 w 693419"/>
                <a:gd name="connsiteY199" fmla="*/ 297180 h 493395"/>
                <a:gd name="connsiteX200" fmla="*/ 375285 w 693419"/>
                <a:gd name="connsiteY200" fmla="*/ 307658 h 493395"/>
                <a:gd name="connsiteX201" fmla="*/ 414338 w 693419"/>
                <a:gd name="connsiteY201" fmla="*/ 279083 h 493395"/>
                <a:gd name="connsiteX202" fmla="*/ 410528 w 693419"/>
                <a:gd name="connsiteY202" fmla="*/ 279083 h 493395"/>
                <a:gd name="connsiteX203" fmla="*/ 385763 w 693419"/>
                <a:gd name="connsiteY203" fmla="*/ 294322 h 493395"/>
                <a:gd name="connsiteX204" fmla="*/ 405765 w 693419"/>
                <a:gd name="connsiteY204" fmla="*/ 239078 h 493395"/>
                <a:gd name="connsiteX205" fmla="*/ 425768 w 693419"/>
                <a:gd name="connsiteY205" fmla="*/ 239078 h 493395"/>
                <a:gd name="connsiteX206" fmla="*/ 428625 w 693419"/>
                <a:gd name="connsiteY206" fmla="*/ 230505 h 493395"/>
                <a:gd name="connsiteX207" fmla="*/ 408622 w 693419"/>
                <a:gd name="connsiteY207" fmla="*/ 230505 h 493395"/>
                <a:gd name="connsiteX208" fmla="*/ 416243 w 693419"/>
                <a:gd name="connsiteY208" fmla="*/ 209550 h 493395"/>
                <a:gd name="connsiteX209" fmla="*/ 408622 w 693419"/>
                <a:gd name="connsiteY209" fmla="*/ 209550 h 493395"/>
                <a:gd name="connsiteX210" fmla="*/ 394335 w 693419"/>
                <a:gd name="connsiteY210" fmla="*/ 230505 h 493395"/>
                <a:gd name="connsiteX211" fmla="*/ 377190 w 693419"/>
                <a:gd name="connsiteY211" fmla="*/ 232410 h 493395"/>
                <a:gd name="connsiteX212" fmla="*/ 377190 w 693419"/>
                <a:gd name="connsiteY212" fmla="*/ 238125 h 493395"/>
                <a:gd name="connsiteX213" fmla="*/ 359093 w 693419"/>
                <a:gd name="connsiteY213" fmla="*/ 235267 h 493395"/>
                <a:gd name="connsiteX214" fmla="*/ 354330 w 693419"/>
                <a:gd name="connsiteY214" fmla="*/ 226695 h 493395"/>
                <a:gd name="connsiteX215" fmla="*/ 322898 w 693419"/>
                <a:gd name="connsiteY215" fmla="*/ 252413 h 493395"/>
                <a:gd name="connsiteX216" fmla="*/ 326708 w 693419"/>
                <a:gd name="connsiteY216" fmla="*/ 252413 h 493395"/>
                <a:gd name="connsiteX217" fmla="*/ 342900 w 693419"/>
                <a:gd name="connsiteY217" fmla="*/ 240030 h 493395"/>
                <a:gd name="connsiteX218" fmla="*/ 320040 w 693419"/>
                <a:gd name="connsiteY218" fmla="*/ 299085 h 493395"/>
                <a:gd name="connsiteX219" fmla="*/ 324803 w 693419"/>
                <a:gd name="connsiteY219" fmla="*/ 307658 h 493395"/>
                <a:gd name="connsiteX220" fmla="*/ 355283 w 693419"/>
                <a:gd name="connsiteY220" fmla="*/ 281940 h 493395"/>
                <a:gd name="connsiteX221" fmla="*/ 351472 w 693419"/>
                <a:gd name="connsiteY221" fmla="*/ 281940 h 493395"/>
                <a:gd name="connsiteX222" fmla="*/ 335280 w 693419"/>
                <a:gd name="connsiteY222" fmla="*/ 294322 h 493395"/>
                <a:gd name="connsiteX223" fmla="*/ 359093 w 693419"/>
                <a:gd name="connsiteY223" fmla="*/ 235267 h 493395"/>
                <a:gd name="connsiteX224" fmla="*/ 363855 w 693419"/>
                <a:gd name="connsiteY224" fmla="*/ 205740 h 493395"/>
                <a:gd name="connsiteX225" fmla="*/ 373380 w 693419"/>
                <a:gd name="connsiteY225" fmla="*/ 196215 h 493395"/>
                <a:gd name="connsiteX226" fmla="*/ 363855 w 693419"/>
                <a:gd name="connsiteY226" fmla="*/ 186690 h 493395"/>
                <a:gd name="connsiteX227" fmla="*/ 354330 w 693419"/>
                <a:gd name="connsiteY227" fmla="*/ 196215 h 493395"/>
                <a:gd name="connsiteX228" fmla="*/ 363855 w 693419"/>
                <a:gd name="connsiteY228" fmla="*/ 205740 h 493395"/>
                <a:gd name="connsiteX229" fmla="*/ 284798 w 693419"/>
                <a:gd name="connsiteY229" fmla="*/ 294322 h 493395"/>
                <a:gd name="connsiteX230" fmla="*/ 325755 w 693419"/>
                <a:gd name="connsiteY230" fmla="*/ 185738 h 493395"/>
                <a:gd name="connsiteX231" fmla="*/ 324803 w 693419"/>
                <a:gd name="connsiteY231" fmla="*/ 183833 h 493395"/>
                <a:gd name="connsiteX232" fmla="*/ 299085 w 693419"/>
                <a:gd name="connsiteY232" fmla="*/ 186690 h 493395"/>
                <a:gd name="connsiteX233" fmla="*/ 299085 w 693419"/>
                <a:gd name="connsiteY233" fmla="*/ 189547 h 493395"/>
                <a:gd name="connsiteX234" fmla="*/ 303848 w 693419"/>
                <a:gd name="connsiteY234" fmla="*/ 193358 h 493395"/>
                <a:gd name="connsiteX235" fmla="*/ 302895 w 693419"/>
                <a:gd name="connsiteY235" fmla="*/ 211455 h 493395"/>
                <a:gd name="connsiteX236" fmla="*/ 270510 w 693419"/>
                <a:gd name="connsiteY236" fmla="*/ 296228 h 493395"/>
                <a:gd name="connsiteX237" fmla="*/ 276225 w 693419"/>
                <a:gd name="connsiteY237" fmla="*/ 306705 h 493395"/>
                <a:gd name="connsiteX238" fmla="*/ 306705 w 693419"/>
                <a:gd name="connsiteY238" fmla="*/ 280988 h 493395"/>
                <a:gd name="connsiteX239" fmla="*/ 302895 w 693419"/>
                <a:gd name="connsiteY239" fmla="*/ 280988 h 493395"/>
                <a:gd name="connsiteX240" fmla="*/ 284798 w 693419"/>
                <a:gd name="connsiteY240" fmla="*/ 294322 h 493395"/>
                <a:gd name="connsiteX241" fmla="*/ 205740 w 693419"/>
                <a:gd name="connsiteY241" fmla="*/ 284797 h 493395"/>
                <a:gd name="connsiteX242" fmla="*/ 237173 w 693419"/>
                <a:gd name="connsiteY242" fmla="*/ 241935 h 493395"/>
                <a:gd name="connsiteX243" fmla="*/ 243840 w 693419"/>
                <a:gd name="connsiteY243" fmla="*/ 242888 h 493395"/>
                <a:gd name="connsiteX244" fmla="*/ 232410 w 693419"/>
                <a:gd name="connsiteY244" fmla="*/ 274320 h 493395"/>
                <a:gd name="connsiteX245" fmla="*/ 210503 w 693419"/>
                <a:gd name="connsiteY245" fmla="*/ 292417 h 493395"/>
                <a:gd name="connsiteX246" fmla="*/ 205740 w 693419"/>
                <a:gd name="connsiteY246" fmla="*/ 284797 h 493395"/>
                <a:gd name="connsiteX247" fmla="*/ 268605 w 693419"/>
                <a:gd name="connsiteY247" fmla="*/ 223838 h 493395"/>
                <a:gd name="connsiteX248" fmla="*/ 261938 w 693419"/>
                <a:gd name="connsiteY248" fmla="*/ 223838 h 493395"/>
                <a:gd name="connsiteX249" fmla="*/ 255270 w 693419"/>
                <a:gd name="connsiteY249" fmla="*/ 230505 h 493395"/>
                <a:gd name="connsiteX250" fmla="*/ 253365 w 693419"/>
                <a:gd name="connsiteY250" fmla="*/ 230505 h 493395"/>
                <a:gd name="connsiteX251" fmla="*/ 190500 w 693419"/>
                <a:gd name="connsiteY251" fmla="*/ 296228 h 493395"/>
                <a:gd name="connsiteX252" fmla="*/ 202883 w 693419"/>
                <a:gd name="connsiteY252" fmla="*/ 308610 h 493395"/>
                <a:gd name="connsiteX253" fmla="*/ 229553 w 693419"/>
                <a:gd name="connsiteY253" fmla="*/ 282892 h 493395"/>
                <a:gd name="connsiteX254" fmla="*/ 229553 w 693419"/>
                <a:gd name="connsiteY254" fmla="*/ 287655 h 493395"/>
                <a:gd name="connsiteX255" fmla="*/ 240030 w 693419"/>
                <a:gd name="connsiteY255" fmla="*/ 308610 h 493395"/>
                <a:gd name="connsiteX256" fmla="*/ 261938 w 693419"/>
                <a:gd name="connsiteY256" fmla="*/ 282892 h 493395"/>
                <a:gd name="connsiteX257" fmla="*/ 258128 w 693419"/>
                <a:gd name="connsiteY257" fmla="*/ 282892 h 493395"/>
                <a:gd name="connsiteX258" fmla="*/ 247650 w 693419"/>
                <a:gd name="connsiteY258" fmla="*/ 292417 h 493395"/>
                <a:gd name="connsiteX259" fmla="*/ 247650 w 693419"/>
                <a:gd name="connsiteY259" fmla="*/ 274320 h 493395"/>
                <a:gd name="connsiteX260" fmla="*/ 268605 w 693419"/>
                <a:gd name="connsiteY260" fmla="*/ 223838 h 493395"/>
                <a:gd name="connsiteX261" fmla="*/ 117157 w 693419"/>
                <a:gd name="connsiteY261" fmla="*/ 321945 h 493395"/>
                <a:gd name="connsiteX262" fmla="*/ 135255 w 693419"/>
                <a:gd name="connsiteY262" fmla="*/ 304800 h 493395"/>
                <a:gd name="connsiteX263" fmla="*/ 151448 w 693419"/>
                <a:gd name="connsiteY263" fmla="*/ 310515 h 493395"/>
                <a:gd name="connsiteX264" fmla="*/ 166688 w 693419"/>
                <a:gd name="connsiteY264" fmla="*/ 319088 h 493395"/>
                <a:gd name="connsiteX265" fmla="*/ 137160 w 693419"/>
                <a:gd name="connsiteY265" fmla="*/ 331470 h 493395"/>
                <a:gd name="connsiteX266" fmla="*/ 117157 w 693419"/>
                <a:gd name="connsiteY266" fmla="*/ 321945 h 493395"/>
                <a:gd name="connsiteX267" fmla="*/ 147638 w 693419"/>
                <a:gd name="connsiteY267" fmla="*/ 274320 h 493395"/>
                <a:gd name="connsiteX268" fmla="*/ 140970 w 693419"/>
                <a:gd name="connsiteY268" fmla="*/ 265747 h 493395"/>
                <a:gd name="connsiteX269" fmla="*/ 159068 w 693419"/>
                <a:gd name="connsiteY269" fmla="*/ 233363 h 493395"/>
                <a:gd name="connsiteX270" fmla="*/ 165735 w 693419"/>
                <a:gd name="connsiteY270" fmla="*/ 241935 h 493395"/>
                <a:gd name="connsiteX271" fmla="*/ 147638 w 693419"/>
                <a:gd name="connsiteY271" fmla="*/ 274320 h 493395"/>
                <a:gd name="connsiteX272" fmla="*/ 180023 w 693419"/>
                <a:gd name="connsiteY272" fmla="*/ 314325 h 493395"/>
                <a:gd name="connsiteX273" fmla="*/ 158115 w 693419"/>
                <a:gd name="connsiteY273" fmla="*/ 297180 h 493395"/>
                <a:gd name="connsiteX274" fmla="*/ 140970 w 693419"/>
                <a:gd name="connsiteY274" fmla="*/ 288608 h 493395"/>
                <a:gd name="connsiteX275" fmla="*/ 148590 w 693419"/>
                <a:gd name="connsiteY275" fmla="*/ 279083 h 493395"/>
                <a:gd name="connsiteX276" fmla="*/ 180975 w 693419"/>
                <a:gd name="connsiteY276" fmla="*/ 245745 h 493395"/>
                <a:gd name="connsiteX277" fmla="*/ 179070 w 693419"/>
                <a:gd name="connsiteY277" fmla="*/ 237172 h 493395"/>
                <a:gd name="connsiteX278" fmla="*/ 195263 w 693419"/>
                <a:gd name="connsiteY278" fmla="*/ 237172 h 493395"/>
                <a:gd name="connsiteX279" fmla="*/ 198120 w 693419"/>
                <a:gd name="connsiteY279" fmla="*/ 228600 h 493395"/>
                <a:gd name="connsiteX280" fmla="*/ 172403 w 693419"/>
                <a:gd name="connsiteY280" fmla="*/ 228600 h 493395"/>
                <a:gd name="connsiteX281" fmla="*/ 161925 w 693419"/>
                <a:gd name="connsiteY281" fmla="*/ 225742 h 493395"/>
                <a:gd name="connsiteX282" fmla="*/ 127635 w 693419"/>
                <a:gd name="connsiteY282" fmla="*/ 258128 h 493395"/>
                <a:gd name="connsiteX283" fmla="*/ 143828 w 693419"/>
                <a:gd name="connsiteY283" fmla="*/ 278130 h 493395"/>
                <a:gd name="connsiteX284" fmla="*/ 128588 w 693419"/>
                <a:gd name="connsiteY284" fmla="*/ 293370 h 493395"/>
                <a:gd name="connsiteX285" fmla="*/ 132398 w 693419"/>
                <a:gd name="connsiteY285" fmla="*/ 300990 h 493395"/>
                <a:gd name="connsiteX286" fmla="*/ 100965 w 693419"/>
                <a:gd name="connsiteY286" fmla="*/ 325755 h 493395"/>
                <a:gd name="connsiteX287" fmla="*/ 130493 w 693419"/>
                <a:gd name="connsiteY287" fmla="*/ 340042 h 493395"/>
                <a:gd name="connsiteX288" fmla="*/ 180023 w 693419"/>
                <a:gd name="connsiteY288" fmla="*/ 314325 h 493395"/>
                <a:gd name="connsiteX289" fmla="*/ 76200 w 693419"/>
                <a:gd name="connsiteY289" fmla="*/ 251460 h 493395"/>
                <a:gd name="connsiteX290" fmla="*/ 84773 w 693419"/>
                <a:gd name="connsiteY290" fmla="*/ 265747 h 493395"/>
                <a:gd name="connsiteX291" fmla="*/ 90488 w 693419"/>
                <a:gd name="connsiteY291" fmla="*/ 265747 h 493395"/>
                <a:gd name="connsiteX292" fmla="*/ 103823 w 693419"/>
                <a:gd name="connsiteY292" fmla="*/ 229553 h 493395"/>
                <a:gd name="connsiteX293" fmla="*/ 98107 w 693419"/>
                <a:gd name="connsiteY293" fmla="*/ 229553 h 493395"/>
                <a:gd name="connsiteX294" fmla="*/ 79057 w 693419"/>
                <a:gd name="connsiteY294" fmla="*/ 243840 h 493395"/>
                <a:gd name="connsiteX295" fmla="*/ 57150 w 693419"/>
                <a:gd name="connsiteY295" fmla="*/ 243840 h 493395"/>
                <a:gd name="connsiteX296" fmla="*/ 67628 w 693419"/>
                <a:gd name="connsiteY296" fmla="*/ 214313 h 493395"/>
                <a:gd name="connsiteX297" fmla="*/ 86678 w 693419"/>
                <a:gd name="connsiteY297" fmla="*/ 202883 h 493395"/>
                <a:gd name="connsiteX298" fmla="*/ 96203 w 693419"/>
                <a:gd name="connsiteY298" fmla="*/ 202883 h 493395"/>
                <a:gd name="connsiteX299" fmla="*/ 111443 w 693419"/>
                <a:gd name="connsiteY299" fmla="*/ 220028 h 493395"/>
                <a:gd name="connsiteX300" fmla="*/ 117157 w 693419"/>
                <a:gd name="connsiteY300" fmla="*/ 220028 h 493395"/>
                <a:gd name="connsiteX301" fmla="*/ 121920 w 693419"/>
                <a:gd name="connsiteY301" fmla="*/ 195263 h 493395"/>
                <a:gd name="connsiteX302" fmla="*/ 40005 w 693419"/>
                <a:gd name="connsiteY302" fmla="*/ 195263 h 493395"/>
                <a:gd name="connsiteX303" fmla="*/ 38100 w 693419"/>
                <a:gd name="connsiteY303" fmla="*/ 200025 h 493395"/>
                <a:gd name="connsiteX304" fmla="*/ 47625 w 693419"/>
                <a:gd name="connsiteY304" fmla="*/ 224790 h 493395"/>
                <a:gd name="connsiteX305" fmla="*/ 29528 w 693419"/>
                <a:gd name="connsiteY305" fmla="*/ 273367 h 493395"/>
                <a:gd name="connsiteX306" fmla="*/ 953 w 693419"/>
                <a:gd name="connsiteY306" fmla="*/ 298133 h 493395"/>
                <a:gd name="connsiteX307" fmla="*/ 0 w 693419"/>
                <a:gd name="connsiteY307" fmla="*/ 302895 h 493395"/>
                <a:gd name="connsiteX308" fmla="*/ 91440 w 693419"/>
                <a:gd name="connsiteY308" fmla="*/ 302895 h 493395"/>
                <a:gd name="connsiteX309" fmla="*/ 107632 w 693419"/>
                <a:gd name="connsiteY309" fmla="*/ 277178 h 493395"/>
                <a:gd name="connsiteX310" fmla="*/ 101918 w 693419"/>
                <a:gd name="connsiteY310" fmla="*/ 277178 h 493395"/>
                <a:gd name="connsiteX311" fmla="*/ 60007 w 693419"/>
                <a:gd name="connsiteY311" fmla="*/ 296228 h 493395"/>
                <a:gd name="connsiteX312" fmla="*/ 45720 w 693419"/>
                <a:gd name="connsiteY312" fmla="*/ 273367 h 493395"/>
                <a:gd name="connsiteX313" fmla="*/ 54293 w 693419"/>
                <a:gd name="connsiteY313" fmla="*/ 249555 h 493395"/>
                <a:gd name="connsiteX314" fmla="*/ 76200 w 693419"/>
                <a:gd name="connsiteY314" fmla="*/ 249555 h 493395"/>
                <a:gd name="connsiteX315" fmla="*/ 88582 w 693419"/>
                <a:gd name="connsiteY315" fmla="*/ 188595 h 493395"/>
                <a:gd name="connsiteX316" fmla="*/ 117157 w 693419"/>
                <a:gd name="connsiteY316" fmla="*/ 168592 h 493395"/>
                <a:gd name="connsiteX317" fmla="*/ 117157 w 693419"/>
                <a:gd name="connsiteY317" fmla="*/ 165735 h 493395"/>
                <a:gd name="connsiteX318" fmla="*/ 100013 w 693419"/>
                <a:gd name="connsiteY318" fmla="*/ 165735 h 493395"/>
                <a:gd name="connsiteX319" fmla="*/ 83820 w 693419"/>
                <a:gd name="connsiteY319" fmla="*/ 188595 h 493395"/>
                <a:gd name="connsiteX320" fmla="*/ 88582 w 693419"/>
                <a:gd name="connsiteY320" fmla="*/ 188595 h 493395"/>
                <a:gd name="connsiteX321" fmla="*/ 450533 w 693419"/>
                <a:gd name="connsiteY321" fmla="*/ 52388 h 493395"/>
                <a:gd name="connsiteX322" fmla="*/ 458153 w 693419"/>
                <a:gd name="connsiteY322" fmla="*/ 66675 h 493395"/>
                <a:gd name="connsiteX323" fmla="*/ 432435 w 693419"/>
                <a:gd name="connsiteY323" fmla="*/ 72390 h 493395"/>
                <a:gd name="connsiteX324" fmla="*/ 450533 w 693419"/>
                <a:gd name="connsiteY324" fmla="*/ 52388 h 493395"/>
                <a:gd name="connsiteX325" fmla="*/ 464820 w 693419"/>
                <a:gd name="connsiteY325" fmla="*/ 93345 h 493395"/>
                <a:gd name="connsiteX326" fmla="*/ 460058 w 693419"/>
                <a:gd name="connsiteY326" fmla="*/ 93345 h 493395"/>
                <a:gd name="connsiteX327" fmla="*/ 440055 w 693419"/>
                <a:gd name="connsiteY327" fmla="*/ 106680 h 493395"/>
                <a:gd name="connsiteX328" fmla="*/ 429578 w 693419"/>
                <a:gd name="connsiteY328" fmla="*/ 93345 h 493395"/>
                <a:gd name="connsiteX329" fmla="*/ 430530 w 693419"/>
                <a:gd name="connsiteY329" fmla="*/ 81915 h 493395"/>
                <a:gd name="connsiteX330" fmla="*/ 471488 w 693419"/>
                <a:gd name="connsiteY330" fmla="*/ 68580 h 493395"/>
                <a:gd name="connsiteX331" fmla="*/ 458153 w 693419"/>
                <a:gd name="connsiteY331" fmla="*/ 40958 h 493395"/>
                <a:gd name="connsiteX332" fmla="*/ 416243 w 693419"/>
                <a:gd name="connsiteY332" fmla="*/ 101917 h 493395"/>
                <a:gd name="connsiteX333" fmla="*/ 431483 w 693419"/>
                <a:gd name="connsiteY333" fmla="*/ 121920 h 493395"/>
                <a:gd name="connsiteX334" fmla="*/ 464820 w 693419"/>
                <a:gd name="connsiteY334" fmla="*/ 93345 h 493395"/>
                <a:gd name="connsiteX335" fmla="*/ 457200 w 693419"/>
                <a:gd name="connsiteY335" fmla="*/ 33338 h 493395"/>
                <a:gd name="connsiteX336" fmla="*/ 485775 w 693419"/>
                <a:gd name="connsiteY336" fmla="*/ 6667 h 493395"/>
                <a:gd name="connsiteX337" fmla="*/ 485775 w 693419"/>
                <a:gd name="connsiteY337" fmla="*/ 3810 h 493395"/>
                <a:gd name="connsiteX338" fmla="*/ 470535 w 693419"/>
                <a:gd name="connsiteY338" fmla="*/ 3810 h 493395"/>
                <a:gd name="connsiteX339" fmla="*/ 452438 w 693419"/>
                <a:gd name="connsiteY339" fmla="*/ 34290 h 493395"/>
                <a:gd name="connsiteX340" fmla="*/ 457200 w 693419"/>
                <a:gd name="connsiteY340" fmla="*/ 34290 h 493395"/>
                <a:gd name="connsiteX341" fmla="*/ 371475 w 693419"/>
                <a:gd name="connsiteY341" fmla="*/ 52388 h 493395"/>
                <a:gd name="connsiteX342" fmla="*/ 381953 w 693419"/>
                <a:gd name="connsiteY342" fmla="*/ 52388 h 493395"/>
                <a:gd name="connsiteX343" fmla="*/ 360045 w 693419"/>
                <a:gd name="connsiteY343" fmla="*/ 111442 h 493395"/>
                <a:gd name="connsiteX344" fmla="*/ 365760 w 693419"/>
                <a:gd name="connsiteY344" fmla="*/ 121920 h 493395"/>
                <a:gd name="connsiteX345" fmla="*/ 404813 w 693419"/>
                <a:gd name="connsiteY345" fmla="*/ 93345 h 493395"/>
                <a:gd name="connsiteX346" fmla="*/ 401003 w 693419"/>
                <a:gd name="connsiteY346" fmla="*/ 93345 h 493395"/>
                <a:gd name="connsiteX347" fmla="*/ 376238 w 693419"/>
                <a:gd name="connsiteY347" fmla="*/ 108585 h 493395"/>
                <a:gd name="connsiteX348" fmla="*/ 396240 w 693419"/>
                <a:gd name="connsiteY348" fmla="*/ 53340 h 493395"/>
                <a:gd name="connsiteX349" fmla="*/ 416243 w 693419"/>
                <a:gd name="connsiteY349" fmla="*/ 53340 h 493395"/>
                <a:gd name="connsiteX350" fmla="*/ 419100 w 693419"/>
                <a:gd name="connsiteY350" fmla="*/ 44767 h 493395"/>
                <a:gd name="connsiteX351" fmla="*/ 399097 w 693419"/>
                <a:gd name="connsiteY351" fmla="*/ 44767 h 493395"/>
                <a:gd name="connsiteX352" fmla="*/ 406718 w 693419"/>
                <a:gd name="connsiteY352" fmla="*/ 23813 h 493395"/>
                <a:gd name="connsiteX353" fmla="*/ 399097 w 693419"/>
                <a:gd name="connsiteY353" fmla="*/ 23813 h 493395"/>
                <a:gd name="connsiteX354" fmla="*/ 384810 w 693419"/>
                <a:gd name="connsiteY354" fmla="*/ 44767 h 493395"/>
                <a:gd name="connsiteX355" fmla="*/ 370522 w 693419"/>
                <a:gd name="connsiteY355" fmla="*/ 46672 h 493395"/>
                <a:gd name="connsiteX356" fmla="*/ 370522 w 693419"/>
                <a:gd name="connsiteY356" fmla="*/ 52388 h 493395"/>
                <a:gd name="connsiteX357" fmla="*/ 360997 w 693419"/>
                <a:gd name="connsiteY357" fmla="*/ 59055 h 493395"/>
                <a:gd name="connsiteX358" fmla="*/ 355283 w 693419"/>
                <a:gd name="connsiteY358" fmla="*/ 40958 h 493395"/>
                <a:gd name="connsiteX359" fmla="*/ 335280 w 693419"/>
                <a:gd name="connsiteY359" fmla="*/ 66675 h 493395"/>
                <a:gd name="connsiteX360" fmla="*/ 335280 w 693419"/>
                <a:gd name="connsiteY360" fmla="*/ 55245 h 493395"/>
                <a:gd name="connsiteX361" fmla="*/ 325755 w 693419"/>
                <a:gd name="connsiteY361" fmla="*/ 40005 h 493395"/>
                <a:gd name="connsiteX362" fmla="*/ 303848 w 693419"/>
                <a:gd name="connsiteY362" fmla="*/ 65722 h 493395"/>
                <a:gd name="connsiteX363" fmla="*/ 307658 w 693419"/>
                <a:gd name="connsiteY363" fmla="*/ 65722 h 493395"/>
                <a:gd name="connsiteX364" fmla="*/ 318135 w 693419"/>
                <a:gd name="connsiteY364" fmla="*/ 56197 h 493395"/>
                <a:gd name="connsiteX365" fmla="*/ 318135 w 693419"/>
                <a:gd name="connsiteY365" fmla="*/ 74295 h 493395"/>
                <a:gd name="connsiteX366" fmla="*/ 301943 w 693419"/>
                <a:gd name="connsiteY366" fmla="*/ 109538 h 493395"/>
                <a:gd name="connsiteX367" fmla="*/ 308610 w 693419"/>
                <a:gd name="connsiteY367" fmla="*/ 120967 h 493395"/>
                <a:gd name="connsiteX368" fmla="*/ 316230 w 693419"/>
                <a:gd name="connsiteY368" fmla="*/ 115253 h 493395"/>
                <a:gd name="connsiteX369" fmla="*/ 332423 w 693419"/>
                <a:gd name="connsiteY369" fmla="*/ 73342 h 493395"/>
                <a:gd name="connsiteX370" fmla="*/ 345758 w 693419"/>
                <a:gd name="connsiteY370" fmla="*/ 58103 h 493395"/>
                <a:gd name="connsiteX371" fmla="*/ 360997 w 693419"/>
                <a:gd name="connsiteY371" fmla="*/ 58103 h 493395"/>
                <a:gd name="connsiteX372" fmla="*/ 269558 w 693419"/>
                <a:gd name="connsiteY372" fmla="*/ 52388 h 493395"/>
                <a:gd name="connsiteX373" fmla="*/ 277178 w 693419"/>
                <a:gd name="connsiteY373" fmla="*/ 66675 h 493395"/>
                <a:gd name="connsiteX374" fmla="*/ 251460 w 693419"/>
                <a:gd name="connsiteY374" fmla="*/ 72390 h 493395"/>
                <a:gd name="connsiteX375" fmla="*/ 269558 w 693419"/>
                <a:gd name="connsiteY375" fmla="*/ 52388 h 493395"/>
                <a:gd name="connsiteX376" fmla="*/ 283845 w 693419"/>
                <a:gd name="connsiteY376" fmla="*/ 93345 h 493395"/>
                <a:gd name="connsiteX377" fmla="*/ 279083 w 693419"/>
                <a:gd name="connsiteY377" fmla="*/ 93345 h 493395"/>
                <a:gd name="connsiteX378" fmla="*/ 259080 w 693419"/>
                <a:gd name="connsiteY378" fmla="*/ 106680 h 493395"/>
                <a:gd name="connsiteX379" fmla="*/ 248603 w 693419"/>
                <a:gd name="connsiteY379" fmla="*/ 93345 h 493395"/>
                <a:gd name="connsiteX380" fmla="*/ 249555 w 693419"/>
                <a:gd name="connsiteY380" fmla="*/ 81915 h 493395"/>
                <a:gd name="connsiteX381" fmla="*/ 290513 w 693419"/>
                <a:gd name="connsiteY381" fmla="*/ 68580 h 493395"/>
                <a:gd name="connsiteX382" fmla="*/ 277178 w 693419"/>
                <a:gd name="connsiteY382" fmla="*/ 40958 h 493395"/>
                <a:gd name="connsiteX383" fmla="*/ 235268 w 693419"/>
                <a:gd name="connsiteY383" fmla="*/ 101917 h 493395"/>
                <a:gd name="connsiteX384" fmla="*/ 250508 w 693419"/>
                <a:gd name="connsiteY384" fmla="*/ 121920 h 493395"/>
                <a:gd name="connsiteX385" fmla="*/ 283845 w 693419"/>
                <a:gd name="connsiteY385" fmla="*/ 93345 h 493395"/>
                <a:gd name="connsiteX386" fmla="*/ 182880 w 693419"/>
                <a:gd name="connsiteY386" fmla="*/ 110490 h 493395"/>
                <a:gd name="connsiteX387" fmla="*/ 173355 w 693419"/>
                <a:gd name="connsiteY387" fmla="*/ 103822 h 493395"/>
                <a:gd name="connsiteX388" fmla="*/ 177165 w 693419"/>
                <a:gd name="connsiteY388" fmla="*/ 92392 h 493395"/>
                <a:gd name="connsiteX389" fmla="*/ 183833 w 693419"/>
                <a:gd name="connsiteY389" fmla="*/ 74295 h 493395"/>
                <a:gd name="connsiteX390" fmla="*/ 207645 w 693419"/>
                <a:gd name="connsiteY390" fmla="*/ 57150 h 493395"/>
                <a:gd name="connsiteX391" fmla="*/ 214313 w 693419"/>
                <a:gd name="connsiteY391" fmla="*/ 64770 h 493395"/>
                <a:gd name="connsiteX392" fmla="*/ 182880 w 693419"/>
                <a:gd name="connsiteY392" fmla="*/ 110490 h 493395"/>
                <a:gd name="connsiteX393" fmla="*/ 230505 w 693419"/>
                <a:gd name="connsiteY393" fmla="*/ 58103 h 493395"/>
                <a:gd name="connsiteX394" fmla="*/ 218123 w 693419"/>
                <a:gd name="connsiteY394" fmla="*/ 41910 h 493395"/>
                <a:gd name="connsiteX395" fmla="*/ 188595 w 693419"/>
                <a:gd name="connsiteY395" fmla="*/ 66675 h 493395"/>
                <a:gd name="connsiteX396" fmla="*/ 213360 w 693419"/>
                <a:gd name="connsiteY396" fmla="*/ 1905 h 493395"/>
                <a:gd name="connsiteX397" fmla="*/ 212408 w 693419"/>
                <a:gd name="connsiteY397" fmla="*/ 0 h 493395"/>
                <a:gd name="connsiteX398" fmla="*/ 186690 w 693419"/>
                <a:gd name="connsiteY398" fmla="*/ 2858 h 493395"/>
                <a:gd name="connsiteX399" fmla="*/ 186690 w 693419"/>
                <a:gd name="connsiteY399" fmla="*/ 5715 h 493395"/>
                <a:gd name="connsiteX400" fmla="*/ 191453 w 693419"/>
                <a:gd name="connsiteY400" fmla="*/ 9525 h 493395"/>
                <a:gd name="connsiteX401" fmla="*/ 190500 w 693419"/>
                <a:gd name="connsiteY401" fmla="*/ 27622 h 493395"/>
                <a:gd name="connsiteX402" fmla="*/ 163830 w 693419"/>
                <a:gd name="connsiteY402" fmla="*/ 96203 h 493395"/>
                <a:gd name="connsiteX403" fmla="*/ 159068 w 693419"/>
                <a:gd name="connsiteY403" fmla="*/ 108585 h 493395"/>
                <a:gd name="connsiteX404" fmla="*/ 177165 w 693419"/>
                <a:gd name="connsiteY404" fmla="*/ 121920 h 493395"/>
                <a:gd name="connsiteX405" fmla="*/ 230505 w 693419"/>
                <a:gd name="connsiteY405" fmla="*/ 58103 h 493395"/>
                <a:gd name="connsiteX406" fmla="*/ 149543 w 693419"/>
                <a:gd name="connsiteY406" fmla="*/ 49530 h 493395"/>
                <a:gd name="connsiteX407" fmla="*/ 144780 w 693419"/>
                <a:gd name="connsiteY407" fmla="*/ 40958 h 493395"/>
                <a:gd name="connsiteX408" fmla="*/ 113348 w 693419"/>
                <a:gd name="connsiteY408" fmla="*/ 66675 h 493395"/>
                <a:gd name="connsiteX409" fmla="*/ 117157 w 693419"/>
                <a:gd name="connsiteY409" fmla="*/ 66675 h 493395"/>
                <a:gd name="connsiteX410" fmla="*/ 133350 w 693419"/>
                <a:gd name="connsiteY410" fmla="*/ 54292 h 493395"/>
                <a:gd name="connsiteX411" fmla="*/ 110490 w 693419"/>
                <a:gd name="connsiteY411" fmla="*/ 113347 h 493395"/>
                <a:gd name="connsiteX412" fmla="*/ 115253 w 693419"/>
                <a:gd name="connsiteY412" fmla="*/ 121920 h 493395"/>
                <a:gd name="connsiteX413" fmla="*/ 145733 w 693419"/>
                <a:gd name="connsiteY413" fmla="*/ 96203 h 493395"/>
                <a:gd name="connsiteX414" fmla="*/ 141923 w 693419"/>
                <a:gd name="connsiteY414" fmla="*/ 96203 h 493395"/>
                <a:gd name="connsiteX415" fmla="*/ 125730 w 693419"/>
                <a:gd name="connsiteY415" fmla="*/ 108585 h 493395"/>
                <a:gd name="connsiteX416" fmla="*/ 149543 w 693419"/>
                <a:gd name="connsiteY416" fmla="*/ 49530 h 493395"/>
                <a:gd name="connsiteX417" fmla="*/ 153353 w 693419"/>
                <a:gd name="connsiteY417" fmla="*/ 20003 h 493395"/>
                <a:gd name="connsiteX418" fmla="*/ 162878 w 693419"/>
                <a:gd name="connsiteY418" fmla="*/ 10478 h 493395"/>
                <a:gd name="connsiteX419" fmla="*/ 153353 w 693419"/>
                <a:gd name="connsiteY419" fmla="*/ 953 h 493395"/>
                <a:gd name="connsiteX420" fmla="*/ 143828 w 693419"/>
                <a:gd name="connsiteY420" fmla="*/ 10478 h 493395"/>
                <a:gd name="connsiteX421" fmla="*/ 153353 w 693419"/>
                <a:gd name="connsiteY421" fmla="*/ 20003 h 493395"/>
                <a:gd name="connsiteX422" fmla="*/ 93345 w 693419"/>
                <a:gd name="connsiteY422" fmla="*/ 10478 h 493395"/>
                <a:gd name="connsiteX423" fmla="*/ 39053 w 693419"/>
                <a:gd name="connsiteY423" fmla="*/ 10478 h 493395"/>
                <a:gd name="connsiteX424" fmla="*/ 37148 w 693419"/>
                <a:gd name="connsiteY424" fmla="*/ 15240 h 493395"/>
                <a:gd name="connsiteX425" fmla="*/ 46673 w 693419"/>
                <a:gd name="connsiteY425" fmla="*/ 40005 h 493395"/>
                <a:gd name="connsiteX426" fmla="*/ 29528 w 693419"/>
                <a:gd name="connsiteY426" fmla="*/ 88583 h 493395"/>
                <a:gd name="connsiteX427" fmla="*/ 953 w 693419"/>
                <a:gd name="connsiteY427" fmla="*/ 113347 h 493395"/>
                <a:gd name="connsiteX428" fmla="*/ 0 w 693419"/>
                <a:gd name="connsiteY428" fmla="*/ 118110 h 493395"/>
                <a:gd name="connsiteX429" fmla="*/ 82868 w 693419"/>
                <a:gd name="connsiteY429" fmla="*/ 118110 h 493395"/>
                <a:gd name="connsiteX430" fmla="*/ 100965 w 693419"/>
                <a:gd name="connsiteY430" fmla="*/ 86678 h 493395"/>
                <a:gd name="connsiteX431" fmla="*/ 94298 w 693419"/>
                <a:gd name="connsiteY431" fmla="*/ 86678 h 493395"/>
                <a:gd name="connsiteX432" fmla="*/ 54293 w 693419"/>
                <a:gd name="connsiteY432" fmla="*/ 111442 h 493395"/>
                <a:gd name="connsiteX433" fmla="*/ 46673 w 693419"/>
                <a:gd name="connsiteY433" fmla="*/ 88583 h 493395"/>
                <a:gd name="connsiteX434" fmla="*/ 63818 w 693419"/>
                <a:gd name="connsiteY434" fmla="*/ 40005 h 493395"/>
                <a:gd name="connsiteX435" fmla="*/ 92393 w 693419"/>
                <a:gd name="connsiteY435" fmla="*/ 15240 h 493395"/>
                <a:gd name="connsiteX436" fmla="*/ 93345 w 693419"/>
                <a:gd name="connsiteY436" fmla="*/ 10478 h 49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Lst>
              <a:rect l="l" t="t" r="r" b="b"/>
              <a:pathLst>
                <a:path w="693419" h="493395">
                  <a:moveTo>
                    <a:pt x="659130" y="422910"/>
                  </a:moveTo>
                  <a:cubicBezTo>
                    <a:pt x="664845" y="422910"/>
                    <a:pt x="669608" y="426720"/>
                    <a:pt x="666750" y="437197"/>
                  </a:cubicBezTo>
                  <a:lnTo>
                    <a:pt x="641033" y="442913"/>
                  </a:lnTo>
                  <a:cubicBezTo>
                    <a:pt x="645795" y="432435"/>
                    <a:pt x="653415" y="422910"/>
                    <a:pt x="659130" y="422910"/>
                  </a:cubicBezTo>
                  <a:moveTo>
                    <a:pt x="673418" y="464820"/>
                  </a:moveTo>
                  <a:lnTo>
                    <a:pt x="668655" y="464820"/>
                  </a:lnTo>
                  <a:cubicBezTo>
                    <a:pt x="661988" y="472440"/>
                    <a:pt x="655320" y="478155"/>
                    <a:pt x="648653" y="478155"/>
                  </a:cubicBezTo>
                  <a:cubicBezTo>
                    <a:pt x="641985" y="478155"/>
                    <a:pt x="638175" y="474345"/>
                    <a:pt x="638175" y="464820"/>
                  </a:cubicBezTo>
                  <a:cubicBezTo>
                    <a:pt x="638175" y="461010"/>
                    <a:pt x="638175" y="457200"/>
                    <a:pt x="639128" y="453390"/>
                  </a:cubicBezTo>
                  <a:lnTo>
                    <a:pt x="680085" y="440055"/>
                  </a:lnTo>
                  <a:cubicBezTo>
                    <a:pt x="687705" y="421005"/>
                    <a:pt x="678180" y="412433"/>
                    <a:pt x="666750" y="412433"/>
                  </a:cubicBezTo>
                  <a:cubicBezTo>
                    <a:pt x="647700" y="412433"/>
                    <a:pt x="624840" y="444817"/>
                    <a:pt x="624840" y="473392"/>
                  </a:cubicBezTo>
                  <a:cubicBezTo>
                    <a:pt x="624840" y="485775"/>
                    <a:pt x="630555" y="493395"/>
                    <a:pt x="640080" y="493395"/>
                  </a:cubicBezTo>
                  <a:cubicBezTo>
                    <a:pt x="652463" y="493395"/>
                    <a:pt x="663893" y="481965"/>
                    <a:pt x="673418" y="464820"/>
                  </a:cubicBezTo>
                  <a:moveTo>
                    <a:pt x="664845" y="404813"/>
                  </a:moveTo>
                  <a:lnTo>
                    <a:pt x="693420" y="378142"/>
                  </a:lnTo>
                  <a:lnTo>
                    <a:pt x="693420" y="375285"/>
                  </a:lnTo>
                  <a:lnTo>
                    <a:pt x="678180" y="375285"/>
                  </a:lnTo>
                  <a:lnTo>
                    <a:pt x="660083" y="405765"/>
                  </a:lnTo>
                  <a:lnTo>
                    <a:pt x="664845" y="405765"/>
                  </a:lnTo>
                  <a:close/>
                  <a:moveTo>
                    <a:pt x="576263" y="423863"/>
                  </a:moveTo>
                  <a:lnTo>
                    <a:pt x="589598" y="423863"/>
                  </a:lnTo>
                  <a:lnTo>
                    <a:pt x="567690" y="482917"/>
                  </a:lnTo>
                  <a:cubicBezTo>
                    <a:pt x="565785" y="487680"/>
                    <a:pt x="568643" y="493395"/>
                    <a:pt x="573405" y="493395"/>
                  </a:cubicBezTo>
                  <a:cubicBezTo>
                    <a:pt x="585788" y="493395"/>
                    <a:pt x="605790" y="481013"/>
                    <a:pt x="612458" y="464820"/>
                  </a:cubicBezTo>
                  <a:lnTo>
                    <a:pt x="608648" y="464820"/>
                  </a:lnTo>
                  <a:cubicBezTo>
                    <a:pt x="602933" y="470535"/>
                    <a:pt x="592455" y="478155"/>
                    <a:pt x="583883" y="480060"/>
                  </a:cubicBezTo>
                  <a:lnTo>
                    <a:pt x="603885" y="424815"/>
                  </a:lnTo>
                  <a:lnTo>
                    <a:pt x="623888" y="424815"/>
                  </a:lnTo>
                  <a:lnTo>
                    <a:pt x="626745" y="416242"/>
                  </a:lnTo>
                  <a:lnTo>
                    <a:pt x="606743" y="416242"/>
                  </a:lnTo>
                  <a:lnTo>
                    <a:pt x="614363" y="395288"/>
                  </a:lnTo>
                  <a:lnTo>
                    <a:pt x="606743" y="395288"/>
                  </a:lnTo>
                  <a:lnTo>
                    <a:pt x="592455" y="416242"/>
                  </a:lnTo>
                  <a:lnTo>
                    <a:pt x="575310" y="418147"/>
                  </a:lnTo>
                  <a:lnTo>
                    <a:pt x="575310" y="423863"/>
                  </a:lnTo>
                  <a:close/>
                  <a:moveTo>
                    <a:pt x="558165" y="421005"/>
                  </a:moveTo>
                  <a:cubicBezTo>
                    <a:pt x="560070" y="415290"/>
                    <a:pt x="556260" y="412433"/>
                    <a:pt x="553403" y="412433"/>
                  </a:cubicBezTo>
                  <a:cubicBezTo>
                    <a:pt x="541973" y="412433"/>
                    <a:pt x="527685" y="422910"/>
                    <a:pt x="521970" y="438150"/>
                  </a:cubicBezTo>
                  <a:lnTo>
                    <a:pt x="525780" y="438150"/>
                  </a:lnTo>
                  <a:cubicBezTo>
                    <a:pt x="529590" y="432435"/>
                    <a:pt x="536258" y="426720"/>
                    <a:pt x="541973" y="425767"/>
                  </a:cubicBezTo>
                  <a:lnTo>
                    <a:pt x="519113" y="484822"/>
                  </a:lnTo>
                  <a:cubicBezTo>
                    <a:pt x="517208" y="490538"/>
                    <a:pt x="521018" y="493395"/>
                    <a:pt x="523875" y="493395"/>
                  </a:cubicBezTo>
                  <a:cubicBezTo>
                    <a:pt x="535305" y="493395"/>
                    <a:pt x="548640" y="482917"/>
                    <a:pt x="554355" y="467678"/>
                  </a:cubicBezTo>
                  <a:lnTo>
                    <a:pt x="550545" y="467678"/>
                  </a:lnTo>
                  <a:cubicBezTo>
                    <a:pt x="546735" y="473392"/>
                    <a:pt x="540068" y="479108"/>
                    <a:pt x="534353" y="480060"/>
                  </a:cubicBezTo>
                  <a:lnTo>
                    <a:pt x="558165" y="421005"/>
                  </a:lnTo>
                  <a:close/>
                  <a:moveTo>
                    <a:pt x="561975" y="391478"/>
                  </a:moveTo>
                  <a:cubicBezTo>
                    <a:pt x="567690" y="391478"/>
                    <a:pt x="571500" y="386715"/>
                    <a:pt x="571500" y="381953"/>
                  </a:cubicBezTo>
                  <a:cubicBezTo>
                    <a:pt x="571500" y="376238"/>
                    <a:pt x="566738" y="372428"/>
                    <a:pt x="561975" y="372428"/>
                  </a:cubicBezTo>
                  <a:cubicBezTo>
                    <a:pt x="556260" y="372428"/>
                    <a:pt x="552450" y="377190"/>
                    <a:pt x="552450" y="381953"/>
                  </a:cubicBezTo>
                  <a:cubicBezTo>
                    <a:pt x="552450" y="386715"/>
                    <a:pt x="556260" y="391478"/>
                    <a:pt x="561975" y="391478"/>
                  </a:cubicBezTo>
                  <a:moveTo>
                    <a:pt x="431483" y="481965"/>
                  </a:moveTo>
                  <a:cubicBezTo>
                    <a:pt x="428625" y="488633"/>
                    <a:pt x="431483" y="493395"/>
                    <a:pt x="438150" y="493395"/>
                  </a:cubicBezTo>
                  <a:cubicBezTo>
                    <a:pt x="441960" y="493395"/>
                    <a:pt x="443865" y="492442"/>
                    <a:pt x="445770" y="487680"/>
                  </a:cubicBezTo>
                  <a:lnTo>
                    <a:pt x="461963" y="445770"/>
                  </a:lnTo>
                  <a:cubicBezTo>
                    <a:pt x="469583" y="437197"/>
                    <a:pt x="483870" y="427672"/>
                    <a:pt x="490538" y="427672"/>
                  </a:cubicBezTo>
                  <a:cubicBezTo>
                    <a:pt x="495300" y="427672"/>
                    <a:pt x="494347" y="431483"/>
                    <a:pt x="491490" y="436245"/>
                  </a:cubicBezTo>
                  <a:lnTo>
                    <a:pt x="467678" y="482917"/>
                  </a:lnTo>
                  <a:cubicBezTo>
                    <a:pt x="465772" y="487680"/>
                    <a:pt x="468630" y="493395"/>
                    <a:pt x="473393" y="493395"/>
                  </a:cubicBezTo>
                  <a:cubicBezTo>
                    <a:pt x="484822" y="493395"/>
                    <a:pt x="499110" y="482917"/>
                    <a:pt x="504825" y="467678"/>
                  </a:cubicBezTo>
                  <a:lnTo>
                    <a:pt x="501015" y="467678"/>
                  </a:lnTo>
                  <a:cubicBezTo>
                    <a:pt x="497205" y="473392"/>
                    <a:pt x="490538" y="479108"/>
                    <a:pt x="484822" y="480060"/>
                  </a:cubicBezTo>
                  <a:lnTo>
                    <a:pt x="505778" y="438150"/>
                  </a:lnTo>
                  <a:cubicBezTo>
                    <a:pt x="508635" y="432435"/>
                    <a:pt x="509588" y="427672"/>
                    <a:pt x="509588" y="423863"/>
                  </a:cubicBezTo>
                  <a:cubicBezTo>
                    <a:pt x="509588" y="417195"/>
                    <a:pt x="505778" y="412433"/>
                    <a:pt x="498158" y="412433"/>
                  </a:cubicBezTo>
                  <a:cubicBezTo>
                    <a:pt x="487680" y="412433"/>
                    <a:pt x="477203" y="423863"/>
                    <a:pt x="464820" y="438150"/>
                  </a:cubicBezTo>
                  <a:lnTo>
                    <a:pt x="464820" y="426720"/>
                  </a:lnTo>
                  <a:cubicBezTo>
                    <a:pt x="464820" y="419100"/>
                    <a:pt x="461963" y="411480"/>
                    <a:pt x="455295" y="411480"/>
                  </a:cubicBezTo>
                  <a:cubicBezTo>
                    <a:pt x="450533" y="411480"/>
                    <a:pt x="446722" y="415290"/>
                    <a:pt x="442913" y="421005"/>
                  </a:cubicBezTo>
                  <a:lnTo>
                    <a:pt x="442913" y="422910"/>
                  </a:lnTo>
                  <a:cubicBezTo>
                    <a:pt x="450533" y="422910"/>
                    <a:pt x="454343" y="434340"/>
                    <a:pt x="448628" y="445770"/>
                  </a:cubicBezTo>
                  <a:lnTo>
                    <a:pt x="431483" y="481965"/>
                  </a:lnTo>
                  <a:close/>
                  <a:moveTo>
                    <a:pt x="431483" y="430530"/>
                  </a:moveTo>
                  <a:cubicBezTo>
                    <a:pt x="434340" y="421005"/>
                    <a:pt x="432435" y="412433"/>
                    <a:pt x="425768" y="412433"/>
                  </a:cubicBezTo>
                  <a:cubicBezTo>
                    <a:pt x="417195" y="412433"/>
                    <a:pt x="414338" y="419100"/>
                    <a:pt x="405765" y="438150"/>
                  </a:cubicBezTo>
                  <a:lnTo>
                    <a:pt x="405765" y="426720"/>
                  </a:lnTo>
                  <a:cubicBezTo>
                    <a:pt x="405765" y="419100"/>
                    <a:pt x="402908" y="411480"/>
                    <a:pt x="396240" y="411480"/>
                  </a:cubicBezTo>
                  <a:cubicBezTo>
                    <a:pt x="387668" y="411480"/>
                    <a:pt x="380047" y="424815"/>
                    <a:pt x="374333" y="437197"/>
                  </a:cubicBezTo>
                  <a:lnTo>
                    <a:pt x="378143" y="437197"/>
                  </a:lnTo>
                  <a:cubicBezTo>
                    <a:pt x="381953" y="431483"/>
                    <a:pt x="385763" y="427672"/>
                    <a:pt x="388620" y="427672"/>
                  </a:cubicBezTo>
                  <a:cubicBezTo>
                    <a:pt x="392430" y="427672"/>
                    <a:pt x="394335" y="433388"/>
                    <a:pt x="388620" y="445770"/>
                  </a:cubicBezTo>
                  <a:lnTo>
                    <a:pt x="372428" y="481013"/>
                  </a:lnTo>
                  <a:cubicBezTo>
                    <a:pt x="369570" y="487680"/>
                    <a:pt x="372428" y="492442"/>
                    <a:pt x="379095" y="492442"/>
                  </a:cubicBezTo>
                  <a:cubicBezTo>
                    <a:pt x="382905" y="492442"/>
                    <a:pt x="384810" y="491490"/>
                    <a:pt x="386715" y="486728"/>
                  </a:cubicBezTo>
                  <a:lnTo>
                    <a:pt x="402908" y="444817"/>
                  </a:lnTo>
                  <a:cubicBezTo>
                    <a:pt x="407670" y="439103"/>
                    <a:pt x="411480" y="434340"/>
                    <a:pt x="416243" y="429578"/>
                  </a:cubicBezTo>
                  <a:lnTo>
                    <a:pt x="431483" y="429578"/>
                  </a:lnTo>
                  <a:close/>
                  <a:moveTo>
                    <a:pt x="340043" y="422910"/>
                  </a:moveTo>
                  <a:cubicBezTo>
                    <a:pt x="345758" y="422910"/>
                    <a:pt x="350520" y="426720"/>
                    <a:pt x="347663" y="437197"/>
                  </a:cubicBezTo>
                  <a:lnTo>
                    <a:pt x="321945" y="442913"/>
                  </a:lnTo>
                  <a:cubicBezTo>
                    <a:pt x="326708" y="432435"/>
                    <a:pt x="334328" y="422910"/>
                    <a:pt x="340043" y="422910"/>
                  </a:cubicBezTo>
                  <a:moveTo>
                    <a:pt x="354330" y="464820"/>
                  </a:moveTo>
                  <a:lnTo>
                    <a:pt x="349568" y="464820"/>
                  </a:lnTo>
                  <a:cubicBezTo>
                    <a:pt x="342900" y="472440"/>
                    <a:pt x="336233" y="478155"/>
                    <a:pt x="329565" y="478155"/>
                  </a:cubicBezTo>
                  <a:cubicBezTo>
                    <a:pt x="322898" y="478155"/>
                    <a:pt x="319088" y="474345"/>
                    <a:pt x="319088" y="464820"/>
                  </a:cubicBezTo>
                  <a:cubicBezTo>
                    <a:pt x="319088" y="461010"/>
                    <a:pt x="319088" y="457200"/>
                    <a:pt x="320040" y="453390"/>
                  </a:cubicBezTo>
                  <a:lnTo>
                    <a:pt x="360997" y="440055"/>
                  </a:lnTo>
                  <a:cubicBezTo>
                    <a:pt x="368618" y="421005"/>
                    <a:pt x="359093" y="412433"/>
                    <a:pt x="347663" y="412433"/>
                  </a:cubicBezTo>
                  <a:cubicBezTo>
                    <a:pt x="328613" y="412433"/>
                    <a:pt x="305753" y="444817"/>
                    <a:pt x="305753" y="473392"/>
                  </a:cubicBezTo>
                  <a:cubicBezTo>
                    <a:pt x="305753" y="485775"/>
                    <a:pt x="311468" y="493395"/>
                    <a:pt x="320993" y="493395"/>
                  </a:cubicBezTo>
                  <a:cubicBezTo>
                    <a:pt x="333375" y="493395"/>
                    <a:pt x="344805" y="481965"/>
                    <a:pt x="354330" y="464820"/>
                  </a:cubicBezTo>
                  <a:moveTo>
                    <a:pt x="257175" y="423863"/>
                  </a:moveTo>
                  <a:lnTo>
                    <a:pt x="270510" y="423863"/>
                  </a:lnTo>
                  <a:lnTo>
                    <a:pt x="248603" y="482917"/>
                  </a:lnTo>
                  <a:cubicBezTo>
                    <a:pt x="246698" y="487680"/>
                    <a:pt x="249555" y="493395"/>
                    <a:pt x="254318" y="493395"/>
                  </a:cubicBezTo>
                  <a:cubicBezTo>
                    <a:pt x="266700" y="493395"/>
                    <a:pt x="286703" y="481013"/>
                    <a:pt x="293370" y="464820"/>
                  </a:cubicBezTo>
                  <a:lnTo>
                    <a:pt x="289560" y="464820"/>
                  </a:lnTo>
                  <a:cubicBezTo>
                    <a:pt x="283845" y="470535"/>
                    <a:pt x="273368" y="478155"/>
                    <a:pt x="264795" y="480060"/>
                  </a:cubicBezTo>
                  <a:lnTo>
                    <a:pt x="284798" y="424815"/>
                  </a:lnTo>
                  <a:lnTo>
                    <a:pt x="304800" y="424815"/>
                  </a:lnTo>
                  <a:lnTo>
                    <a:pt x="307658" y="416242"/>
                  </a:lnTo>
                  <a:lnTo>
                    <a:pt x="287655" y="416242"/>
                  </a:lnTo>
                  <a:lnTo>
                    <a:pt x="295275" y="395288"/>
                  </a:lnTo>
                  <a:lnTo>
                    <a:pt x="287655" y="395288"/>
                  </a:lnTo>
                  <a:lnTo>
                    <a:pt x="273368" y="416242"/>
                  </a:lnTo>
                  <a:lnTo>
                    <a:pt x="256223" y="418147"/>
                  </a:lnTo>
                  <a:lnTo>
                    <a:pt x="256223" y="423863"/>
                  </a:lnTo>
                  <a:close/>
                  <a:moveTo>
                    <a:pt x="181928" y="469583"/>
                  </a:moveTo>
                  <a:cubicBezTo>
                    <a:pt x="181928" y="451485"/>
                    <a:pt x="201930" y="426720"/>
                    <a:pt x="213360" y="426720"/>
                  </a:cubicBezTo>
                  <a:cubicBezTo>
                    <a:pt x="216218" y="426720"/>
                    <a:pt x="218123" y="426720"/>
                    <a:pt x="220028" y="427672"/>
                  </a:cubicBezTo>
                  <a:lnTo>
                    <a:pt x="208598" y="459105"/>
                  </a:lnTo>
                  <a:cubicBezTo>
                    <a:pt x="201930" y="467678"/>
                    <a:pt x="191453" y="477203"/>
                    <a:pt x="186690" y="477203"/>
                  </a:cubicBezTo>
                  <a:cubicBezTo>
                    <a:pt x="183833" y="478155"/>
                    <a:pt x="181928" y="475297"/>
                    <a:pt x="181928" y="469583"/>
                  </a:cubicBezTo>
                  <a:moveTo>
                    <a:pt x="244793" y="408622"/>
                  </a:moveTo>
                  <a:lnTo>
                    <a:pt x="238125" y="408622"/>
                  </a:lnTo>
                  <a:lnTo>
                    <a:pt x="231458" y="415290"/>
                  </a:lnTo>
                  <a:lnTo>
                    <a:pt x="229553" y="415290"/>
                  </a:lnTo>
                  <a:cubicBezTo>
                    <a:pt x="195263" y="415290"/>
                    <a:pt x="166688" y="453390"/>
                    <a:pt x="166688" y="481013"/>
                  </a:cubicBezTo>
                  <a:cubicBezTo>
                    <a:pt x="166688" y="488633"/>
                    <a:pt x="171450" y="493395"/>
                    <a:pt x="179070" y="493395"/>
                  </a:cubicBezTo>
                  <a:cubicBezTo>
                    <a:pt x="187643" y="493395"/>
                    <a:pt x="196215" y="481013"/>
                    <a:pt x="205740" y="467678"/>
                  </a:cubicBezTo>
                  <a:lnTo>
                    <a:pt x="205740" y="472440"/>
                  </a:lnTo>
                  <a:cubicBezTo>
                    <a:pt x="204788" y="485775"/>
                    <a:pt x="208598" y="493395"/>
                    <a:pt x="216218" y="493395"/>
                  </a:cubicBezTo>
                  <a:cubicBezTo>
                    <a:pt x="224790" y="493395"/>
                    <a:pt x="232410" y="480060"/>
                    <a:pt x="238125" y="467678"/>
                  </a:cubicBezTo>
                  <a:lnTo>
                    <a:pt x="234315" y="467678"/>
                  </a:lnTo>
                  <a:cubicBezTo>
                    <a:pt x="230505" y="473392"/>
                    <a:pt x="226695" y="477203"/>
                    <a:pt x="223838" y="477203"/>
                  </a:cubicBezTo>
                  <a:cubicBezTo>
                    <a:pt x="220980" y="477203"/>
                    <a:pt x="218123" y="471488"/>
                    <a:pt x="223838" y="459105"/>
                  </a:cubicBezTo>
                  <a:lnTo>
                    <a:pt x="244793" y="408622"/>
                  </a:lnTo>
                  <a:close/>
                  <a:moveTo>
                    <a:pt x="172403" y="430530"/>
                  </a:moveTo>
                  <a:cubicBezTo>
                    <a:pt x="175260" y="421005"/>
                    <a:pt x="173355" y="412433"/>
                    <a:pt x="166688" y="412433"/>
                  </a:cubicBezTo>
                  <a:cubicBezTo>
                    <a:pt x="158115" y="412433"/>
                    <a:pt x="155258" y="419100"/>
                    <a:pt x="146685" y="438150"/>
                  </a:cubicBezTo>
                  <a:lnTo>
                    <a:pt x="146685" y="426720"/>
                  </a:lnTo>
                  <a:cubicBezTo>
                    <a:pt x="146685" y="419100"/>
                    <a:pt x="143828" y="411480"/>
                    <a:pt x="137160" y="411480"/>
                  </a:cubicBezTo>
                  <a:cubicBezTo>
                    <a:pt x="128588" y="411480"/>
                    <a:pt x="120968" y="424815"/>
                    <a:pt x="115253" y="437197"/>
                  </a:cubicBezTo>
                  <a:lnTo>
                    <a:pt x="119063" y="437197"/>
                  </a:lnTo>
                  <a:cubicBezTo>
                    <a:pt x="122873" y="431483"/>
                    <a:pt x="126682" y="427672"/>
                    <a:pt x="129540" y="427672"/>
                  </a:cubicBezTo>
                  <a:cubicBezTo>
                    <a:pt x="133350" y="427672"/>
                    <a:pt x="135255" y="433388"/>
                    <a:pt x="129540" y="445770"/>
                  </a:cubicBezTo>
                  <a:lnTo>
                    <a:pt x="113348" y="481013"/>
                  </a:lnTo>
                  <a:cubicBezTo>
                    <a:pt x="110490" y="487680"/>
                    <a:pt x="113348" y="492442"/>
                    <a:pt x="120015" y="492442"/>
                  </a:cubicBezTo>
                  <a:cubicBezTo>
                    <a:pt x="123825" y="492442"/>
                    <a:pt x="125730" y="491490"/>
                    <a:pt x="127635" y="486728"/>
                  </a:cubicBezTo>
                  <a:lnTo>
                    <a:pt x="143828" y="444817"/>
                  </a:lnTo>
                  <a:cubicBezTo>
                    <a:pt x="148590" y="439103"/>
                    <a:pt x="152400" y="434340"/>
                    <a:pt x="157163" y="429578"/>
                  </a:cubicBezTo>
                  <a:lnTo>
                    <a:pt x="172403" y="429578"/>
                  </a:lnTo>
                  <a:close/>
                  <a:moveTo>
                    <a:pt x="59055" y="489585"/>
                  </a:moveTo>
                  <a:lnTo>
                    <a:pt x="60960" y="484822"/>
                  </a:lnTo>
                  <a:cubicBezTo>
                    <a:pt x="40957" y="481013"/>
                    <a:pt x="39053" y="481013"/>
                    <a:pt x="46673" y="460058"/>
                  </a:cubicBezTo>
                  <a:lnTo>
                    <a:pt x="54293" y="438150"/>
                  </a:lnTo>
                  <a:lnTo>
                    <a:pt x="76200" y="438150"/>
                  </a:lnTo>
                  <a:cubicBezTo>
                    <a:pt x="85725" y="438150"/>
                    <a:pt x="85725" y="441960"/>
                    <a:pt x="84773" y="452438"/>
                  </a:cubicBezTo>
                  <a:lnTo>
                    <a:pt x="90488" y="452438"/>
                  </a:lnTo>
                  <a:lnTo>
                    <a:pt x="103823" y="416242"/>
                  </a:lnTo>
                  <a:lnTo>
                    <a:pt x="98107" y="416242"/>
                  </a:lnTo>
                  <a:cubicBezTo>
                    <a:pt x="93345" y="424815"/>
                    <a:pt x="89535" y="430530"/>
                    <a:pt x="79057" y="430530"/>
                  </a:cubicBezTo>
                  <a:lnTo>
                    <a:pt x="57150" y="430530"/>
                  </a:lnTo>
                  <a:lnTo>
                    <a:pt x="68580" y="399097"/>
                  </a:lnTo>
                  <a:cubicBezTo>
                    <a:pt x="72390" y="389572"/>
                    <a:pt x="74295" y="386715"/>
                    <a:pt x="87630" y="386715"/>
                  </a:cubicBezTo>
                  <a:lnTo>
                    <a:pt x="97155" y="386715"/>
                  </a:lnTo>
                  <a:cubicBezTo>
                    <a:pt x="110490" y="386715"/>
                    <a:pt x="112395" y="390525"/>
                    <a:pt x="112395" y="404813"/>
                  </a:cubicBezTo>
                  <a:lnTo>
                    <a:pt x="118110" y="404813"/>
                  </a:lnTo>
                  <a:lnTo>
                    <a:pt x="122873" y="380047"/>
                  </a:lnTo>
                  <a:lnTo>
                    <a:pt x="40957" y="380047"/>
                  </a:lnTo>
                  <a:lnTo>
                    <a:pt x="39053" y="384810"/>
                  </a:lnTo>
                  <a:cubicBezTo>
                    <a:pt x="55245" y="387667"/>
                    <a:pt x="56198" y="389572"/>
                    <a:pt x="48578" y="409575"/>
                  </a:cubicBezTo>
                  <a:lnTo>
                    <a:pt x="30480" y="458153"/>
                  </a:lnTo>
                  <a:cubicBezTo>
                    <a:pt x="22860" y="478155"/>
                    <a:pt x="20003" y="480060"/>
                    <a:pt x="1905" y="482917"/>
                  </a:cubicBezTo>
                  <a:lnTo>
                    <a:pt x="953" y="487680"/>
                  </a:lnTo>
                  <a:lnTo>
                    <a:pt x="59055" y="487680"/>
                  </a:lnTo>
                  <a:close/>
                  <a:moveTo>
                    <a:pt x="460058" y="238125"/>
                  </a:moveTo>
                  <a:cubicBezTo>
                    <a:pt x="465772" y="238125"/>
                    <a:pt x="470535" y="241935"/>
                    <a:pt x="467678" y="252413"/>
                  </a:cubicBezTo>
                  <a:lnTo>
                    <a:pt x="441960" y="258128"/>
                  </a:lnTo>
                  <a:cubicBezTo>
                    <a:pt x="446722" y="246697"/>
                    <a:pt x="454343" y="238125"/>
                    <a:pt x="460058" y="238125"/>
                  </a:cubicBezTo>
                  <a:moveTo>
                    <a:pt x="474345" y="279083"/>
                  </a:moveTo>
                  <a:lnTo>
                    <a:pt x="469583" y="279083"/>
                  </a:lnTo>
                  <a:cubicBezTo>
                    <a:pt x="462915" y="286703"/>
                    <a:pt x="456247" y="292417"/>
                    <a:pt x="449580" y="292417"/>
                  </a:cubicBezTo>
                  <a:cubicBezTo>
                    <a:pt x="442913" y="292417"/>
                    <a:pt x="439103" y="288608"/>
                    <a:pt x="439103" y="279083"/>
                  </a:cubicBezTo>
                  <a:cubicBezTo>
                    <a:pt x="439103" y="275272"/>
                    <a:pt x="439103" y="271463"/>
                    <a:pt x="440055" y="267653"/>
                  </a:cubicBezTo>
                  <a:lnTo>
                    <a:pt x="481013" y="254317"/>
                  </a:lnTo>
                  <a:cubicBezTo>
                    <a:pt x="488633" y="235267"/>
                    <a:pt x="479108" y="226695"/>
                    <a:pt x="467678" y="226695"/>
                  </a:cubicBezTo>
                  <a:cubicBezTo>
                    <a:pt x="448628" y="226695"/>
                    <a:pt x="425768" y="259080"/>
                    <a:pt x="425768" y="287655"/>
                  </a:cubicBezTo>
                  <a:cubicBezTo>
                    <a:pt x="425768" y="300038"/>
                    <a:pt x="431483" y="307658"/>
                    <a:pt x="441008" y="307658"/>
                  </a:cubicBezTo>
                  <a:cubicBezTo>
                    <a:pt x="453390" y="307658"/>
                    <a:pt x="464820" y="297180"/>
                    <a:pt x="474345" y="279083"/>
                  </a:cubicBezTo>
                  <a:moveTo>
                    <a:pt x="466725" y="219075"/>
                  </a:moveTo>
                  <a:lnTo>
                    <a:pt x="495300" y="192405"/>
                  </a:lnTo>
                  <a:lnTo>
                    <a:pt x="495300" y="189547"/>
                  </a:lnTo>
                  <a:lnTo>
                    <a:pt x="480060" y="189547"/>
                  </a:lnTo>
                  <a:lnTo>
                    <a:pt x="461963" y="220028"/>
                  </a:lnTo>
                  <a:lnTo>
                    <a:pt x="466725" y="220028"/>
                  </a:lnTo>
                  <a:close/>
                  <a:moveTo>
                    <a:pt x="378143" y="238125"/>
                  </a:moveTo>
                  <a:lnTo>
                    <a:pt x="391478" y="238125"/>
                  </a:lnTo>
                  <a:lnTo>
                    <a:pt x="369570" y="297180"/>
                  </a:lnTo>
                  <a:cubicBezTo>
                    <a:pt x="367665" y="301942"/>
                    <a:pt x="370522" y="307658"/>
                    <a:pt x="375285" y="307658"/>
                  </a:cubicBezTo>
                  <a:cubicBezTo>
                    <a:pt x="387668" y="307658"/>
                    <a:pt x="407670" y="295275"/>
                    <a:pt x="414338" y="279083"/>
                  </a:cubicBezTo>
                  <a:lnTo>
                    <a:pt x="410528" y="279083"/>
                  </a:lnTo>
                  <a:cubicBezTo>
                    <a:pt x="404813" y="284797"/>
                    <a:pt x="394335" y="292417"/>
                    <a:pt x="385763" y="294322"/>
                  </a:cubicBezTo>
                  <a:lnTo>
                    <a:pt x="405765" y="239078"/>
                  </a:lnTo>
                  <a:lnTo>
                    <a:pt x="425768" y="239078"/>
                  </a:lnTo>
                  <a:lnTo>
                    <a:pt x="428625" y="230505"/>
                  </a:lnTo>
                  <a:lnTo>
                    <a:pt x="408622" y="230505"/>
                  </a:lnTo>
                  <a:lnTo>
                    <a:pt x="416243" y="209550"/>
                  </a:lnTo>
                  <a:lnTo>
                    <a:pt x="408622" y="209550"/>
                  </a:lnTo>
                  <a:lnTo>
                    <a:pt x="394335" y="230505"/>
                  </a:lnTo>
                  <a:lnTo>
                    <a:pt x="377190" y="232410"/>
                  </a:lnTo>
                  <a:lnTo>
                    <a:pt x="377190" y="238125"/>
                  </a:lnTo>
                  <a:close/>
                  <a:moveTo>
                    <a:pt x="359093" y="235267"/>
                  </a:moveTo>
                  <a:cubicBezTo>
                    <a:pt x="360997" y="229553"/>
                    <a:pt x="357188" y="226695"/>
                    <a:pt x="354330" y="226695"/>
                  </a:cubicBezTo>
                  <a:cubicBezTo>
                    <a:pt x="342900" y="226695"/>
                    <a:pt x="328613" y="237172"/>
                    <a:pt x="322898" y="252413"/>
                  </a:cubicBezTo>
                  <a:lnTo>
                    <a:pt x="326708" y="252413"/>
                  </a:lnTo>
                  <a:cubicBezTo>
                    <a:pt x="330518" y="246697"/>
                    <a:pt x="337185" y="240983"/>
                    <a:pt x="342900" y="240030"/>
                  </a:cubicBezTo>
                  <a:lnTo>
                    <a:pt x="320040" y="299085"/>
                  </a:lnTo>
                  <a:cubicBezTo>
                    <a:pt x="318135" y="304800"/>
                    <a:pt x="321945" y="307658"/>
                    <a:pt x="324803" y="307658"/>
                  </a:cubicBezTo>
                  <a:cubicBezTo>
                    <a:pt x="336233" y="307658"/>
                    <a:pt x="349568" y="297180"/>
                    <a:pt x="355283" y="281940"/>
                  </a:cubicBezTo>
                  <a:lnTo>
                    <a:pt x="351472" y="281940"/>
                  </a:lnTo>
                  <a:cubicBezTo>
                    <a:pt x="347663" y="287655"/>
                    <a:pt x="340995" y="293370"/>
                    <a:pt x="335280" y="294322"/>
                  </a:cubicBezTo>
                  <a:lnTo>
                    <a:pt x="359093" y="235267"/>
                  </a:lnTo>
                  <a:close/>
                  <a:moveTo>
                    <a:pt x="363855" y="205740"/>
                  </a:moveTo>
                  <a:cubicBezTo>
                    <a:pt x="369570" y="205740"/>
                    <a:pt x="373380" y="200978"/>
                    <a:pt x="373380" y="196215"/>
                  </a:cubicBezTo>
                  <a:cubicBezTo>
                    <a:pt x="373380" y="190500"/>
                    <a:pt x="368618" y="186690"/>
                    <a:pt x="363855" y="186690"/>
                  </a:cubicBezTo>
                  <a:cubicBezTo>
                    <a:pt x="358140" y="186690"/>
                    <a:pt x="354330" y="191453"/>
                    <a:pt x="354330" y="196215"/>
                  </a:cubicBezTo>
                  <a:cubicBezTo>
                    <a:pt x="353378" y="201930"/>
                    <a:pt x="358140" y="205740"/>
                    <a:pt x="363855" y="205740"/>
                  </a:cubicBezTo>
                  <a:moveTo>
                    <a:pt x="284798" y="294322"/>
                  </a:moveTo>
                  <a:lnTo>
                    <a:pt x="325755" y="185738"/>
                  </a:lnTo>
                  <a:lnTo>
                    <a:pt x="324803" y="183833"/>
                  </a:lnTo>
                  <a:lnTo>
                    <a:pt x="299085" y="186690"/>
                  </a:lnTo>
                  <a:lnTo>
                    <a:pt x="299085" y="189547"/>
                  </a:lnTo>
                  <a:lnTo>
                    <a:pt x="303848" y="193358"/>
                  </a:lnTo>
                  <a:cubicBezTo>
                    <a:pt x="308610" y="197167"/>
                    <a:pt x="306705" y="200025"/>
                    <a:pt x="302895" y="211455"/>
                  </a:cubicBezTo>
                  <a:lnTo>
                    <a:pt x="270510" y="296228"/>
                  </a:lnTo>
                  <a:cubicBezTo>
                    <a:pt x="268605" y="300990"/>
                    <a:pt x="271463" y="306705"/>
                    <a:pt x="276225" y="306705"/>
                  </a:cubicBezTo>
                  <a:cubicBezTo>
                    <a:pt x="287655" y="306705"/>
                    <a:pt x="300990" y="296228"/>
                    <a:pt x="306705" y="280988"/>
                  </a:cubicBezTo>
                  <a:lnTo>
                    <a:pt x="302895" y="280988"/>
                  </a:lnTo>
                  <a:cubicBezTo>
                    <a:pt x="299085" y="287655"/>
                    <a:pt x="290513" y="293370"/>
                    <a:pt x="284798" y="294322"/>
                  </a:cubicBezTo>
                  <a:moveTo>
                    <a:pt x="205740" y="284797"/>
                  </a:moveTo>
                  <a:cubicBezTo>
                    <a:pt x="205740" y="266700"/>
                    <a:pt x="225743" y="241935"/>
                    <a:pt x="237173" y="241935"/>
                  </a:cubicBezTo>
                  <a:cubicBezTo>
                    <a:pt x="240030" y="241935"/>
                    <a:pt x="241935" y="241935"/>
                    <a:pt x="243840" y="242888"/>
                  </a:cubicBezTo>
                  <a:lnTo>
                    <a:pt x="232410" y="274320"/>
                  </a:lnTo>
                  <a:cubicBezTo>
                    <a:pt x="225743" y="282892"/>
                    <a:pt x="215265" y="292417"/>
                    <a:pt x="210503" y="292417"/>
                  </a:cubicBezTo>
                  <a:cubicBezTo>
                    <a:pt x="207645" y="292417"/>
                    <a:pt x="205740" y="289560"/>
                    <a:pt x="205740" y="284797"/>
                  </a:cubicBezTo>
                  <a:moveTo>
                    <a:pt x="268605" y="223838"/>
                  </a:moveTo>
                  <a:lnTo>
                    <a:pt x="261938" y="223838"/>
                  </a:lnTo>
                  <a:lnTo>
                    <a:pt x="255270" y="230505"/>
                  </a:lnTo>
                  <a:lnTo>
                    <a:pt x="253365" y="230505"/>
                  </a:lnTo>
                  <a:cubicBezTo>
                    <a:pt x="219075" y="230505"/>
                    <a:pt x="190500" y="268605"/>
                    <a:pt x="190500" y="296228"/>
                  </a:cubicBezTo>
                  <a:cubicBezTo>
                    <a:pt x="190500" y="303847"/>
                    <a:pt x="195263" y="308610"/>
                    <a:pt x="202883" y="308610"/>
                  </a:cubicBezTo>
                  <a:cubicBezTo>
                    <a:pt x="211455" y="308610"/>
                    <a:pt x="220028" y="296228"/>
                    <a:pt x="229553" y="282892"/>
                  </a:cubicBezTo>
                  <a:lnTo>
                    <a:pt x="229553" y="287655"/>
                  </a:lnTo>
                  <a:cubicBezTo>
                    <a:pt x="228600" y="300990"/>
                    <a:pt x="232410" y="308610"/>
                    <a:pt x="240030" y="308610"/>
                  </a:cubicBezTo>
                  <a:cubicBezTo>
                    <a:pt x="248603" y="308610"/>
                    <a:pt x="256223" y="295275"/>
                    <a:pt x="261938" y="282892"/>
                  </a:cubicBezTo>
                  <a:lnTo>
                    <a:pt x="258128" y="282892"/>
                  </a:lnTo>
                  <a:cubicBezTo>
                    <a:pt x="254318" y="288608"/>
                    <a:pt x="250508" y="292417"/>
                    <a:pt x="247650" y="292417"/>
                  </a:cubicBezTo>
                  <a:cubicBezTo>
                    <a:pt x="244793" y="292417"/>
                    <a:pt x="241935" y="286703"/>
                    <a:pt x="247650" y="274320"/>
                  </a:cubicBezTo>
                  <a:lnTo>
                    <a:pt x="268605" y="223838"/>
                  </a:lnTo>
                  <a:close/>
                  <a:moveTo>
                    <a:pt x="117157" y="321945"/>
                  </a:moveTo>
                  <a:cubicBezTo>
                    <a:pt x="117157" y="314325"/>
                    <a:pt x="124778" y="309563"/>
                    <a:pt x="135255" y="304800"/>
                  </a:cubicBezTo>
                  <a:cubicBezTo>
                    <a:pt x="139065" y="306705"/>
                    <a:pt x="143828" y="308610"/>
                    <a:pt x="151448" y="310515"/>
                  </a:cubicBezTo>
                  <a:cubicBezTo>
                    <a:pt x="162878" y="314325"/>
                    <a:pt x="166688" y="315278"/>
                    <a:pt x="166688" y="319088"/>
                  </a:cubicBezTo>
                  <a:cubicBezTo>
                    <a:pt x="166688" y="326708"/>
                    <a:pt x="154305" y="331470"/>
                    <a:pt x="137160" y="331470"/>
                  </a:cubicBezTo>
                  <a:cubicBezTo>
                    <a:pt x="123825" y="332422"/>
                    <a:pt x="117157" y="329565"/>
                    <a:pt x="117157" y="321945"/>
                  </a:cubicBezTo>
                  <a:moveTo>
                    <a:pt x="147638" y="274320"/>
                  </a:moveTo>
                  <a:cubicBezTo>
                    <a:pt x="142875" y="274320"/>
                    <a:pt x="140970" y="270510"/>
                    <a:pt x="140970" y="265747"/>
                  </a:cubicBezTo>
                  <a:cubicBezTo>
                    <a:pt x="140970" y="252413"/>
                    <a:pt x="147638" y="233363"/>
                    <a:pt x="159068" y="233363"/>
                  </a:cubicBezTo>
                  <a:cubicBezTo>
                    <a:pt x="163830" y="233363"/>
                    <a:pt x="165735" y="237172"/>
                    <a:pt x="165735" y="241935"/>
                  </a:cubicBezTo>
                  <a:cubicBezTo>
                    <a:pt x="166688" y="254317"/>
                    <a:pt x="159068" y="274320"/>
                    <a:pt x="147638" y="274320"/>
                  </a:cubicBezTo>
                  <a:moveTo>
                    <a:pt x="180023" y="314325"/>
                  </a:moveTo>
                  <a:cubicBezTo>
                    <a:pt x="180023" y="304800"/>
                    <a:pt x="171450" y="300990"/>
                    <a:pt x="158115" y="297180"/>
                  </a:cubicBezTo>
                  <a:cubicBezTo>
                    <a:pt x="146685" y="293370"/>
                    <a:pt x="140970" y="292417"/>
                    <a:pt x="140970" y="288608"/>
                  </a:cubicBezTo>
                  <a:cubicBezTo>
                    <a:pt x="140970" y="285750"/>
                    <a:pt x="143828" y="281940"/>
                    <a:pt x="148590" y="279083"/>
                  </a:cubicBezTo>
                  <a:cubicBezTo>
                    <a:pt x="167640" y="278130"/>
                    <a:pt x="180975" y="260985"/>
                    <a:pt x="180975" y="245745"/>
                  </a:cubicBezTo>
                  <a:cubicBezTo>
                    <a:pt x="180975" y="242888"/>
                    <a:pt x="180023" y="240030"/>
                    <a:pt x="179070" y="237172"/>
                  </a:cubicBezTo>
                  <a:lnTo>
                    <a:pt x="195263" y="237172"/>
                  </a:lnTo>
                  <a:lnTo>
                    <a:pt x="198120" y="228600"/>
                  </a:lnTo>
                  <a:lnTo>
                    <a:pt x="172403" y="228600"/>
                  </a:lnTo>
                  <a:cubicBezTo>
                    <a:pt x="169545" y="226695"/>
                    <a:pt x="165735" y="225742"/>
                    <a:pt x="161925" y="225742"/>
                  </a:cubicBezTo>
                  <a:cubicBezTo>
                    <a:pt x="140970" y="225742"/>
                    <a:pt x="127635" y="243840"/>
                    <a:pt x="127635" y="258128"/>
                  </a:cubicBezTo>
                  <a:cubicBezTo>
                    <a:pt x="127635" y="269558"/>
                    <a:pt x="134303" y="276225"/>
                    <a:pt x="143828" y="278130"/>
                  </a:cubicBezTo>
                  <a:cubicBezTo>
                    <a:pt x="134303" y="282892"/>
                    <a:pt x="128588" y="287655"/>
                    <a:pt x="128588" y="293370"/>
                  </a:cubicBezTo>
                  <a:cubicBezTo>
                    <a:pt x="128588" y="297180"/>
                    <a:pt x="129540" y="299085"/>
                    <a:pt x="132398" y="300990"/>
                  </a:cubicBezTo>
                  <a:cubicBezTo>
                    <a:pt x="110490" y="307658"/>
                    <a:pt x="100965" y="315278"/>
                    <a:pt x="100965" y="325755"/>
                  </a:cubicBezTo>
                  <a:cubicBezTo>
                    <a:pt x="100965" y="336233"/>
                    <a:pt x="114300" y="340042"/>
                    <a:pt x="130493" y="340042"/>
                  </a:cubicBezTo>
                  <a:cubicBezTo>
                    <a:pt x="157163" y="341947"/>
                    <a:pt x="180023" y="326708"/>
                    <a:pt x="180023" y="314325"/>
                  </a:cubicBezTo>
                  <a:moveTo>
                    <a:pt x="76200" y="251460"/>
                  </a:moveTo>
                  <a:cubicBezTo>
                    <a:pt x="85725" y="251460"/>
                    <a:pt x="85725" y="255270"/>
                    <a:pt x="84773" y="265747"/>
                  </a:cubicBezTo>
                  <a:lnTo>
                    <a:pt x="90488" y="265747"/>
                  </a:lnTo>
                  <a:lnTo>
                    <a:pt x="103823" y="229553"/>
                  </a:lnTo>
                  <a:lnTo>
                    <a:pt x="98107" y="229553"/>
                  </a:lnTo>
                  <a:cubicBezTo>
                    <a:pt x="93345" y="238125"/>
                    <a:pt x="89535" y="243840"/>
                    <a:pt x="79057" y="243840"/>
                  </a:cubicBezTo>
                  <a:lnTo>
                    <a:pt x="57150" y="243840"/>
                  </a:lnTo>
                  <a:lnTo>
                    <a:pt x="67628" y="214313"/>
                  </a:lnTo>
                  <a:cubicBezTo>
                    <a:pt x="71438" y="204788"/>
                    <a:pt x="73343" y="202883"/>
                    <a:pt x="86678" y="202883"/>
                  </a:cubicBezTo>
                  <a:lnTo>
                    <a:pt x="96203" y="202883"/>
                  </a:lnTo>
                  <a:cubicBezTo>
                    <a:pt x="109538" y="202883"/>
                    <a:pt x="111443" y="206692"/>
                    <a:pt x="111443" y="220028"/>
                  </a:cubicBezTo>
                  <a:lnTo>
                    <a:pt x="117157" y="220028"/>
                  </a:lnTo>
                  <a:lnTo>
                    <a:pt x="121920" y="195263"/>
                  </a:lnTo>
                  <a:lnTo>
                    <a:pt x="40005" y="195263"/>
                  </a:lnTo>
                  <a:lnTo>
                    <a:pt x="38100" y="200025"/>
                  </a:lnTo>
                  <a:cubicBezTo>
                    <a:pt x="54293" y="202883"/>
                    <a:pt x="55245" y="204788"/>
                    <a:pt x="47625" y="224790"/>
                  </a:cubicBezTo>
                  <a:lnTo>
                    <a:pt x="29528" y="273367"/>
                  </a:lnTo>
                  <a:cubicBezTo>
                    <a:pt x="21908" y="293370"/>
                    <a:pt x="19050" y="295275"/>
                    <a:pt x="953" y="298133"/>
                  </a:cubicBezTo>
                  <a:lnTo>
                    <a:pt x="0" y="302895"/>
                  </a:lnTo>
                  <a:lnTo>
                    <a:pt x="91440" y="302895"/>
                  </a:lnTo>
                  <a:lnTo>
                    <a:pt x="107632" y="277178"/>
                  </a:lnTo>
                  <a:lnTo>
                    <a:pt x="101918" y="277178"/>
                  </a:lnTo>
                  <a:cubicBezTo>
                    <a:pt x="91440" y="286703"/>
                    <a:pt x="78105" y="296228"/>
                    <a:pt x="60007" y="296228"/>
                  </a:cubicBezTo>
                  <a:cubicBezTo>
                    <a:pt x="36195" y="296228"/>
                    <a:pt x="38100" y="295275"/>
                    <a:pt x="45720" y="273367"/>
                  </a:cubicBezTo>
                  <a:lnTo>
                    <a:pt x="54293" y="249555"/>
                  </a:lnTo>
                  <a:lnTo>
                    <a:pt x="76200" y="249555"/>
                  </a:lnTo>
                  <a:close/>
                  <a:moveTo>
                    <a:pt x="88582" y="188595"/>
                  </a:moveTo>
                  <a:lnTo>
                    <a:pt x="117157" y="168592"/>
                  </a:lnTo>
                  <a:lnTo>
                    <a:pt x="117157" y="165735"/>
                  </a:lnTo>
                  <a:lnTo>
                    <a:pt x="100013" y="165735"/>
                  </a:lnTo>
                  <a:lnTo>
                    <a:pt x="83820" y="188595"/>
                  </a:lnTo>
                  <a:lnTo>
                    <a:pt x="88582" y="188595"/>
                  </a:lnTo>
                  <a:close/>
                  <a:moveTo>
                    <a:pt x="450533" y="52388"/>
                  </a:moveTo>
                  <a:cubicBezTo>
                    <a:pt x="456247" y="52388"/>
                    <a:pt x="461010" y="56197"/>
                    <a:pt x="458153" y="66675"/>
                  </a:cubicBezTo>
                  <a:lnTo>
                    <a:pt x="432435" y="72390"/>
                  </a:lnTo>
                  <a:cubicBezTo>
                    <a:pt x="437197" y="60960"/>
                    <a:pt x="444818" y="52388"/>
                    <a:pt x="450533" y="52388"/>
                  </a:cubicBezTo>
                  <a:moveTo>
                    <a:pt x="464820" y="93345"/>
                  </a:moveTo>
                  <a:lnTo>
                    <a:pt x="460058" y="93345"/>
                  </a:lnTo>
                  <a:cubicBezTo>
                    <a:pt x="453390" y="100965"/>
                    <a:pt x="446722" y="106680"/>
                    <a:pt x="440055" y="106680"/>
                  </a:cubicBezTo>
                  <a:cubicBezTo>
                    <a:pt x="433388" y="106680"/>
                    <a:pt x="429578" y="102870"/>
                    <a:pt x="429578" y="93345"/>
                  </a:cubicBezTo>
                  <a:cubicBezTo>
                    <a:pt x="429578" y="89535"/>
                    <a:pt x="429578" y="85725"/>
                    <a:pt x="430530" y="81915"/>
                  </a:cubicBezTo>
                  <a:lnTo>
                    <a:pt x="471488" y="68580"/>
                  </a:lnTo>
                  <a:cubicBezTo>
                    <a:pt x="479108" y="49530"/>
                    <a:pt x="469583" y="40958"/>
                    <a:pt x="458153" y="40958"/>
                  </a:cubicBezTo>
                  <a:cubicBezTo>
                    <a:pt x="439103" y="40958"/>
                    <a:pt x="416243" y="73342"/>
                    <a:pt x="416243" y="101917"/>
                  </a:cubicBezTo>
                  <a:cubicBezTo>
                    <a:pt x="416243" y="114300"/>
                    <a:pt x="421958" y="121920"/>
                    <a:pt x="431483" y="121920"/>
                  </a:cubicBezTo>
                  <a:cubicBezTo>
                    <a:pt x="443865" y="121920"/>
                    <a:pt x="455295" y="111442"/>
                    <a:pt x="464820" y="93345"/>
                  </a:cubicBezTo>
                  <a:moveTo>
                    <a:pt x="457200" y="33338"/>
                  </a:moveTo>
                  <a:lnTo>
                    <a:pt x="485775" y="6667"/>
                  </a:lnTo>
                  <a:lnTo>
                    <a:pt x="485775" y="3810"/>
                  </a:lnTo>
                  <a:lnTo>
                    <a:pt x="470535" y="3810"/>
                  </a:lnTo>
                  <a:lnTo>
                    <a:pt x="452438" y="34290"/>
                  </a:lnTo>
                  <a:lnTo>
                    <a:pt x="457200" y="34290"/>
                  </a:lnTo>
                  <a:close/>
                  <a:moveTo>
                    <a:pt x="371475" y="52388"/>
                  </a:moveTo>
                  <a:lnTo>
                    <a:pt x="381953" y="52388"/>
                  </a:lnTo>
                  <a:lnTo>
                    <a:pt x="360045" y="111442"/>
                  </a:lnTo>
                  <a:cubicBezTo>
                    <a:pt x="358140" y="116205"/>
                    <a:pt x="360997" y="121920"/>
                    <a:pt x="365760" y="121920"/>
                  </a:cubicBezTo>
                  <a:cubicBezTo>
                    <a:pt x="378143" y="121920"/>
                    <a:pt x="398145" y="109538"/>
                    <a:pt x="404813" y="93345"/>
                  </a:cubicBezTo>
                  <a:lnTo>
                    <a:pt x="401003" y="93345"/>
                  </a:lnTo>
                  <a:cubicBezTo>
                    <a:pt x="395288" y="99060"/>
                    <a:pt x="384810" y="106680"/>
                    <a:pt x="376238" y="108585"/>
                  </a:cubicBezTo>
                  <a:lnTo>
                    <a:pt x="396240" y="53340"/>
                  </a:lnTo>
                  <a:lnTo>
                    <a:pt x="416243" y="53340"/>
                  </a:lnTo>
                  <a:lnTo>
                    <a:pt x="419100" y="44767"/>
                  </a:lnTo>
                  <a:lnTo>
                    <a:pt x="399097" y="44767"/>
                  </a:lnTo>
                  <a:lnTo>
                    <a:pt x="406718" y="23813"/>
                  </a:lnTo>
                  <a:lnTo>
                    <a:pt x="399097" y="23813"/>
                  </a:lnTo>
                  <a:lnTo>
                    <a:pt x="384810" y="44767"/>
                  </a:lnTo>
                  <a:lnTo>
                    <a:pt x="370522" y="46672"/>
                  </a:lnTo>
                  <a:lnTo>
                    <a:pt x="370522" y="52388"/>
                  </a:lnTo>
                  <a:close/>
                  <a:moveTo>
                    <a:pt x="360997" y="59055"/>
                  </a:moveTo>
                  <a:cubicBezTo>
                    <a:pt x="363855" y="49530"/>
                    <a:pt x="361950" y="40958"/>
                    <a:pt x="355283" y="40958"/>
                  </a:cubicBezTo>
                  <a:cubicBezTo>
                    <a:pt x="346710" y="40958"/>
                    <a:pt x="343853" y="47625"/>
                    <a:pt x="335280" y="66675"/>
                  </a:cubicBezTo>
                  <a:lnTo>
                    <a:pt x="335280" y="55245"/>
                  </a:lnTo>
                  <a:cubicBezTo>
                    <a:pt x="335280" y="47625"/>
                    <a:pt x="332423" y="40005"/>
                    <a:pt x="325755" y="40005"/>
                  </a:cubicBezTo>
                  <a:cubicBezTo>
                    <a:pt x="317183" y="40005"/>
                    <a:pt x="309563" y="53340"/>
                    <a:pt x="303848" y="65722"/>
                  </a:cubicBezTo>
                  <a:lnTo>
                    <a:pt x="307658" y="65722"/>
                  </a:lnTo>
                  <a:cubicBezTo>
                    <a:pt x="311468" y="60008"/>
                    <a:pt x="315278" y="56197"/>
                    <a:pt x="318135" y="56197"/>
                  </a:cubicBezTo>
                  <a:cubicBezTo>
                    <a:pt x="321945" y="56197"/>
                    <a:pt x="323850" y="61913"/>
                    <a:pt x="318135" y="74295"/>
                  </a:cubicBezTo>
                  <a:lnTo>
                    <a:pt x="301943" y="109538"/>
                  </a:lnTo>
                  <a:cubicBezTo>
                    <a:pt x="299085" y="116205"/>
                    <a:pt x="301943" y="120967"/>
                    <a:pt x="308610" y="120967"/>
                  </a:cubicBezTo>
                  <a:cubicBezTo>
                    <a:pt x="312420" y="120967"/>
                    <a:pt x="314325" y="120015"/>
                    <a:pt x="316230" y="115253"/>
                  </a:cubicBezTo>
                  <a:lnTo>
                    <a:pt x="332423" y="73342"/>
                  </a:lnTo>
                  <a:cubicBezTo>
                    <a:pt x="337185" y="67628"/>
                    <a:pt x="340995" y="62865"/>
                    <a:pt x="345758" y="58103"/>
                  </a:cubicBezTo>
                  <a:lnTo>
                    <a:pt x="360997" y="58103"/>
                  </a:lnTo>
                  <a:close/>
                  <a:moveTo>
                    <a:pt x="269558" y="52388"/>
                  </a:moveTo>
                  <a:cubicBezTo>
                    <a:pt x="275273" y="52388"/>
                    <a:pt x="280035" y="56197"/>
                    <a:pt x="277178" y="66675"/>
                  </a:cubicBezTo>
                  <a:lnTo>
                    <a:pt x="251460" y="72390"/>
                  </a:lnTo>
                  <a:cubicBezTo>
                    <a:pt x="256223" y="60960"/>
                    <a:pt x="263843" y="52388"/>
                    <a:pt x="269558" y="52388"/>
                  </a:cubicBezTo>
                  <a:moveTo>
                    <a:pt x="283845" y="93345"/>
                  </a:moveTo>
                  <a:lnTo>
                    <a:pt x="279083" y="93345"/>
                  </a:lnTo>
                  <a:cubicBezTo>
                    <a:pt x="272415" y="100965"/>
                    <a:pt x="265748" y="106680"/>
                    <a:pt x="259080" y="106680"/>
                  </a:cubicBezTo>
                  <a:cubicBezTo>
                    <a:pt x="252413" y="106680"/>
                    <a:pt x="248603" y="102870"/>
                    <a:pt x="248603" y="93345"/>
                  </a:cubicBezTo>
                  <a:cubicBezTo>
                    <a:pt x="248603" y="89535"/>
                    <a:pt x="248603" y="85725"/>
                    <a:pt x="249555" y="81915"/>
                  </a:cubicBezTo>
                  <a:lnTo>
                    <a:pt x="290513" y="68580"/>
                  </a:lnTo>
                  <a:cubicBezTo>
                    <a:pt x="298133" y="49530"/>
                    <a:pt x="288608" y="40958"/>
                    <a:pt x="277178" y="40958"/>
                  </a:cubicBezTo>
                  <a:cubicBezTo>
                    <a:pt x="258128" y="40958"/>
                    <a:pt x="235268" y="73342"/>
                    <a:pt x="235268" y="101917"/>
                  </a:cubicBezTo>
                  <a:cubicBezTo>
                    <a:pt x="235268" y="114300"/>
                    <a:pt x="240983" y="121920"/>
                    <a:pt x="250508" y="121920"/>
                  </a:cubicBezTo>
                  <a:cubicBezTo>
                    <a:pt x="262890" y="121920"/>
                    <a:pt x="274320" y="111442"/>
                    <a:pt x="283845" y="93345"/>
                  </a:cubicBezTo>
                  <a:moveTo>
                    <a:pt x="182880" y="110490"/>
                  </a:moveTo>
                  <a:cubicBezTo>
                    <a:pt x="179070" y="110490"/>
                    <a:pt x="173355" y="106680"/>
                    <a:pt x="173355" y="103822"/>
                  </a:cubicBezTo>
                  <a:cubicBezTo>
                    <a:pt x="173355" y="102870"/>
                    <a:pt x="175260" y="98108"/>
                    <a:pt x="177165" y="92392"/>
                  </a:cubicBezTo>
                  <a:lnTo>
                    <a:pt x="183833" y="74295"/>
                  </a:lnTo>
                  <a:cubicBezTo>
                    <a:pt x="190500" y="65722"/>
                    <a:pt x="201930" y="57150"/>
                    <a:pt x="207645" y="57150"/>
                  </a:cubicBezTo>
                  <a:cubicBezTo>
                    <a:pt x="211455" y="57150"/>
                    <a:pt x="214313" y="59055"/>
                    <a:pt x="214313" y="64770"/>
                  </a:cubicBezTo>
                  <a:cubicBezTo>
                    <a:pt x="215265" y="80963"/>
                    <a:pt x="200025" y="110490"/>
                    <a:pt x="182880" y="110490"/>
                  </a:cubicBezTo>
                  <a:moveTo>
                    <a:pt x="230505" y="58103"/>
                  </a:moveTo>
                  <a:cubicBezTo>
                    <a:pt x="230505" y="45720"/>
                    <a:pt x="225743" y="41910"/>
                    <a:pt x="218123" y="41910"/>
                  </a:cubicBezTo>
                  <a:cubicBezTo>
                    <a:pt x="207645" y="41910"/>
                    <a:pt x="198120" y="53340"/>
                    <a:pt x="188595" y="66675"/>
                  </a:cubicBezTo>
                  <a:lnTo>
                    <a:pt x="213360" y="1905"/>
                  </a:lnTo>
                  <a:lnTo>
                    <a:pt x="212408" y="0"/>
                  </a:lnTo>
                  <a:lnTo>
                    <a:pt x="186690" y="2858"/>
                  </a:lnTo>
                  <a:lnTo>
                    <a:pt x="186690" y="5715"/>
                  </a:lnTo>
                  <a:lnTo>
                    <a:pt x="191453" y="9525"/>
                  </a:lnTo>
                  <a:cubicBezTo>
                    <a:pt x="196215" y="13335"/>
                    <a:pt x="194310" y="17145"/>
                    <a:pt x="190500" y="27622"/>
                  </a:cubicBezTo>
                  <a:lnTo>
                    <a:pt x="163830" y="96203"/>
                  </a:lnTo>
                  <a:cubicBezTo>
                    <a:pt x="161925" y="100965"/>
                    <a:pt x="159068" y="107633"/>
                    <a:pt x="159068" y="108585"/>
                  </a:cubicBezTo>
                  <a:cubicBezTo>
                    <a:pt x="159068" y="115253"/>
                    <a:pt x="168593" y="121920"/>
                    <a:pt x="177165" y="121920"/>
                  </a:cubicBezTo>
                  <a:cubicBezTo>
                    <a:pt x="196215" y="121920"/>
                    <a:pt x="230505" y="85725"/>
                    <a:pt x="230505" y="58103"/>
                  </a:cubicBezTo>
                  <a:moveTo>
                    <a:pt x="149543" y="49530"/>
                  </a:moveTo>
                  <a:cubicBezTo>
                    <a:pt x="151448" y="43815"/>
                    <a:pt x="147638" y="40958"/>
                    <a:pt x="144780" y="40958"/>
                  </a:cubicBezTo>
                  <a:cubicBezTo>
                    <a:pt x="133350" y="40958"/>
                    <a:pt x="119063" y="51435"/>
                    <a:pt x="113348" y="66675"/>
                  </a:cubicBezTo>
                  <a:lnTo>
                    <a:pt x="117157" y="66675"/>
                  </a:lnTo>
                  <a:cubicBezTo>
                    <a:pt x="120968" y="60960"/>
                    <a:pt x="127635" y="55245"/>
                    <a:pt x="133350" y="54292"/>
                  </a:cubicBezTo>
                  <a:lnTo>
                    <a:pt x="110490" y="113347"/>
                  </a:lnTo>
                  <a:cubicBezTo>
                    <a:pt x="108585" y="119063"/>
                    <a:pt x="112395" y="121920"/>
                    <a:pt x="115253" y="121920"/>
                  </a:cubicBezTo>
                  <a:cubicBezTo>
                    <a:pt x="126682" y="121920"/>
                    <a:pt x="140018" y="111442"/>
                    <a:pt x="145733" y="96203"/>
                  </a:cubicBezTo>
                  <a:lnTo>
                    <a:pt x="141923" y="96203"/>
                  </a:lnTo>
                  <a:cubicBezTo>
                    <a:pt x="138113" y="101917"/>
                    <a:pt x="131445" y="107633"/>
                    <a:pt x="125730" y="108585"/>
                  </a:cubicBezTo>
                  <a:lnTo>
                    <a:pt x="149543" y="49530"/>
                  </a:lnTo>
                  <a:close/>
                  <a:moveTo>
                    <a:pt x="153353" y="20003"/>
                  </a:moveTo>
                  <a:cubicBezTo>
                    <a:pt x="159068" y="20003"/>
                    <a:pt x="162878" y="15240"/>
                    <a:pt x="162878" y="10478"/>
                  </a:cubicBezTo>
                  <a:cubicBezTo>
                    <a:pt x="162878" y="4763"/>
                    <a:pt x="158115" y="953"/>
                    <a:pt x="153353" y="953"/>
                  </a:cubicBezTo>
                  <a:cubicBezTo>
                    <a:pt x="147638" y="953"/>
                    <a:pt x="143828" y="5715"/>
                    <a:pt x="143828" y="10478"/>
                  </a:cubicBezTo>
                  <a:cubicBezTo>
                    <a:pt x="143828" y="16192"/>
                    <a:pt x="147638" y="20003"/>
                    <a:pt x="153353" y="20003"/>
                  </a:cubicBezTo>
                  <a:moveTo>
                    <a:pt x="93345" y="10478"/>
                  </a:moveTo>
                  <a:lnTo>
                    <a:pt x="39053" y="10478"/>
                  </a:lnTo>
                  <a:lnTo>
                    <a:pt x="37148" y="15240"/>
                  </a:lnTo>
                  <a:cubicBezTo>
                    <a:pt x="53340" y="18097"/>
                    <a:pt x="54293" y="20003"/>
                    <a:pt x="46673" y="40005"/>
                  </a:cubicBezTo>
                  <a:lnTo>
                    <a:pt x="29528" y="88583"/>
                  </a:lnTo>
                  <a:cubicBezTo>
                    <a:pt x="21908" y="108585"/>
                    <a:pt x="19050" y="110490"/>
                    <a:pt x="953" y="113347"/>
                  </a:cubicBezTo>
                  <a:lnTo>
                    <a:pt x="0" y="118110"/>
                  </a:lnTo>
                  <a:lnTo>
                    <a:pt x="82868" y="118110"/>
                  </a:lnTo>
                  <a:lnTo>
                    <a:pt x="100965" y="86678"/>
                  </a:lnTo>
                  <a:lnTo>
                    <a:pt x="94298" y="86678"/>
                  </a:lnTo>
                  <a:cubicBezTo>
                    <a:pt x="83820" y="98108"/>
                    <a:pt x="72390" y="111442"/>
                    <a:pt x="54293" y="111442"/>
                  </a:cubicBezTo>
                  <a:cubicBezTo>
                    <a:pt x="40957" y="111442"/>
                    <a:pt x="39053" y="109538"/>
                    <a:pt x="46673" y="88583"/>
                  </a:cubicBezTo>
                  <a:lnTo>
                    <a:pt x="63818" y="40005"/>
                  </a:lnTo>
                  <a:cubicBezTo>
                    <a:pt x="71438" y="20003"/>
                    <a:pt x="74295" y="18097"/>
                    <a:pt x="92393" y="15240"/>
                  </a:cubicBezTo>
                  <a:lnTo>
                    <a:pt x="93345" y="10478"/>
                  </a:lnTo>
                  <a:close/>
                </a:path>
              </a:pathLst>
            </a:custGeom>
            <a:solidFill>
              <a:srgbClr val="000000"/>
            </a:solidFill>
            <a:ln w="9525" cap="flat">
              <a:noFill/>
              <a:prstDash val="solid"/>
              <a:miter/>
            </a:ln>
          </p:spPr>
          <p:txBody>
            <a:bodyPr rtlCol="0" anchor="ctr"/>
            <a:lstStyle/>
            <a:p>
              <a:endParaRPr lang="fr-FR"/>
            </a:p>
          </p:txBody>
        </p:sp>
        <p:sp>
          <p:nvSpPr>
            <p:cNvPr id="13" name="Forme libre : forme 12">
              <a:extLst>
                <a:ext uri="{FF2B5EF4-FFF2-40B4-BE49-F238E27FC236}">
                  <a16:creationId xmlns:a16="http://schemas.microsoft.com/office/drawing/2014/main" xmlns="" id="{EF54B3B4-D50D-4165-967F-4732A1467D7A}"/>
                </a:ext>
              </a:extLst>
            </p:cNvPr>
            <p:cNvSpPr/>
            <p:nvPr/>
          </p:nvSpPr>
          <p:spPr>
            <a:xfrm>
              <a:off x="270509" y="675322"/>
              <a:ext cx="1310640" cy="498157"/>
            </a:xfrm>
            <a:custGeom>
              <a:avLst/>
              <a:gdLst>
                <a:gd name="connsiteX0" fmla="*/ 0 w 1310640"/>
                <a:gd name="connsiteY0" fmla="*/ 196215 h 498157"/>
                <a:gd name="connsiteX1" fmla="*/ 0 w 1310640"/>
                <a:gd name="connsiteY1" fmla="*/ 0 h 498157"/>
                <a:gd name="connsiteX2" fmla="*/ 64770 w 1310640"/>
                <a:gd name="connsiteY2" fmla="*/ 0 h 498157"/>
                <a:gd name="connsiteX3" fmla="*/ 116205 w 1310640"/>
                <a:gd name="connsiteY3" fmla="*/ 16192 h 498157"/>
                <a:gd name="connsiteX4" fmla="*/ 135255 w 1310640"/>
                <a:gd name="connsiteY4" fmla="*/ 59055 h 498157"/>
                <a:gd name="connsiteX5" fmla="*/ 116205 w 1310640"/>
                <a:gd name="connsiteY5" fmla="*/ 101917 h 498157"/>
                <a:gd name="connsiteX6" fmla="*/ 64770 w 1310640"/>
                <a:gd name="connsiteY6" fmla="*/ 118110 h 498157"/>
                <a:gd name="connsiteX7" fmla="*/ 40005 w 1310640"/>
                <a:gd name="connsiteY7" fmla="*/ 118110 h 498157"/>
                <a:gd name="connsiteX8" fmla="*/ 40005 w 1310640"/>
                <a:gd name="connsiteY8" fmla="*/ 197167 h 498157"/>
                <a:gd name="connsiteX9" fmla="*/ 0 w 1310640"/>
                <a:gd name="connsiteY9" fmla="*/ 197167 h 498157"/>
                <a:gd name="connsiteX10" fmla="*/ 65723 w 1310640"/>
                <a:gd name="connsiteY10" fmla="*/ 33338 h 498157"/>
                <a:gd name="connsiteX11" fmla="*/ 39053 w 1310640"/>
                <a:gd name="connsiteY11" fmla="*/ 33338 h 498157"/>
                <a:gd name="connsiteX12" fmla="*/ 39053 w 1310640"/>
                <a:gd name="connsiteY12" fmla="*/ 82867 h 498157"/>
                <a:gd name="connsiteX13" fmla="*/ 65723 w 1310640"/>
                <a:gd name="connsiteY13" fmla="*/ 82867 h 498157"/>
                <a:gd name="connsiteX14" fmla="*/ 85725 w 1310640"/>
                <a:gd name="connsiteY14" fmla="*/ 76200 h 498157"/>
                <a:gd name="connsiteX15" fmla="*/ 93345 w 1310640"/>
                <a:gd name="connsiteY15" fmla="*/ 58102 h 498157"/>
                <a:gd name="connsiteX16" fmla="*/ 85725 w 1310640"/>
                <a:gd name="connsiteY16" fmla="*/ 40005 h 498157"/>
                <a:gd name="connsiteX17" fmla="*/ 65723 w 1310640"/>
                <a:gd name="connsiteY17" fmla="*/ 33338 h 498157"/>
                <a:gd name="connsiteX18" fmla="*/ 166688 w 1310640"/>
                <a:gd name="connsiteY18" fmla="*/ 196215 h 498157"/>
                <a:gd name="connsiteX19" fmla="*/ 166688 w 1310640"/>
                <a:gd name="connsiteY19" fmla="*/ 0 h 498157"/>
                <a:gd name="connsiteX20" fmla="*/ 226695 w 1310640"/>
                <a:gd name="connsiteY20" fmla="*/ 0 h 498157"/>
                <a:gd name="connsiteX21" fmla="*/ 278130 w 1310640"/>
                <a:gd name="connsiteY21" fmla="*/ 16192 h 498157"/>
                <a:gd name="connsiteX22" fmla="*/ 297180 w 1310640"/>
                <a:gd name="connsiteY22" fmla="*/ 59055 h 498157"/>
                <a:gd name="connsiteX23" fmla="*/ 288608 w 1310640"/>
                <a:gd name="connsiteY23" fmla="*/ 89535 h 498157"/>
                <a:gd name="connsiteX24" fmla="*/ 265748 w 1310640"/>
                <a:gd name="connsiteY24" fmla="*/ 109538 h 498157"/>
                <a:gd name="connsiteX25" fmla="*/ 327660 w 1310640"/>
                <a:gd name="connsiteY25" fmla="*/ 196215 h 498157"/>
                <a:gd name="connsiteX26" fmla="*/ 280035 w 1310640"/>
                <a:gd name="connsiteY26" fmla="*/ 196215 h 498157"/>
                <a:gd name="connsiteX27" fmla="*/ 227648 w 1310640"/>
                <a:gd name="connsiteY27" fmla="*/ 117157 h 498157"/>
                <a:gd name="connsiteX28" fmla="*/ 206692 w 1310640"/>
                <a:gd name="connsiteY28" fmla="*/ 117157 h 498157"/>
                <a:gd name="connsiteX29" fmla="*/ 206692 w 1310640"/>
                <a:gd name="connsiteY29" fmla="*/ 196215 h 498157"/>
                <a:gd name="connsiteX30" fmla="*/ 166688 w 1310640"/>
                <a:gd name="connsiteY30" fmla="*/ 196215 h 498157"/>
                <a:gd name="connsiteX31" fmla="*/ 229553 w 1310640"/>
                <a:gd name="connsiteY31" fmla="*/ 33338 h 498157"/>
                <a:gd name="connsiteX32" fmla="*/ 206692 w 1310640"/>
                <a:gd name="connsiteY32" fmla="*/ 33338 h 498157"/>
                <a:gd name="connsiteX33" fmla="*/ 206692 w 1310640"/>
                <a:gd name="connsiteY33" fmla="*/ 82867 h 498157"/>
                <a:gd name="connsiteX34" fmla="*/ 229553 w 1310640"/>
                <a:gd name="connsiteY34" fmla="*/ 82867 h 498157"/>
                <a:gd name="connsiteX35" fmla="*/ 249555 w 1310640"/>
                <a:gd name="connsiteY35" fmla="*/ 76200 h 498157"/>
                <a:gd name="connsiteX36" fmla="*/ 256223 w 1310640"/>
                <a:gd name="connsiteY36" fmla="*/ 58102 h 498157"/>
                <a:gd name="connsiteX37" fmla="*/ 249555 w 1310640"/>
                <a:gd name="connsiteY37" fmla="*/ 40005 h 498157"/>
                <a:gd name="connsiteX38" fmla="*/ 229553 w 1310640"/>
                <a:gd name="connsiteY38" fmla="*/ 33338 h 498157"/>
                <a:gd name="connsiteX39" fmla="*/ 352425 w 1310640"/>
                <a:gd name="connsiteY39" fmla="*/ 196215 h 498157"/>
                <a:gd name="connsiteX40" fmla="*/ 352425 w 1310640"/>
                <a:gd name="connsiteY40" fmla="*/ 0 h 498157"/>
                <a:gd name="connsiteX41" fmla="*/ 466725 w 1310640"/>
                <a:gd name="connsiteY41" fmla="*/ 0 h 498157"/>
                <a:gd name="connsiteX42" fmla="*/ 466725 w 1310640"/>
                <a:gd name="connsiteY42" fmla="*/ 34290 h 498157"/>
                <a:gd name="connsiteX43" fmla="*/ 392430 w 1310640"/>
                <a:gd name="connsiteY43" fmla="*/ 34290 h 498157"/>
                <a:gd name="connsiteX44" fmla="*/ 392430 w 1310640"/>
                <a:gd name="connsiteY44" fmla="*/ 80010 h 498157"/>
                <a:gd name="connsiteX45" fmla="*/ 456248 w 1310640"/>
                <a:gd name="connsiteY45" fmla="*/ 80010 h 498157"/>
                <a:gd name="connsiteX46" fmla="*/ 456248 w 1310640"/>
                <a:gd name="connsiteY46" fmla="*/ 114300 h 498157"/>
                <a:gd name="connsiteX47" fmla="*/ 392430 w 1310640"/>
                <a:gd name="connsiteY47" fmla="*/ 114300 h 498157"/>
                <a:gd name="connsiteX48" fmla="*/ 392430 w 1310640"/>
                <a:gd name="connsiteY48" fmla="*/ 163830 h 498157"/>
                <a:gd name="connsiteX49" fmla="*/ 466725 w 1310640"/>
                <a:gd name="connsiteY49" fmla="*/ 163830 h 498157"/>
                <a:gd name="connsiteX50" fmla="*/ 466725 w 1310640"/>
                <a:gd name="connsiteY50" fmla="*/ 198120 h 498157"/>
                <a:gd name="connsiteX51" fmla="*/ 352425 w 1310640"/>
                <a:gd name="connsiteY51" fmla="*/ 198120 h 498157"/>
                <a:gd name="connsiteX52" fmla="*/ 513398 w 1310640"/>
                <a:gd name="connsiteY52" fmla="*/ 196215 h 498157"/>
                <a:gd name="connsiteX53" fmla="*/ 513398 w 1310640"/>
                <a:gd name="connsiteY53" fmla="*/ 0 h 498157"/>
                <a:gd name="connsiteX54" fmla="*/ 563880 w 1310640"/>
                <a:gd name="connsiteY54" fmla="*/ 0 h 498157"/>
                <a:gd name="connsiteX55" fmla="*/ 611505 w 1310640"/>
                <a:gd name="connsiteY55" fmla="*/ 80963 h 498157"/>
                <a:gd name="connsiteX56" fmla="*/ 659130 w 1310640"/>
                <a:gd name="connsiteY56" fmla="*/ 0 h 498157"/>
                <a:gd name="connsiteX57" fmla="*/ 709613 w 1310640"/>
                <a:gd name="connsiteY57" fmla="*/ 0 h 498157"/>
                <a:gd name="connsiteX58" fmla="*/ 709613 w 1310640"/>
                <a:gd name="connsiteY58" fmla="*/ 197167 h 498157"/>
                <a:gd name="connsiteX59" fmla="*/ 669608 w 1310640"/>
                <a:gd name="connsiteY59" fmla="*/ 197167 h 498157"/>
                <a:gd name="connsiteX60" fmla="*/ 669608 w 1310640"/>
                <a:gd name="connsiteY60" fmla="*/ 56198 h 498157"/>
                <a:gd name="connsiteX61" fmla="*/ 624840 w 1310640"/>
                <a:gd name="connsiteY61" fmla="*/ 128588 h 498157"/>
                <a:gd name="connsiteX62" fmla="*/ 596265 w 1310640"/>
                <a:gd name="connsiteY62" fmla="*/ 128588 h 498157"/>
                <a:gd name="connsiteX63" fmla="*/ 552450 w 1310640"/>
                <a:gd name="connsiteY63" fmla="*/ 56198 h 498157"/>
                <a:gd name="connsiteX64" fmla="*/ 552450 w 1310640"/>
                <a:gd name="connsiteY64" fmla="*/ 196215 h 498157"/>
                <a:gd name="connsiteX65" fmla="*/ 513398 w 1310640"/>
                <a:gd name="connsiteY65" fmla="*/ 196215 h 498157"/>
                <a:gd name="connsiteX66" fmla="*/ 763905 w 1310640"/>
                <a:gd name="connsiteY66" fmla="*/ 196215 h 498157"/>
                <a:gd name="connsiteX67" fmla="*/ 763905 w 1310640"/>
                <a:gd name="connsiteY67" fmla="*/ 0 h 498157"/>
                <a:gd name="connsiteX68" fmla="*/ 803910 w 1310640"/>
                <a:gd name="connsiteY68" fmla="*/ 0 h 498157"/>
                <a:gd name="connsiteX69" fmla="*/ 803910 w 1310640"/>
                <a:gd name="connsiteY69" fmla="*/ 197167 h 498157"/>
                <a:gd name="connsiteX70" fmla="*/ 763905 w 1310640"/>
                <a:gd name="connsiteY70" fmla="*/ 197167 h 498157"/>
                <a:gd name="connsiteX71" fmla="*/ 858203 w 1310640"/>
                <a:gd name="connsiteY71" fmla="*/ 196215 h 498157"/>
                <a:gd name="connsiteX72" fmla="*/ 858203 w 1310640"/>
                <a:gd name="connsiteY72" fmla="*/ 0 h 498157"/>
                <a:gd name="connsiteX73" fmla="*/ 972503 w 1310640"/>
                <a:gd name="connsiteY73" fmla="*/ 0 h 498157"/>
                <a:gd name="connsiteX74" fmla="*/ 972503 w 1310640"/>
                <a:gd name="connsiteY74" fmla="*/ 34290 h 498157"/>
                <a:gd name="connsiteX75" fmla="*/ 898208 w 1310640"/>
                <a:gd name="connsiteY75" fmla="*/ 34290 h 498157"/>
                <a:gd name="connsiteX76" fmla="*/ 898208 w 1310640"/>
                <a:gd name="connsiteY76" fmla="*/ 80010 h 498157"/>
                <a:gd name="connsiteX77" fmla="*/ 962025 w 1310640"/>
                <a:gd name="connsiteY77" fmla="*/ 80010 h 498157"/>
                <a:gd name="connsiteX78" fmla="*/ 962025 w 1310640"/>
                <a:gd name="connsiteY78" fmla="*/ 114300 h 498157"/>
                <a:gd name="connsiteX79" fmla="*/ 898208 w 1310640"/>
                <a:gd name="connsiteY79" fmla="*/ 114300 h 498157"/>
                <a:gd name="connsiteX80" fmla="*/ 898208 w 1310640"/>
                <a:gd name="connsiteY80" fmla="*/ 163830 h 498157"/>
                <a:gd name="connsiteX81" fmla="*/ 972503 w 1310640"/>
                <a:gd name="connsiteY81" fmla="*/ 163830 h 498157"/>
                <a:gd name="connsiteX82" fmla="*/ 972503 w 1310640"/>
                <a:gd name="connsiteY82" fmla="*/ 198120 h 498157"/>
                <a:gd name="connsiteX83" fmla="*/ 858203 w 1310640"/>
                <a:gd name="connsiteY83" fmla="*/ 198120 h 498157"/>
                <a:gd name="connsiteX84" fmla="*/ 1019175 w 1310640"/>
                <a:gd name="connsiteY84" fmla="*/ 196215 h 498157"/>
                <a:gd name="connsiteX85" fmla="*/ 1019175 w 1310640"/>
                <a:gd name="connsiteY85" fmla="*/ 0 h 498157"/>
                <a:gd name="connsiteX86" fmla="*/ 1079183 w 1310640"/>
                <a:gd name="connsiteY86" fmla="*/ 0 h 498157"/>
                <a:gd name="connsiteX87" fmla="*/ 1130618 w 1310640"/>
                <a:gd name="connsiteY87" fmla="*/ 16192 h 498157"/>
                <a:gd name="connsiteX88" fmla="*/ 1149668 w 1310640"/>
                <a:gd name="connsiteY88" fmla="*/ 59055 h 498157"/>
                <a:gd name="connsiteX89" fmla="*/ 1141095 w 1310640"/>
                <a:gd name="connsiteY89" fmla="*/ 89535 h 498157"/>
                <a:gd name="connsiteX90" fmla="*/ 1118235 w 1310640"/>
                <a:gd name="connsiteY90" fmla="*/ 109538 h 498157"/>
                <a:gd name="connsiteX91" fmla="*/ 1180148 w 1310640"/>
                <a:gd name="connsiteY91" fmla="*/ 196215 h 498157"/>
                <a:gd name="connsiteX92" fmla="*/ 1132523 w 1310640"/>
                <a:gd name="connsiteY92" fmla="*/ 196215 h 498157"/>
                <a:gd name="connsiteX93" fmla="*/ 1080135 w 1310640"/>
                <a:gd name="connsiteY93" fmla="*/ 117157 h 498157"/>
                <a:gd name="connsiteX94" fmla="*/ 1059180 w 1310640"/>
                <a:gd name="connsiteY94" fmla="*/ 117157 h 498157"/>
                <a:gd name="connsiteX95" fmla="*/ 1059180 w 1310640"/>
                <a:gd name="connsiteY95" fmla="*/ 196215 h 498157"/>
                <a:gd name="connsiteX96" fmla="*/ 1019175 w 1310640"/>
                <a:gd name="connsiteY96" fmla="*/ 196215 h 498157"/>
                <a:gd name="connsiteX97" fmla="*/ 1082040 w 1310640"/>
                <a:gd name="connsiteY97" fmla="*/ 33338 h 498157"/>
                <a:gd name="connsiteX98" fmla="*/ 1059180 w 1310640"/>
                <a:gd name="connsiteY98" fmla="*/ 33338 h 498157"/>
                <a:gd name="connsiteX99" fmla="*/ 1059180 w 1310640"/>
                <a:gd name="connsiteY99" fmla="*/ 82867 h 498157"/>
                <a:gd name="connsiteX100" fmla="*/ 1082040 w 1310640"/>
                <a:gd name="connsiteY100" fmla="*/ 82867 h 498157"/>
                <a:gd name="connsiteX101" fmla="*/ 1102043 w 1310640"/>
                <a:gd name="connsiteY101" fmla="*/ 76200 h 498157"/>
                <a:gd name="connsiteX102" fmla="*/ 1108710 w 1310640"/>
                <a:gd name="connsiteY102" fmla="*/ 58102 h 498157"/>
                <a:gd name="connsiteX103" fmla="*/ 1102043 w 1310640"/>
                <a:gd name="connsiteY103" fmla="*/ 40005 h 498157"/>
                <a:gd name="connsiteX104" fmla="*/ 1082040 w 1310640"/>
                <a:gd name="connsiteY104" fmla="*/ 33338 h 498157"/>
                <a:gd name="connsiteX105" fmla="*/ 0 w 1310640"/>
                <a:gd name="connsiteY105" fmla="*/ 493395 h 498157"/>
                <a:gd name="connsiteX106" fmla="*/ 0 w 1310640"/>
                <a:gd name="connsiteY106" fmla="*/ 296228 h 498157"/>
                <a:gd name="connsiteX107" fmla="*/ 50483 w 1310640"/>
                <a:gd name="connsiteY107" fmla="*/ 296228 h 498157"/>
                <a:gd name="connsiteX108" fmla="*/ 98108 w 1310640"/>
                <a:gd name="connsiteY108" fmla="*/ 377190 h 498157"/>
                <a:gd name="connsiteX109" fmla="*/ 145733 w 1310640"/>
                <a:gd name="connsiteY109" fmla="*/ 296228 h 498157"/>
                <a:gd name="connsiteX110" fmla="*/ 196215 w 1310640"/>
                <a:gd name="connsiteY110" fmla="*/ 296228 h 498157"/>
                <a:gd name="connsiteX111" fmla="*/ 196215 w 1310640"/>
                <a:gd name="connsiteY111" fmla="*/ 493395 h 498157"/>
                <a:gd name="connsiteX112" fmla="*/ 156210 w 1310640"/>
                <a:gd name="connsiteY112" fmla="*/ 493395 h 498157"/>
                <a:gd name="connsiteX113" fmla="*/ 156210 w 1310640"/>
                <a:gd name="connsiteY113" fmla="*/ 353378 h 498157"/>
                <a:gd name="connsiteX114" fmla="*/ 112395 w 1310640"/>
                <a:gd name="connsiteY114" fmla="*/ 425767 h 498157"/>
                <a:gd name="connsiteX115" fmla="*/ 84773 w 1310640"/>
                <a:gd name="connsiteY115" fmla="*/ 425767 h 498157"/>
                <a:gd name="connsiteX116" fmla="*/ 40958 w 1310640"/>
                <a:gd name="connsiteY116" fmla="*/ 353378 h 498157"/>
                <a:gd name="connsiteX117" fmla="*/ 40958 w 1310640"/>
                <a:gd name="connsiteY117" fmla="*/ 493395 h 498157"/>
                <a:gd name="connsiteX118" fmla="*/ 0 w 1310640"/>
                <a:gd name="connsiteY118" fmla="*/ 493395 h 498157"/>
                <a:gd name="connsiteX119" fmla="*/ 249555 w 1310640"/>
                <a:gd name="connsiteY119" fmla="*/ 493395 h 498157"/>
                <a:gd name="connsiteX120" fmla="*/ 249555 w 1310640"/>
                <a:gd name="connsiteY120" fmla="*/ 296228 h 498157"/>
                <a:gd name="connsiteX121" fmla="*/ 289560 w 1310640"/>
                <a:gd name="connsiteY121" fmla="*/ 296228 h 498157"/>
                <a:gd name="connsiteX122" fmla="*/ 289560 w 1310640"/>
                <a:gd name="connsiteY122" fmla="*/ 493395 h 498157"/>
                <a:gd name="connsiteX123" fmla="*/ 249555 w 1310640"/>
                <a:gd name="connsiteY123" fmla="*/ 493395 h 498157"/>
                <a:gd name="connsiteX124" fmla="*/ 344805 w 1310640"/>
                <a:gd name="connsiteY124" fmla="*/ 493395 h 498157"/>
                <a:gd name="connsiteX125" fmla="*/ 344805 w 1310640"/>
                <a:gd name="connsiteY125" fmla="*/ 296228 h 498157"/>
                <a:gd name="connsiteX126" fmla="*/ 396240 w 1310640"/>
                <a:gd name="connsiteY126" fmla="*/ 296228 h 498157"/>
                <a:gd name="connsiteX127" fmla="*/ 483870 w 1310640"/>
                <a:gd name="connsiteY127" fmla="*/ 437198 h 498157"/>
                <a:gd name="connsiteX128" fmla="*/ 483870 w 1310640"/>
                <a:gd name="connsiteY128" fmla="*/ 296228 h 498157"/>
                <a:gd name="connsiteX129" fmla="*/ 523875 w 1310640"/>
                <a:gd name="connsiteY129" fmla="*/ 296228 h 498157"/>
                <a:gd name="connsiteX130" fmla="*/ 523875 w 1310640"/>
                <a:gd name="connsiteY130" fmla="*/ 493395 h 498157"/>
                <a:gd name="connsiteX131" fmla="*/ 472440 w 1310640"/>
                <a:gd name="connsiteY131" fmla="*/ 493395 h 498157"/>
                <a:gd name="connsiteX132" fmla="*/ 384810 w 1310640"/>
                <a:gd name="connsiteY132" fmla="*/ 352425 h 498157"/>
                <a:gd name="connsiteX133" fmla="*/ 384810 w 1310640"/>
                <a:gd name="connsiteY133" fmla="*/ 493395 h 498157"/>
                <a:gd name="connsiteX134" fmla="*/ 344805 w 1310640"/>
                <a:gd name="connsiteY134" fmla="*/ 493395 h 498157"/>
                <a:gd name="connsiteX135" fmla="*/ 579120 w 1310640"/>
                <a:gd name="connsiteY135" fmla="*/ 493395 h 498157"/>
                <a:gd name="connsiteX136" fmla="*/ 579120 w 1310640"/>
                <a:gd name="connsiteY136" fmla="*/ 296228 h 498157"/>
                <a:gd name="connsiteX137" fmla="*/ 619125 w 1310640"/>
                <a:gd name="connsiteY137" fmla="*/ 296228 h 498157"/>
                <a:gd name="connsiteX138" fmla="*/ 619125 w 1310640"/>
                <a:gd name="connsiteY138" fmla="*/ 493395 h 498157"/>
                <a:gd name="connsiteX139" fmla="*/ 579120 w 1310640"/>
                <a:gd name="connsiteY139" fmla="*/ 493395 h 498157"/>
                <a:gd name="connsiteX140" fmla="*/ 656273 w 1310640"/>
                <a:gd name="connsiteY140" fmla="*/ 466725 h 498157"/>
                <a:gd name="connsiteX141" fmla="*/ 684848 w 1310640"/>
                <a:gd name="connsiteY141" fmla="*/ 440055 h 498157"/>
                <a:gd name="connsiteX142" fmla="*/ 704850 w 1310640"/>
                <a:gd name="connsiteY142" fmla="*/ 458153 h 498157"/>
                <a:gd name="connsiteX143" fmla="*/ 728663 w 1310640"/>
                <a:gd name="connsiteY143" fmla="*/ 464820 h 498157"/>
                <a:gd name="connsiteX144" fmla="*/ 746760 w 1310640"/>
                <a:gd name="connsiteY144" fmla="*/ 459105 h 498157"/>
                <a:gd name="connsiteX145" fmla="*/ 753428 w 1310640"/>
                <a:gd name="connsiteY145" fmla="*/ 441960 h 498157"/>
                <a:gd name="connsiteX146" fmla="*/ 739140 w 1310640"/>
                <a:gd name="connsiteY146" fmla="*/ 421957 h 498157"/>
                <a:gd name="connsiteX147" fmla="*/ 708660 w 1310640"/>
                <a:gd name="connsiteY147" fmla="*/ 406717 h 498157"/>
                <a:gd name="connsiteX148" fmla="*/ 678180 w 1310640"/>
                <a:gd name="connsiteY148" fmla="*/ 385763 h 498157"/>
                <a:gd name="connsiteX149" fmla="*/ 663893 w 1310640"/>
                <a:gd name="connsiteY149" fmla="*/ 348615 h 498157"/>
                <a:gd name="connsiteX150" fmla="*/ 668655 w 1310640"/>
                <a:gd name="connsiteY150" fmla="*/ 326707 h 498157"/>
                <a:gd name="connsiteX151" fmla="*/ 681990 w 1310640"/>
                <a:gd name="connsiteY151" fmla="*/ 308610 h 498157"/>
                <a:gd name="connsiteX152" fmla="*/ 701993 w 1310640"/>
                <a:gd name="connsiteY152" fmla="*/ 296228 h 498157"/>
                <a:gd name="connsiteX153" fmla="*/ 727710 w 1310640"/>
                <a:gd name="connsiteY153" fmla="*/ 291465 h 498157"/>
                <a:gd name="connsiteX154" fmla="*/ 766763 w 1310640"/>
                <a:gd name="connsiteY154" fmla="*/ 300990 h 498157"/>
                <a:gd name="connsiteX155" fmla="*/ 796290 w 1310640"/>
                <a:gd name="connsiteY155" fmla="*/ 324803 h 498157"/>
                <a:gd name="connsiteX156" fmla="*/ 766763 w 1310640"/>
                <a:gd name="connsiteY156" fmla="*/ 350520 h 498157"/>
                <a:gd name="connsiteX157" fmla="*/ 748665 w 1310640"/>
                <a:gd name="connsiteY157" fmla="*/ 332423 h 498157"/>
                <a:gd name="connsiteX158" fmla="*/ 727710 w 1310640"/>
                <a:gd name="connsiteY158" fmla="*/ 325755 h 498157"/>
                <a:gd name="connsiteX159" fmla="*/ 711518 w 1310640"/>
                <a:gd name="connsiteY159" fmla="*/ 331470 h 498157"/>
                <a:gd name="connsiteX160" fmla="*/ 705803 w 1310640"/>
                <a:gd name="connsiteY160" fmla="*/ 345757 h 498157"/>
                <a:gd name="connsiteX161" fmla="*/ 720090 w 1310640"/>
                <a:gd name="connsiteY161" fmla="*/ 365760 h 498157"/>
                <a:gd name="connsiteX162" fmla="*/ 750570 w 1310640"/>
                <a:gd name="connsiteY162" fmla="*/ 381000 h 498157"/>
                <a:gd name="connsiteX163" fmla="*/ 781050 w 1310640"/>
                <a:gd name="connsiteY163" fmla="*/ 401955 h 498157"/>
                <a:gd name="connsiteX164" fmla="*/ 795338 w 1310640"/>
                <a:gd name="connsiteY164" fmla="*/ 440055 h 498157"/>
                <a:gd name="connsiteX165" fmla="*/ 789623 w 1310640"/>
                <a:gd name="connsiteY165" fmla="*/ 464820 h 498157"/>
                <a:gd name="connsiteX166" fmla="*/ 775335 w 1310640"/>
                <a:gd name="connsiteY166" fmla="*/ 482917 h 498157"/>
                <a:gd name="connsiteX167" fmla="*/ 754380 w 1310640"/>
                <a:gd name="connsiteY167" fmla="*/ 494348 h 498157"/>
                <a:gd name="connsiteX168" fmla="*/ 728663 w 1310640"/>
                <a:gd name="connsiteY168" fmla="*/ 498157 h 498157"/>
                <a:gd name="connsiteX169" fmla="*/ 685800 w 1310640"/>
                <a:gd name="connsiteY169" fmla="*/ 489585 h 498157"/>
                <a:gd name="connsiteX170" fmla="*/ 656273 w 1310640"/>
                <a:gd name="connsiteY170" fmla="*/ 466725 h 498157"/>
                <a:gd name="connsiteX171" fmla="*/ 814388 w 1310640"/>
                <a:gd name="connsiteY171" fmla="*/ 333375 h 498157"/>
                <a:gd name="connsiteX172" fmla="*/ 814388 w 1310640"/>
                <a:gd name="connsiteY172" fmla="*/ 297180 h 498157"/>
                <a:gd name="connsiteX173" fmla="*/ 975360 w 1310640"/>
                <a:gd name="connsiteY173" fmla="*/ 297180 h 498157"/>
                <a:gd name="connsiteX174" fmla="*/ 975360 w 1310640"/>
                <a:gd name="connsiteY174" fmla="*/ 333375 h 498157"/>
                <a:gd name="connsiteX175" fmla="*/ 914400 w 1310640"/>
                <a:gd name="connsiteY175" fmla="*/ 333375 h 498157"/>
                <a:gd name="connsiteX176" fmla="*/ 914400 w 1310640"/>
                <a:gd name="connsiteY176" fmla="*/ 493395 h 498157"/>
                <a:gd name="connsiteX177" fmla="*/ 874395 w 1310640"/>
                <a:gd name="connsiteY177" fmla="*/ 493395 h 498157"/>
                <a:gd name="connsiteX178" fmla="*/ 874395 w 1310640"/>
                <a:gd name="connsiteY178" fmla="*/ 333375 h 498157"/>
                <a:gd name="connsiteX179" fmla="*/ 814388 w 1310640"/>
                <a:gd name="connsiteY179" fmla="*/ 333375 h 498157"/>
                <a:gd name="connsiteX180" fmla="*/ 1011555 w 1310640"/>
                <a:gd name="connsiteY180" fmla="*/ 493395 h 498157"/>
                <a:gd name="connsiteX181" fmla="*/ 1011555 w 1310640"/>
                <a:gd name="connsiteY181" fmla="*/ 296228 h 498157"/>
                <a:gd name="connsiteX182" fmla="*/ 1071563 w 1310640"/>
                <a:gd name="connsiteY182" fmla="*/ 296228 h 498157"/>
                <a:gd name="connsiteX183" fmla="*/ 1122998 w 1310640"/>
                <a:gd name="connsiteY183" fmla="*/ 312420 h 498157"/>
                <a:gd name="connsiteX184" fmla="*/ 1142048 w 1310640"/>
                <a:gd name="connsiteY184" fmla="*/ 355282 h 498157"/>
                <a:gd name="connsiteX185" fmla="*/ 1133475 w 1310640"/>
                <a:gd name="connsiteY185" fmla="*/ 385763 h 498157"/>
                <a:gd name="connsiteX186" fmla="*/ 1110615 w 1310640"/>
                <a:gd name="connsiteY186" fmla="*/ 405765 h 498157"/>
                <a:gd name="connsiteX187" fmla="*/ 1172528 w 1310640"/>
                <a:gd name="connsiteY187" fmla="*/ 492442 h 498157"/>
                <a:gd name="connsiteX188" fmla="*/ 1124903 w 1310640"/>
                <a:gd name="connsiteY188" fmla="*/ 492442 h 498157"/>
                <a:gd name="connsiteX189" fmla="*/ 1072515 w 1310640"/>
                <a:gd name="connsiteY189" fmla="*/ 413385 h 498157"/>
                <a:gd name="connsiteX190" fmla="*/ 1051560 w 1310640"/>
                <a:gd name="connsiteY190" fmla="*/ 413385 h 498157"/>
                <a:gd name="connsiteX191" fmla="*/ 1051560 w 1310640"/>
                <a:gd name="connsiteY191" fmla="*/ 492442 h 498157"/>
                <a:gd name="connsiteX192" fmla="*/ 1011555 w 1310640"/>
                <a:gd name="connsiteY192" fmla="*/ 492442 h 498157"/>
                <a:gd name="connsiteX193" fmla="*/ 1073468 w 1310640"/>
                <a:gd name="connsiteY193" fmla="*/ 330517 h 498157"/>
                <a:gd name="connsiteX194" fmla="*/ 1050608 w 1310640"/>
                <a:gd name="connsiteY194" fmla="*/ 330517 h 498157"/>
                <a:gd name="connsiteX195" fmla="*/ 1050608 w 1310640"/>
                <a:gd name="connsiteY195" fmla="*/ 380048 h 498157"/>
                <a:gd name="connsiteX196" fmla="*/ 1073468 w 1310640"/>
                <a:gd name="connsiteY196" fmla="*/ 380048 h 498157"/>
                <a:gd name="connsiteX197" fmla="*/ 1093470 w 1310640"/>
                <a:gd name="connsiteY197" fmla="*/ 373380 h 498157"/>
                <a:gd name="connsiteX198" fmla="*/ 1100138 w 1310640"/>
                <a:gd name="connsiteY198" fmla="*/ 355282 h 498157"/>
                <a:gd name="connsiteX199" fmla="*/ 1093470 w 1310640"/>
                <a:gd name="connsiteY199" fmla="*/ 337185 h 498157"/>
                <a:gd name="connsiteX200" fmla="*/ 1073468 w 1310640"/>
                <a:gd name="connsiteY200" fmla="*/ 330517 h 498157"/>
                <a:gd name="connsiteX201" fmla="*/ 1196340 w 1310640"/>
                <a:gd name="connsiteY201" fmla="*/ 493395 h 498157"/>
                <a:gd name="connsiteX202" fmla="*/ 1196340 w 1310640"/>
                <a:gd name="connsiteY202" fmla="*/ 296228 h 498157"/>
                <a:gd name="connsiteX203" fmla="*/ 1310640 w 1310640"/>
                <a:gd name="connsiteY203" fmla="*/ 296228 h 498157"/>
                <a:gd name="connsiteX204" fmla="*/ 1310640 w 1310640"/>
                <a:gd name="connsiteY204" fmla="*/ 330517 h 498157"/>
                <a:gd name="connsiteX205" fmla="*/ 1236345 w 1310640"/>
                <a:gd name="connsiteY205" fmla="*/ 330517 h 498157"/>
                <a:gd name="connsiteX206" fmla="*/ 1236345 w 1310640"/>
                <a:gd name="connsiteY206" fmla="*/ 376238 h 498157"/>
                <a:gd name="connsiteX207" fmla="*/ 1300163 w 1310640"/>
                <a:gd name="connsiteY207" fmla="*/ 376238 h 498157"/>
                <a:gd name="connsiteX208" fmla="*/ 1300163 w 1310640"/>
                <a:gd name="connsiteY208" fmla="*/ 410528 h 498157"/>
                <a:gd name="connsiteX209" fmla="*/ 1236345 w 1310640"/>
                <a:gd name="connsiteY209" fmla="*/ 410528 h 498157"/>
                <a:gd name="connsiteX210" fmla="*/ 1236345 w 1310640"/>
                <a:gd name="connsiteY210" fmla="*/ 460057 h 498157"/>
                <a:gd name="connsiteX211" fmla="*/ 1310640 w 1310640"/>
                <a:gd name="connsiteY211" fmla="*/ 460057 h 498157"/>
                <a:gd name="connsiteX212" fmla="*/ 1310640 w 1310640"/>
                <a:gd name="connsiteY212" fmla="*/ 494348 h 498157"/>
                <a:gd name="connsiteX213" fmla="*/ 1196340 w 1310640"/>
                <a:gd name="connsiteY213" fmla="*/ 494348 h 49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310640" h="498157">
                  <a:moveTo>
                    <a:pt x="0" y="196215"/>
                  </a:moveTo>
                  <a:lnTo>
                    <a:pt x="0" y="0"/>
                  </a:lnTo>
                  <a:lnTo>
                    <a:pt x="64770" y="0"/>
                  </a:lnTo>
                  <a:cubicBezTo>
                    <a:pt x="86678" y="0"/>
                    <a:pt x="102870" y="5715"/>
                    <a:pt x="116205" y="16192"/>
                  </a:cubicBezTo>
                  <a:cubicBezTo>
                    <a:pt x="128588" y="26670"/>
                    <a:pt x="135255" y="40957"/>
                    <a:pt x="135255" y="59055"/>
                  </a:cubicBezTo>
                  <a:cubicBezTo>
                    <a:pt x="135255" y="77152"/>
                    <a:pt x="128588" y="91440"/>
                    <a:pt x="116205" y="101917"/>
                  </a:cubicBezTo>
                  <a:cubicBezTo>
                    <a:pt x="103823" y="112395"/>
                    <a:pt x="86678" y="118110"/>
                    <a:pt x="64770" y="118110"/>
                  </a:cubicBezTo>
                  <a:lnTo>
                    <a:pt x="40005" y="118110"/>
                  </a:lnTo>
                  <a:lnTo>
                    <a:pt x="40005" y="197167"/>
                  </a:lnTo>
                  <a:lnTo>
                    <a:pt x="0" y="197167"/>
                  </a:lnTo>
                  <a:close/>
                  <a:moveTo>
                    <a:pt x="65723" y="33338"/>
                  </a:moveTo>
                  <a:lnTo>
                    <a:pt x="39053" y="33338"/>
                  </a:lnTo>
                  <a:lnTo>
                    <a:pt x="39053" y="82867"/>
                  </a:lnTo>
                  <a:lnTo>
                    <a:pt x="65723" y="82867"/>
                  </a:lnTo>
                  <a:cubicBezTo>
                    <a:pt x="74295" y="82867"/>
                    <a:pt x="80963" y="80963"/>
                    <a:pt x="85725" y="76200"/>
                  </a:cubicBezTo>
                  <a:cubicBezTo>
                    <a:pt x="90488" y="71438"/>
                    <a:pt x="93345" y="65723"/>
                    <a:pt x="93345" y="58102"/>
                  </a:cubicBezTo>
                  <a:cubicBezTo>
                    <a:pt x="93345" y="50482"/>
                    <a:pt x="90488" y="44767"/>
                    <a:pt x="85725" y="40005"/>
                  </a:cubicBezTo>
                  <a:cubicBezTo>
                    <a:pt x="80963" y="36195"/>
                    <a:pt x="74295" y="33338"/>
                    <a:pt x="65723" y="33338"/>
                  </a:cubicBezTo>
                  <a:close/>
                  <a:moveTo>
                    <a:pt x="166688" y="196215"/>
                  </a:moveTo>
                  <a:lnTo>
                    <a:pt x="166688" y="0"/>
                  </a:lnTo>
                  <a:lnTo>
                    <a:pt x="226695" y="0"/>
                  </a:lnTo>
                  <a:cubicBezTo>
                    <a:pt x="248603" y="0"/>
                    <a:pt x="265748" y="5715"/>
                    <a:pt x="278130" y="16192"/>
                  </a:cubicBezTo>
                  <a:cubicBezTo>
                    <a:pt x="290513" y="26670"/>
                    <a:pt x="297180" y="40957"/>
                    <a:pt x="297180" y="59055"/>
                  </a:cubicBezTo>
                  <a:cubicBezTo>
                    <a:pt x="297180" y="70485"/>
                    <a:pt x="294323" y="80963"/>
                    <a:pt x="288608" y="89535"/>
                  </a:cubicBezTo>
                  <a:cubicBezTo>
                    <a:pt x="282893" y="98107"/>
                    <a:pt x="275273" y="104775"/>
                    <a:pt x="265748" y="109538"/>
                  </a:cubicBezTo>
                  <a:lnTo>
                    <a:pt x="327660" y="196215"/>
                  </a:lnTo>
                  <a:lnTo>
                    <a:pt x="280035" y="196215"/>
                  </a:lnTo>
                  <a:lnTo>
                    <a:pt x="227648" y="117157"/>
                  </a:lnTo>
                  <a:lnTo>
                    <a:pt x="206692" y="117157"/>
                  </a:lnTo>
                  <a:lnTo>
                    <a:pt x="206692" y="196215"/>
                  </a:lnTo>
                  <a:lnTo>
                    <a:pt x="166688" y="196215"/>
                  </a:lnTo>
                  <a:close/>
                  <a:moveTo>
                    <a:pt x="229553" y="33338"/>
                  </a:moveTo>
                  <a:lnTo>
                    <a:pt x="206692" y="33338"/>
                  </a:lnTo>
                  <a:lnTo>
                    <a:pt x="206692" y="82867"/>
                  </a:lnTo>
                  <a:lnTo>
                    <a:pt x="229553" y="82867"/>
                  </a:lnTo>
                  <a:cubicBezTo>
                    <a:pt x="238125" y="82867"/>
                    <a:pt x="244792" y="80963"/>
                    <a:pt x="249555" y="76200"/>
                  </a:cubicBezTo>
                  <a:cubicBezTo>
                    <a:pt x="254317" y="71438"/>
                    <a:pt x="256223" y="65723"/>
                    <a:pt x="256223" y="58102"/>
                  </a:cubicBezTo>
                  <a:cubicBezTo>
                    <a:pt x="256223" y="50482"/>
                    <a:pt x="254317" y="44767"/>
                    <a:pt x="249555" y="40005"/>
                  </a:cubicBezTo>
                  <a:cubicBezTo>
                    <a:pt x="244792" y="36195"/>
                    <a:pt x="238125" y="33338"/>
                    <a:pt x="229553" y="33338"/>
                  </a:cubicBezTo>
                  <a:close/>
                  <a:moveTo>
                    <a:pt x="352425" y="196215"/>
                  </a:moveTo>
                  <a:lnTo>
                    <a:pt x="352425" y="0"/>
                  </a:lnTo>
                  <a:lnTo>
                    <a:pt x="466725" y="0"/>
                  </a:lnTo>
                  <a:lnTo>
                    <a:pt x="466725" y="34290"/>
                  </a:lnTo>
                  <a:lnTo>
                    <a:pt x="392430" y="34290"/>
                  </a:lnTo>
                  <a:lnTo>
                    <a:pt x="392430" y="80010"/>
                  </a:lnTo>
                  <a:lnTo>
                    <a:pt x="456248" y="80010"/>
                  </a:lnTo>
                  <a:lnTo>
                    <a:pt x="456248" y="114300"/>
                  </a:lnTo>
                  <a:lnTo>
                    <a:pt x="392430" y="114300"/>
                  </a:lnTo>
                  <a:lnTo>
                    <a:pt x="392430" y="163830"/>
                  </a:lnTo>
                  <a:lnTo>
                    <a:pt x="466725" y="163830"/>
                  </a:lnTo>
                  <a:lnTo>
                    <a:pt x="466725" y="198120"/>
                  </a:lnTo>
                  <a:lnTo>
                    <a:pt x="352425" y="198120"/>
                  </a:lnTo>
                  <a:close/>
                  <a:moveTo>
                    <a:pt x="513398" y="196215"/>
                  </a:moveTo>
                  <a:lnTo>
                    <a:pt x="513398" y="0"/>
                  </a:lnTo>
                  <a:lnTo>
                    <a:pt x="563880" y="0"/>
                  </a:lnTo>
                  <a:lnTo>
                    <a:pt x="611505" y="80963"/>
                  </a:lnTo>
                  <a:lnTo>
                    <a:pt x="659130" y="0"/>
                  </a:lnTo>
                  <a:lnTo>
                    <a:pt x="709613" y="0"/>
                  </a:lnTo>
                  <a:lnTo>
                    <a:pt x="709613" y="197167"/>
                  </a:lnTo>
                  <a:lnTo>
                    <a:pt x="669608" y="197167"/>
                  </a:lnTo>
                  <a:lnTo>
                    <a:pt x="669608" y="56198"/>
                  </a:lnTo>
                  <a:lnTo>
                    <a:pt x="624840" y="128588"/>
                  </a:lnTo>
                  <a:lnTo>
                    <a:pt x="596265" y="128588"/>
                  </a:lnTo>
                  <a:lnTo>
                    <a:pt x="552450" y="56198"/>
                  </a:lnTo>
                  <a:lnTo>
                    <a:pt x="552450" y="196215"/>
                  </a:lnTo>
                  <a:lnTo>
                    <a:pt x="513398" y="196215"/>
                  </a:lnTo>
                  <a:close/>
                  <a:moveTo>
                    <a:pt x="763905" y="196215"/>
                  </a:moveTo>
                  <a:lnTo>
                    <a:pt x="763905" y="0"/>
                  </a:lnTo>
                  <a:lnTo>
                    <a:pt x="803910" y="0"/>
                  </a:lnTo>
                  <a:lnTo>
                    <a:pt x="803910" y="197167"/>
                  </a:lnTo>
                  <a:lnTo>
                    <a:pt x="763905" y="197167"/>
                  </a:lnTo>
                  <a:close/>
                  <a:moveTo>
                    <a:pt x="858203" y="196215"/>
                  </a:moveTo>
                  <a:lnTo>
                    <a:pt x="858203" y="0"/>
                  </a:lnTo>
                  <a:lnTo>
                    <a:pt x="972503" y="0"/>
                  </a:lnTo>
                  <a:lnTo>
                    <a:pt x="972503" y="34290"/>
                  </a:lnTo>
                  <a:lnTo>
                    <a:pt x="898208" y="34290"/>
                  </a:lnTo>
                  <a:lnTo>
                    <a:pt x="898208" y="80010"/>
                  </a:lnTo>
                  <a:lnTo>
                    <a:pt x="962025" y="80010"/>
                  </a:lnTo>
                  <a:lnTo>
                    <a:pt x="962025" y="114300"/>
                  </a:lnTo>
                  <a:lnTo>
                    <a:pt x="898208" y="114300"/>
                  </a:lnTo>
                  <a:lnTo>
                    <a:pt x="898208" y="163830"/>
                  </a:lnTo>
                  <a:lnTo>
                    <a:pt x="972503" y="163830"/>
                  </a:lnTo>
                  <a:lnTo>
                    <a:pt x="972503" y="198120"/>
                  </a:lnTo>
                  <a:lnTo>
                    <a:pt x="858203" y="198120"/>
                  </a:lnTo>
                  <a:close/>
                  <a:moveTo>
                    <a:pt x="1019175" y="196215"/>
                  </a:moveTo>
                  <a:lnTo>
                    <a:pt x="1019175" y="0"/>
                  </a:lnTo>
                  <a:lnTo>
                    <a:pt x="1079183" y="0"/>
                  </a:lnTo>
                  <a:cubicBezTo>
                    <a:pt x="1101090" y="0"/>
                    <a:pt x="1118235" y="5715"/>
                    <a:pt x="1130618" y="16192"/>
                  </a:cubicBezTo>
                  <a:cubicBezTo>
                    <a:pt x="1143000" y="26670"/>
                    <a:pt x="1149668" y="40957"/>
                    <a:pt x="1149668" y="59055"/>
                  </a:cubicBezTo>
                  <a:cubicBezTo>
                    <a:pt x="1149668" y="70485"/>
                    <a:pt x="1146810" y="80963"/>
                    <a:pt x="1141095" y="89535"/>
                  </a:cubicBezTo>
                  <a:cubicBezTo>
                    <a:pt x="1135380" y="98107"/>
                    <a:pt x="1127760" y="104775"/>
                    <a:pt x="1118235" y="109538"/>
                  </a:cubicBezTo>
                  <a:lnTo>
                    <a:pt x="1180148" y="196215"/>
                  </a:lnTo>
                  <a:lnTo>
                    <a:pt x="1132523" y="196215"/>
                  </a:lnTo>
                  <a:lnTo>
                    <a:pt x="1080135" y="117157"/>
                  </a:lnTo>
                  <a:lnTo>
                    <a:pt x="1059180" y="117157"/>
                  </a:lnTo>
                  <a:lnTo>
                    <a:pt x="1059180" y="196215"/>
                  </a:lnTo>
                  <a:lnTo>
                    <a:pt x="1019175" y="196215"/>
                  </a:lnTo>
                  <a:close/>
                  <a:moveTo>
                    <a:pt x="1082040" y="33338"/>
                  </a:moveTo>
                  <a:lnTo>
                    <a:pt x="1059180" y="33338"/>
                  </a:lnTo>
                  <a:lnTo>
                    <a:pt x="1059180" y="82867"/>
                  </a:lnTo>
                  <a:lnTo>
                    <a:pt x="1082040" y="82867"/>
                  </a:lnTo>
                  <a:cubicBezTo>
                    <a:pt x="1090613" y="82867"/>
                    <a:pt x="1097280" y="80963"/>
                    <a:pt x="1102043" y="76200"/>
                  </a:cubicBezTo>
                  <a:cubicBezTo>
                    <a:pt x="1106805" y="71438"/>
                    <a:pt x="1108710" y="65723"/>
                    <a:pt x="1108710" y="58102"/>
                  </a:cubicBezTo>
                  <a:cubicBezTo>
                    <a:pt x="1108710" y="50482"/>
                    <a:pt x="1106805" y="44767"/>
                    <a:pt x="1102043" y="40005"/>
                  </a:cubicBezTo>
                  <a:cubicBezTo>
                    <a:pt x="1097280" y="36195"/>
                    <a:pt x="1090613" y="33338"/>
                    <a:pt x="1082040" y="33338"/>
                  </a:cubicBezTo>
                  <a:close/>
                  <a:moveTo>
                    <a:pt x="0" y="493395"/>
                  </a:moveTo>
                  <a:lnTo>
                    <a:pt x="0" y="296228"/>
                  </a:lnTo>
                  <a:lnTo>
                    <a:pt x="50483" y="296228"/>
                  </a:lnTo>
                  <a:lnTo>
                    <a:pt x="98108" y="377190"/>
                  </a:lnTo>
                  <a:lnTo>
                    <a:pt x="145733" y="296228"/>
                  </a:lnTo>
                  <a:lnTo>
                    <a:pt x="196215" y="296228"/>
                  </a:lnTo>
                  <a:lnTo>
                    <a:pt x="196215" y="493395"/>
                  </a:lnTo>
                  <a:lnTo>
                    <a:pt x="156210" y="493395"/>
                  </a:lnTo>
                  <a:lnTo>
                    <a:pt x="156210" y="353378"/>
                  </a:lnTo>
                  <a:lnTo>
                    <a:pt x="112395" y="425767"/>
                  </a:lnTo>
                  <a:lnTo>
                    <a:pt x="84773" y="425767"/>
                  </a:lnTo>
                  <a:lnTo>
                    <a:pt x="40958" y="353378"/>
                  </a:lnTo>
                  <a:lnTo>
                    <a:pt x="40958" y="493395"/>
                  </a:lnTo>
                  <a:lnTo>
                    <a:pt x="0" y="493395"/>
                  </a:lnTo>
                  <a:close/>
                  <a:moveTo>
                    <a:pt x="249555" y="493395"/>
                  </a:moveTo>
                  <a:lnTo>
                    <a:pt x="249555" y="296228"/>
                  </a:lnTo>
                  <a:lnTo>
                    <a:pt x="289560" y="296228"/>
                  </a:lnTo>
                  <a:lnTo>
                    <a:pt x="289560" y="493395"/>
                  </a:lnTo>
                  <a:lnTo>
                    <a:pt x="249555" y="493395"/>
                  </a:lnTo>
                  <a:close/>
                  <a:moveTo>
                    <a:pt x="344805" y="493395"/>
                  </a:moveTo>
                  <a:lnTo>
                    <a:pt x="344805" y="296228"/>
                  </a:lnTo>
                  <a:lnTo>
                    <a:pt x="396240" y="296228"/>
                  </a:lnTo>
                  <a:lnTo>
                    <a:pt x="483870" y="437198"/>
                  </a:lnTo>
                  <a:lnTo>
                    <a:pt x="483870" y="296228"/>
                  </a:lnTo>
                  <a:lnTo>
                    <a:pt x="523875" y="296228"/>
                  </a:lnTo>
                  <a:lnTo>
                    <a:pt x="523875" y="493395"/>
                  </a:lnTo>
                  <a:lnTo>
                    <a:pt x="472440" y="493395"/>
                  </a:lnTo>
                  <a:lnTo>
                    <a:pt x="384810" y="352425"/>
                  </a:lnTo>
                  <a:lnTo>
                    <a:pt x="384810" y="493395"/>
                  </a:lnTo>
                  <a:lnTo>
                    <a:pt x="344805" y="493395"/>
                  </a:lnTo>
                  <a:close/>
                  <a:moveTo>
                    <a:pt x="579120" y="493395"/>
                  </a:moveTo>
                  <a:lnTo>
                    <a:pt x="579120" y="296228"/>
                  </a:lnTo>
                  <a:lnTo>
                    <a:pt x="619125" y="296228"/>
                  </a:lnTo>
                  <a:lnTo>
                    <a:pt x="619125" y="493395"/>
                  </a:lnTo>
                  <a:lnTo>
                    <a:pt x="579120" y="493395"/>
                  </a:lnTo>
                  <a:close/>
                  <a:moveTo>
                    <a:pt x="656273" y="466725"/>
                  </a:moveTo>
                  <a:lnTo>
                    <a:pt x="684848" y="440055"/>
                  </a:lnTo>
                  <a:cubicBezTo>
                    <a:pt x="690563" y="447675"/>
                    <a:pt x="697230" y="453390"/>
                    <a:pt x="704850" y="458153"/>
                  </a:cubicBezTo>
                  <a:cubicBezTo>
                    <a:pt x="712470" y="462915"/>
                    <a:pt x="720090" y="464820"/>
                    <a:pt x="728663" y="464820"/>
                  </a:cubicBezTo>
                  <a:cubicBezTo>
                    <a:pt x="736283" y="464820"/>
                    <a:pt x="742950" y="462915"/>
                    <a:pt x="746760" y="459105"/>
                  </a:cubicBezTo>
                  <a:cubicBezTo>
                    <a:pt x="751523" y="455295"/>
                    <a:pt x="753428" y="449580"/>
                    <a:pt x="753428" y="441960"/>
                  </a:cubicBezTo>
                  <a:cubicBezTo>
                    <a:pt x="753428" y="433388"/>
                    <a:pt x="748665" y="426720"/>
                    <a:pt x="739140" y="421957"/>
                  </a:cubicBezTo>
                  <a:cubicBezTo>
                    <a:pt x="729615" y="417195"/>
                    <a:pt x="719138" y="412432"/>
                    <a:pt x="708660" y="406717"/>
                  </a:cubicBezTo>
                  <a:cubicBezTo>
                    <a:pt x="697230" y="401003"/>
                    <a:pt x="686753" y="394335"/>
                    <a:pt x="678180" y="385763"/>
                  </a:cubicBezTo>
                  <a:cubicBezTo>
                    <a:pt x="669608" y="377190"/>
                    <a:pt x="663893" y="364807"/>
                    <a:pt x="663893" y="348615"/>
                  </a:cubicBezTo>
                  <a:cubicBezTo>
                    <a:pt x="663893" y="340995"/>
                    <a:pt x="665798" y="333375"/>
                    <a:pt x="668655" y="326707"/>
                  </a:cubicBezTo>
                  <a:cubicBezTo>
                    <a:pt x="671513" y="320040"/>
                    <a:pt x="676275" y="313373"/>
                    <a:pt x="681990" y="308610"/>
                  </a:cubicBezTo>
                  <a:cubicBezTo>
                    <a:pt x="687705" y="303848"/>
                    <a:pt x="694373" y="299085"/>
                    <a:pt x="701993" y="296228"/>
                  </a:cubicBezTo>
                  <a:cubicBezTo>
                    <a:pt x="709613" y="293370"/>
                    <a:pt x="718185" y="291465"/>
                    <a:pt x="727710" y="291465"/>
                  </a:cubicBezTo>
                  <a:cubicBezTo>
                    <a:pt x="741998" y="291465"/>
                    <a:pt x="755333" y="294323"/>
                    <a:pt x="766763" y="300990"/>
                  </a:cubicBezTo>
                  <a:cubicBezTo>
                    <a:pt x="778193" y="306705"/>
                    <a:pt x="787718" y="315278"/>
                    <a:pt x="796290" y="324803"/>
                  </a:cubicBezTo>
                  <a:lnTo>
                    <a:pt x="766763" y="350520"/>
                  </a:lnTo>
                  <a:cubicBezTo>
                    <a:pt x="761048" y="342900"/>
                    <a:pt x="754380" y="337185"/>
                    <a:pt x="748665" y="332423"/>
                  </a:cubicBezTo>
                  <a:cubicBezTo>
                    <a:pt x="741998" y="327660"/>
                    <a:pt x="735330" y="325755"/>
                    <a:pt x="727710" y="325755"/>
                  </a:cubicBezTo>
                  <a:cubicBezTo>
                    <a:pt x="721043" y="325755"/>
                    <a:pt x="715328" y="327660"/>
                    <a:pt x="711518" y="331470"/>
                  </a:cubicBezTo>
                  <a:cubicBezTo>
                    <a:pt x="707708" y="335280"/>
                    <a:pt x="705803" y="340042"/>
                    <a:pt x="705803" y="345757"/>
                  </a:cubicBezTo>
                  <a:cubicBezTo>
                    <a:pt x="705803" y="354330"/>
                    <a:pt x="710565" y="360998"/>
                    <a:pt x="720090" y="365760"/>
                  </a:cubicBezTo>
                  <a:cubicBezTo>
                    <a:pt x="729615" y="370523"/>
                    <a:pt x="740093" y="375285"/>
                    <a:pt x="750570" y="381000"/>
                  </a:cubicBezTo>
                  <a:cubicBezTo>
                    <a:pt x="762000" y="386715"/>
                    <a:pt x="772478" y="393382"/>
                    <a:pt x="781050" y="401955"/>
                  </a:cubicBezTo>
                  <a:cubicBezTo>
                    <a:pt x="790575" y="410528"/>
                    <a:pt x="795338" y="422910"/>
                    <a:pt x="795338" y="440055"/>
                  </a:cubicBezTo>
                  <a:cubicBezTo>
                    <a:pt x="795338" y="449580"/>
                    <a:pt x="793433" y="457200"/>
                    <a:pt x="789623" y="464820"/>
                  </a:cubicBezTo>
                  <a:cubicBezTo>
                    <a:pt x="785813" y="472440"/>
                    <a:pt x="781050" y="478155"/>
                    <a:pt x="775335" y="482917"/>
                  </a:cubicBezTo>
                  <a:cubicBezTo>
                    <a:pt x="769620" y="487680"/>
                    <a:pt x="762953" y="491490"/>
                    <a:pt x="754380" y="494348"/>
                  </a:cubicBezTo>
                  <a:cubicBezTo>
                    <a:pt x="746760" y="497205"/>
                    <a:pt x="738188" y="498157"/>
                    <a:pt x="728663" y="498157"/>
                  </a:cubicBezTo>
                  <a:cubicBezTo>
                    <a:pt x="712470" y="498157"/>
                    <a:pt x="698183" y="495300"/>
                    <a:pt x="685800" y="489585"/>
                  </a:cubicBezTo>
                  <a:cubicBezTo>
                    <a:pt x="675323" y="484823"/>
                    <a:pt x="664845" y="476250"/>
                    <a:pt x="656273" y="466725"/>
                  </a:cubicBezTo>
                  <a:close/>
                  <a:moveTo>
                    <a:pt x="814388" y="333375"/>
                  </a:moveTo>
                  <a:lnTo>
                    <a:pt x="814388" y="297180"/>
                  </a:lnTo>
                  <a:lnTo>
                    <a:pt x="975360" y="297180"/>
                  </a:lnTo>
                  <a:lnTo>
                    <a:pt x="975360" y="333375"/>
                  </a:lnTo>
                  <a:lnTo>
                    <a:pt x="914400" y="333375"/>
                  </a:lnTo>
                  <a:lnTo>
                    <a:pt x="914400" y="493395"/>
                  </a:lnTo>
                  <a:lnTo>
                    <a:pt x="874395" y="493395"/>
                  </a:lnTo>
                  <a:lnTo>
                    <a:pt x="874395" y="333375"/>
                  </a:lnTo>
                  <a:lnTo>
                    <a:pt x="814388" y="333375"/>
                  </a:lnTo>
                  <a:close/>
                  <a:moveTo>
                    <a:pt x="1011555" y="493395"/>
                  </a:moveTo>
                  <a:lnTo>
                    <a:pt x="1011555" y="296228"/>
                  </a:lnTo>
                  <a:lnTo>
                    <a:pt x="1071563" y="296228"/>
                  </a:lnTo>
                  <a:cubicBezTo>
                    <a:pt x="1093470" y="296228"/>
                    <a:pt x="1110615" y="301942"/>
                    <a:pt x="1122998" y="312420"/>
                  </a:cubicBezTo>
                  <a:cubicBezTo>
                    <a:pt x="1135380" y="322898"/>
                    <a:pt x="1142048" y="337185"/>
                    <a:pt x="1142048" y="355282"/>
                  </a:cubicBezTo>
                  <a:cubicBezTo>
                    <a:pt x="1142048" y="366713"/>
                    <a:pt x="1139190" y="377190"/>
                    <a:pt x="1133475" y="385763"/>
                  </a:cubicBezTo>
                  <a:cubicBezTo>
                    <a:pt x="1127760" y="394335"/>
                    <a:pt x="1120140" y="401003"/>
                    <a:pt x="1110615" y="405765"/>
                  </a:cubicBezTo>
                  <a:lnTo>
                    <a:pt x="1172528" y="492442"/>
                  </a:lnTo>
                  <a:lnTo>
                    <a:pt x="1124903" y="492442"/>
                  </a:lnTo>
                  <a:lnTo>
                    <a:pt x="1072515" y="413385"/>
                  </a:lnTo>
                  <a:lnTo>
                    <a:pt x="1051560" y="413385"/>
                  </a:lnTo>
                  <a:lnTo>
                    <a:pt x="1051560" y="492442"/>
                  </a:lnTo>
                  <a:lnTo>
                    <a:pt x="1011555" y="492442"/>
                  </a:lnTo>
                  <a:close/>
                  <a:moveTo>
                    <a:pt x="1073468" y="330517"/>
                  </a:moveTo>
                  <a:lnTo>
                    <a:pt x="1050608" y="330517"/>
                  </a:lnTo>
                  <a:lnTo>
                    <a:pt x="1050608" y="380048"/>
                  </a:lnTo>
                  <a:lnTo>
                    <a:pt x="1073468" y="380048"/>
                  </a:lnTo>
                  <a:cubicBezTo>
                    <a:pt x="1082040" y="380048"/>
                    <a:pt x="1088708" y="378142"/>
                    <a:pt x="1093470" y="373380"/>
                  </a:cubicBezTo>
                  <a:cubicBezTo>
                    <a:pt x="1098233" y="368617"/>
                    <a:pt x="1100138" y="362903"/>
                    <a:pt x="1100138" y="355282"/>
                  </a:cubicBezTo>
                  <a:cubicBezTo>
                    <a:pt x="1100138" y="347663"/>
                    <a:pt x="1098233" y="341948"/>
                    <a:pt x="1093470" y="337185"/>
                  </a:cubicBezTo>
                  <a:cubicBezTo>
                    <a:pt x="1088708" y="333375"/>
                    <a:pt x="1082040" y="330517"/>
                    <a:pt x="1073468" y="330517"/>
                  </a:cubicBezTo>
                  <a:close/>
                  <a:moveTo>
                    <a:pt x="1196340" y="493395"/>
                  </a:moveTo>
                  <a:lnTo>
                    <a:pt x="1196340" y="296228"/>
                  </a:lnTo>
                  <a:lnTo>
                    <a:pt x="1310640" y="296228"/>
                  </a:lnTo>
                  <a:lnTo>
                    <a:pt x="1310640" y="330517"/>
                  </a:lnTo>
                  <a:lnTo>
                    <a:pt x="1236345" y="330517"/>
                  </a:lnTo>
                  <a:lnTo>
                    <a:pt x="1236345" y="376238"/>
                  </a:lnTo>
                  <a:lnTo>
                    <a:pt x="1300163" y="376238"/>
                  </a:lnTo>
                  <a:lnTo>
                    <a:pt x="1300163" y="410528"/>
                  </a:lnTo>
                  <a:lnTo>
                    <a:pt x="1236345" y="410528"/>
                  </a:lnTo>
                  <a:lnTo>
                    <a:pt x="1236345" y="460057"/>
                  </a:lnTo>
                  <a:lnTo>
                    <a:pt x="1310640" y="460057"/>
                  </a:lnTo>
                  <a:lnTo>
                    <a:pt x="1310640" y="494348"/>
                  </a:lnTo>
                  <a:lnTo>
                    <a:pt x="1196340" y="494348"/>
                  </a:lnTo>
                  <a:close/>
                </a:path>
              </a:pathLst>
            </a:custGeom>
            <a:solidFill>
              <a:srgbClr val="000000"/>
            </a:solidFill>
            <a:ln w="9525" cap="flat">
              <a:noFill/>
              <a:prstDash val="solid"/>
              <a:miter/>
            </a:ln>
          </p:spPr>
          <p:txBody>
            <a:bodyPr rtlCol="0" anchor="ctr"/>
            <a:lstStyle/>
            <a:p>
              <a:endParaRPr lang="fr-FR"/>
            </a:p>
          </p:txBody>
        </p:sp>
        <p:grpSp>
          <p:nvGrpSpPr>
            <p:cNvPr id="14" name="Graphique 2">
              <a:extLst>
                <a:ext uri="{FF2B5EF4-FFF2-40B4-BE49-F238E27FC236}">
                  <a16:creationId xmlns:a16="http://schemas.microsoft.com/office/drawing/2014/main" xmlns="" id="{4D4D293E-56FA-4F1F-9288-840887C23D75}"/>
                </a:ext>
              </a:extLst>
            </p:cNvPr>
            <p:cNvGrpSpPr/>
            <p:nvPr/>
          </p:nvGrpSpPr>
          <p:grpSpPr>
            <a:xfrm>
              <a:off x="270509" y="269557"/>
              <a:ext cx="744854" cy="270510"/>
              <a:chOff x="270509" y="269557"/>
              <a:chExt cx="744854" cy="270510"/>
            </a:xfrm>
          </p:grpSpPr>
          <p:sp>
            <p:nvSpPr>
              <p:cNvPr id="15" name="Forme libre : forme 14">
                <a:extLst>
                  <a:ext uri="{FF2B5EF4-FFF2-40B4-BE49-F238E27FC236}">
                    <a16:creationId xmlns:a16="http://schemas.microsoft.com/office/drawing/2014/main" xmlns="" id="{483E0F0C-A8F0-4FF9-9961-5AADCDD869C5}"/>
                  </a:ext>
                </a:extLst>
              </p:cNvPr>
              <p:cNvSpPr/>
              <p:nvPr/>
            </p:nvSpPr>
            <p:spPr>
              <a:xfrm>
                <a:off x="419100" y="270509"/>
                <a:ext cx="359871" cy="268604"/>
              </a:xfrm>
              <a:custGeom>
                <a:avLst/>
                <a:gdLst>
                  <a:gd name="connsiteX0" fmla="*/ 158115 w 359871"/>
                  <a:gd name="connsiteY0" fmla="*/ 237173 h 268604"/>
                  <a:gd name="connsiteX1" fmla="*/ 166688 w 359871"/>
                  <a:gd name="connsiteY1" fmla="*/ 227648 h 268604"/>
                  <a:gd name="connsiteX2" fmla="*/ 166688 w 359871"/>
                  <a:gd name="connsiteY2" fmla="*/ 227648 h 268604"/>
                  <a:gd name="connsiteX3" fmla="*/ 183833 w 359871"/>
                  <a:gd name="connsiteY3" fmla="*/ 210503 h 268604"/>
                  <a:gd name="connsiteX4" fmla="*/ 189548 w 359871"/>
                  <a:gd name="connsiteY4" fmla="*/ 205740 h 268604"/>
                  <a:gd name="connsiteX5" fmla="*/ 190500 w 359871"/>
                  <a:gd name="connsiteY5" fmla="*/ 203835 h 268604"/>
                  <a:gd name="connsiteX6" fmla="*/ 183833 w 359871"/>
                  <a:gd name="connsiteY6" fmla="*/ 207645 h 268604"/>
                  <a:gd name="connsiteX7" fmla="*/ 182880 w 359871"/>
                  <a:gd name="connsiteY7" fmla="*/ 206692 h 268604"/>
                  <a:gd name="connsiteX8" fmla="*/ 188595 w 359871"/>
                  <a:gd name="connsiteY8" fmla="*/ 202883 h 268604"/>
                  <a:gd name="connsiteX9" fmla="*/ 188595 w 359871"/>
                  <a:gd name="connsiteY9" fmla="*/ 202883 h 268604"/>
                  <a:gd name="connsiteX10" fmla="*/ 187643 w 359871"/>
                  <a:gd name="connsiteY10" fmla="*/ 201930 h 268604"/>
                  <a:gd name="connsiteX11" fmla="*/ 171450 w 359871"/>
                  <a:gd name="connsiteY11" fmla="*/ 210503 h 268604"/>
                  <a:gd name="connsiteX12" fmla="*/ 168593 w 359871"/>
                  <a:gd name="connsiteY12" fmla="*/ 209550 h 268604"/>
                  <a:gd name="connsiteX13" fmla="*/ 147638 w 359871"/>
                  <a:gd name="connsiteY13" fmla="*/ 221933 h 268604"/>
                  <a:gd name="connsiteX14" fmla="*/ 147638 w 359871"/>
                  <a:gd name="connsiteY14" fmla="*/ 220980 h 268604"/>
                  <a:gd name="connsiteX15" fmla="*/ 138113 w 359871"/>
                  <a:gd name="connsiteY15" fmla="*/ 224790 h 268604"/>
                  <a:gd name="connsiteX16" fmla="*/ 125730 w 359871"/>
                  <a:gd name="connsiteY16" fmla="*/ 225742 h 268604"/>
                  <a:gd name="connsiteX17" fmla="*/ 107632 w 359871"/>
                  <a:gd name="connsiteY17" fmla="*/ 228600 h 268604"/>
                  <a:gd name="connsiteX18" fmla="*/ 106680 w 359871"/>
                  <a:gd name="connsiteY18" fmla="*/ 228600 h 268604"/>
                  <a:gd name="connsiteX19" fmla="*/ 97155 w 359871"/>
                  <a:gd name="connsiteY19" fmla="*/ 232410 h 268604"/>
                  <a:gd name="connsiteX20" fmla="*/ 97155 w 359871"/>
                  <a:gd name="connsiteY20" fmla="*/ 232410 h 268604"/>
                  <a:gd name="connsiteX21" fmla="*/ 96202 w 359871"/>
                  <a:gd name="connsiteY21" fmla="*/ 233363 h 268604"/>
                  <a:gd name="connsiteX22" fmla="*/ 92393 w 359871"/>
                  <a:gd name="connsiteY22" fmla="*/ 236220 h 268604"/>
                  <a:gd name="connsiteX23" fmla="*/ 83820 w 359871"/>
                  <a:gd name="connsiteY23" fmla="*/ 242888 h 268604"/>
                  <a:gd name="connsiteX24" fmla="*/ 82868 w 359871"/>
                  <a:gd name="connsiteY24" fmla="*/ 242888 h 268604"/>
                  <a:gd name="connsiteX25" fmla="*/ 74295 w 359871"/>
                  <a:gd name="connsiteY25" fmla="*/ 250508 h 268604"/>
                  <a:gd name="connsiteX26" fmla="*/ 72390 w 359871"/>
                  <a:gd name="connsiteY26" fmla="*/ 250508 h 268604"/>
                  <a:gd name="connsiteX27" fmla="*/ 72390 w 359871"/>
                  <a:gd name="connsiteY27" fmla="*/ 250508 h 268604"/>
                  <a:gd name="connsiteX28" fmla="*/ 72390 w 359871"/>
                  <a:gd name="connsiteY28" fmla="*/ 249555 h 268604"/>
                  <a:gd name="connsiteX29" fmla="*/ 73343 w 359871"/>
                  <a:gd name="connsiteY29" fmla="*/ 247650 h 268604"/>
                  <a:gd name="connsiteX30" fmla="*/ 75248 w 359871"/>
                  <a:gd name="connsiteY30" fmla="*/ 245745 h 268604"/>
                  <a:gd name="connsiteX31" fmla="*/ 77152 w 359871"/>
                  <a:gd name="connsiteY31" fmla="*/ 242888 h 268604"/>
                  <a:gd name="connsiteX32" fmla="*/ 77152 w 359871"/>
                  <a:gd name="connsiteY32" fmla="*/ 241935 h 268604"/>
                  <a:gd name="connsiteX33" fmla="*/ 76200 w 359871"/>
                  <a:gd name="connsiteY33" fmla="*/ 241935 h 268604"/>
                  <a:gd name="connsiteX34" fmla="*/ 84773 w 359871"/>
                  <a:gd name="connsiteY34" fmla="*/ 235267 h 268604"/>
                  <a:gd name="connsiteX35" fmla="*/ 84773 w 359871"/>
                  <a:gd name="connsiteY35" fmla="*/ 235267 h 268604"/>
                  <a:gd name="connsiteX36" fmla="*/ 83820 w 359871"/>
                  <a:gd name="connsiteY36" fmla="*/ 234315 h 268604"/>
                  <a:gd name="connsiteX37" fmla="*/ 84773 w 359871"/>
                  <a:gd name="connsiteY37" fmla="*/ 233363 h 268604"/>
                  <a:gd name="connsiteX38" fmla="*/ 84773 w 359871"/>
                  <a:gd name="connsiteY38" fmla="*/ 233363 h 268604"/>
                  <a:gd name="connsiteX39" fmla="*/ 84773 w 359871"/>
                  <a:gd name="connsiteY39" fmla="*/ 233363 h 268604"/>
                  <a:gd name="connsiteX40" fmla="*/ 84773 w 359871"/>
                  <a:gd name="connsiteY40" fmla="*/ 234315 h 268604"/>
                  <a:gd name="connsiteX41" fmla="*/ 80963 w 359871"/>
                  <a:gd name="connsiteY41" fmla="*/ 237173 h 268604"/>
                  <a:gd name="connsiteX42" fmla="*/ 80010 w 359871"/>
                  <a:gd name="connsiteY42" fmla="*/ 237173 h 268604"/>
                  <a:gd name="connsiteX43" fmla="*/ 79057 w 359871"/>
                  <a:gd name="connsiteY43" fmla="*/ 237173 h 268604"/>
                  <a:gd name="connsiteX44" fmla="*/ 79057 w 359871"/>
                  <a:gd name="connsiteY44" fmla="*/ 237173 h 268604"/>
                  <a:gd name="connsiteX45" fmla="*/ 79057 w 359871"/>
                  <a:gd name="connsiteY45" fmla="*/ 237173 h 268604"/>
                  <a:gd name="connsiteX46" fmla="*/ 79057 w 359871"/>
                  <a:gd name="connsiteY46" fmla="*/ 237173 h 268604"/>
                  <a:gd name="connsiteX47" fmla="*/ 79057 w 359871"/>
                  <a:gd name="connsiteY47" fmla="*/ 237173 h 268604"/>
                  <a:gd name="connsiteX48" fmla="*/ 79057 w 359871"/>
                  <a:gd name="connsiteY48" fmla="*/ 237173 h 268604"/>
                  <a:gd name="connsiteX49" fmla="*/ 79057 w 359871"/>
                  <a:gd name="connsiteY49" fmla="*/ 237173 h 268604"/>
                  <a:gd name="connsiteX50" fmla="*/ 79057 w 359871"/>
                  <a:gd name="connsiteY50" fmla="*/ 236220 h 268604"/>
                  <a:gd name="connsiteX51" fmla="*/ 79057 w 359871"/>
                  <a:gd name="connsiteY51" fmla="*/ 236220 h 268604"/>
                  <a:gd name="connsiteX52" fmla="*/ 80010 w 359871"/>
                  <a:gd name="connsiteY52" fmla="*/ 235267 h 268604"/>
                  <a:gd name="connsiteX53" fmla="*/ 80010 w 359871"/>
                  <a:gd name="connsiteY53" fmla="*/ 234315 h 268604"/>
                  <a:gd name="connsiteX54" fmla="*/ 80963 w 359871"/>
                  <a:gd name="connsiteY54" fmla="*/ 233363 h 268604"/>
                  <a:gd name="connsiteX55" fmla="*/ 80963 w 359871"/>
                  <a:gd name="connsiteY55" fmla="*/ 232410 h 268604"/>
                  <a:gd name="connsiteX56" fmla="*/ 84773 w 359871"/>
                  <a:gd name="connsiteY56" fmla="*/ 229553 h 268604"/>
                  <a:gd name="connsiteX57" fmla="*/ 84773 w 359871"/>
                  <a:gd name="connsiteY57" fmla="*/ 229553 h 268604"/>
                  <a:gd name="connsiteX58" fmla="*/ 90488 w 359871"/>
                  <a:gd name="connsiteY58" fmla="*/ 226695 h 268604"/>
                  <a:gd name="connsiteX59" fmla="*/ 91440 w 359871"/>
                  <a:gd name="connsiteY59" fmla="*/ 225742 h 268604"/>
                  <a:gd name="connsiteX60" fmla="*/ 82868 w 359871"/>
                  <a:gd name="connsiteY60" fmla="*/ 229553 h 268604"/>
                  <a:gd name="connsiteX61" fmla="*/ 81915 w 359871"/>
                  <a:gd name="connsiteY61" fmla="*/ 229553 h 268604"/>
                  <a:gd name="connsiteX62" fmla="*/ 80963 w 359871"/>
                  <a:gd name="connsiteY62" fmla="*/ 229553 h 268604"/>
                  <a:gd name="connsiteX63" fmla="*/ 80963 w 359871"/>
                  <a:gd name="connsiteY63" fmla="*/ 229553 h 268604"/>
                  <a:gd name="connsiteX64" fmla="*/ 83820 w 359871"/>
                  <a:gd name="connsiteY64" fmla="*/ 226695 h 268604"/>
                  <a:gd name="connsiteX65" fmla="*/ 84773 w 359871"/>
                  <a:gd name="connsiteY65" fmla="*/ 227648 h 268604"/>
                  <a:gd name="connsiteX66" fmla="*/ 142875 w 359871"/>
                  <a:gd name="connsiteY66" fmla="*/ 211455 h 268604"/>
                  <a:gd name="connsiteX67" fmla="*/ 147638 w 359871"/>
                  <a:gd name="connsiteY67" fmla="*/ 208598 h 268604"/>
                  <a:gd name="connsiteX68" fmla="*/ 155258 w 359871"/>
                  <a:gd name="connsiteY68" fmla="*/ 203835 h 268604"/>
                  <a:gd name="connsiteX69" fmla="*/ 163830 w 359871"/>
                  <a:gd name="connsiteY69" fmla="*/ 192405 h 268604"/>
                  <a:gd name="connsiteX70" fmla="*/ 162877 w 359871"/>
                  <a:gd name="connsiteY70" fmla="*/ 191453 h 268604"/>
                  <a:gd name="connsiteX71" fmla="*/ 140018 w 359871"/>
                  <a:gd name="connsiteY71" fmla="*/ 208598 h 268604"/>
                  <a:gd name="connsiteX72" fmla="*/ 106680 w 359871"/>
                  <a:gd name="connsiteY72" fmla="*/ 214313 h 268604"/>
                  <a:gd name="connsiteX73" fmla="*/ 109538 w 359871"/>
                  <a:gd name="connsiteY73" fmla="*/ 213360 h 268604"/>
                  <a:gd name="connsiteX74" fmla="*/ 111443 w 359871"/>
                  <a:gd name="connsiteY74" fmla="*/ 210503 h 268604"/>
                  <a:gd name="connsiteX75" fmla="*/ 113348 w 359871"/>
                  <a:gd name="connsiteY75" fmla="*/ 210503 h 268604"/>
                  <a:gd name="connsiteX76" fmla="*/ 114300 w 359871"/>
                  <a:gd name="connsiteY76" fmla="*/ 209550 h 268604"/>
                  <a:gd name="connsiteX77" fmla="*/ 116205 w 359871"/>
                  <a:gd name="connsiteY77" fmla="*/ 208598 h 268604"/>
                  <a:gd name="connsiteX78" fmla="*/ 108585 w 359871"/>
                  <a:gd name="connsiteY78" fmla="*/ 208598 h 268604"/>
                  <a:gd name="connsiteX79" fmla="*/ 110490 w 359871"/>
                  <a:gd name="connsiteY79" fmla="*/ 205740 h 268604"/>
                  <a:gd name="connsiteX80" fmla="*/ 112395 w 359871"/>
                  <a:gd name="connsiteY80" fmla="*/ 205740 h 268604"/>
                  <a:gd name="connsiteX81" fmla="*/ 113348 w 359871"/>
                  <a:gd name="connsiteY81" fmla="*/ 203835 h 268604"/>
                  <a:gd name="connsiteX82" fmla="*/ 135255 w 359871"/>
                  <a:gd name="connsiteY82" fmla="*/ 191453 h 268604"/>
                  <a:gd name="connsiteX83" fmla="*/ 131445 w 359871"/>
                  <a:gd name="connsiteY83" fmla="*/ 192405 h 268604"/>
                  <a:gd name="connsiteX84" fmla="*/ 132398 w 359871"/>
                  <a:gd name="connsiteY84" fmla="*/ 190500 h 268604"/>
                  <a:gd name="connsiteX85" fmla="*/ 148590 w 359871"/>
                  <a:gd name="connsiteY85" fmla="*/ 183833 h 268604"/>
                  <a:gd name="connsiteX86" fmla="*/ 142875 w 359871"/>
                  <a:gd name="connsiteY86" fmla="*/ 183833 h 268604"/>
                  <a:gd name="connsiteX87" fmla="*/ 145733 w 359871"/>
                  <a:gd name="connsiteY87" fmla="*/ 181928 h 268604"/>
                  <a:gd name="connsiteX88" fmla="*/ 145733 w 359871"/>
                  <a:gd name="connsiteY88" fmla="*/ 180023 h 268604"/>
                  <a:gd name="connsiteX89" fmla="*/ 146685 w 359871"/>
                  <a:gd name="connsiteY89" fmla="*/ 179070 h 268604"/>
                  <a:gd name="connsiteX90" fmla="*/ 145733 w 359871"/>
                  <a:gd name="connsiteY90" fmla="*/ 178117 h 268604"/>
                  <a:gd name="connsiteX91" fmla="*/ 148590 w 359871"/>
                  <a:gd name="connsiteY91" fmla="*/ 176213 h 268604"/>
                  <a:gd name="connsiteX92" fmla="*/ 146685 w 359871"/>
                  <a:gd name="connsiteY92" fmla="*/ 175260 h 268604"/>
                  <a:gd name="connsiteX93" fmla="*/ 153352 w 359871"/>
                  <a:gd name="connsiteY93" fmla="*/ 172403 h 268604"/>
                  <a:gd name="connsiteX94" fmla="*/ 151448 w 359871"/>
                  <a:gd name="connsiteY94" fmla="*/ 171450 h 268604"/>
                  <a:gd name="connsiteX95" fmla="*/ 152400 w 359871"/>
                  <a:gd name="connsiteY95" fmla="*/ 170498 h 268604"/>
                  <a:gd name="connsiteX96" fmla="*/ 152400 w 359871"/>
                  <a:gd name="connsiteY96" fmla="*/ 170498 h 268604"/>
                  <a:gd name="connsiteX97" fmla="*/ 151448 w 359871"/>
                  <a:gd name="connsiteY97" fmla="*/ 168592 h 268604"/>
                  <a:gd name="connsiteX98" fmla="*/ 156210 w 359871"/>
                  <a:gd name="connsiteY98" fmla="*/ 156210 h 268604"/>
                  <a:gd name="connsiteX99" fmla="*/ 155258 w 359871"/>
                  <a:gd name="connsiteY99" fmla="*/ 155258 h 268604"/>
                  <a:gd name="connsiteX100" fmla="*/ 134302 w 359871"/>
                  <a:gd name="connsiteY100" fmla="*/ 164783 h 268604"/>
                  <a:gd name="connsiteX101" fmla="*/ 131445 w 359871"/>
                  <a:gd name="connsiteY101" fmla="*/ 164783 h 268604"/>
                  <a:gd name="connsiteX102" fmla="*/ 122873 w 359871"/>
                  <a:gd name="connsiteY102" fmla="*/ 163830 h 268604"/>
                  <a:gd name="connsiteX103" fmla="*/ 118110 w 359871"/>
                  <a:gd name="connsiteY103" fmla="*/ 160020 h 268604"/>
                  <a:gd name="connsiteX104" fmla="*/ 105727 w 359871"/>
                  <a:gd name="connsiteY104" fmla="*/ 154305 h 268604"/>
                  <a:gd name="connsiteX105" fmla="*/ 66675 w 359871"/>
                  <a:gd name="connsiteY105" fmla="*/ 148590 h 268604"/>
                  <a:gd name="connsiteX106" fmla="*/ 84773 w 359871"/>
                  <a:gd name="connsiteY106" fmla="*/ 143828 h 268604"/>
                  <a:gd name="connsiteX107" fmla="*/ 110490 w 359871"/>
                  <a:gd name="connsiteY107" fmla="*/ 139065 h 268604"/>
                  <a:gd name="connsiteX108" fmla="*/ 105727 w 359871"/>
                  <a:gd name="connsiteY108" fmla="*/ 139065 h 268604"/>
                  <a:gd name="connsiteX109" fmla="*/ 83820 w 359871"/>
                  <a:gd name="connsiteY109" fmla="*/ 141923 h 268604"/>
                  <a:gd name="connsiteX110" fmla="*/ 68580 w 359871"/>
                  <a:gd name="connsiteY110" fmla="*/ 145733 h 268604"/>
                  <a:gd name="connsiteX111" fmla="*/ 60007 w 359871"/>
                  <a:gd name="connsiteY111" fmla="*/ 149542 h 268604"/>
                  <a:gd name="connsiteX112" fmla="*/ 60007 w 359871"/>
                  <a:gd name="connsiteY112" fmla="*/ 147638 h 268604"/>
                  <a:gd name="connsiteX113" fmla="*/ 79057 w 359871"/>
                  <a:gd name="connsiteY113" fmla="*/ 135255 h 268604"/>
                  <a:gd name="connsiteX114" fmla="*/ 105727 w 359871"/>
                  <a:gd name="connsiteY114" fmla="*/ 136208 h 268604"/>
                  <a:gd name="connsiteX115" fmla="*/ 124777 w 359871"/>
                  <a:gd name="connsiteY115" fmla="*/ 140017 h 268604"/>
                  <a:gd name="connsiteX116" fmla="*/ 129540 w 359871"/>
                  <a:gd name="connsiteY116" fmla="*/ 144780 h 268604"/>
                  <a:gd name="connsiteX117" fmla="*/ 139065 w 359871"/>
                  <a:gd name="connsiteY117" fmla="*/ 146685 h 268604"/>
                  <a:gd name="connsiteX118" fmla="*/ 139065 w 359871"/>
                  <a:gd name="connsiteY118" fmla="*/ 143828 h 268604"/>
                  <a:gd name="connsiteX119" fmla="*/ 145733 w 359871"/>
                  <a:gd name="connsiteY119" fmla="*/ 142875 h 268604"/>
                  <a:gd name="connsiteX120" fmla="*/ 140018 w 359871"/>
                  <a:gd name="connsiteY120" fmla="*/ 132398 h 268604"/>
                  <a:gd name="connsiteX121" fmla="*/ 140970 w 359871"/>
                  <a:gd name="connsiteY121" fmla="*/ 131445 h 268604"/>
                  <a:gd name="connsiteX122" fmla="*/ 153352 w 359871"/>
                  <a:gd name="connsiteY122" fmla="*/ 141923 h 268604"/>
                  <a:gd name="connsiteX123" fmla="*/ 160973 w 359871"/>
                  <a:gd name="connsiteY123" fmla="*/ 140970 h 268604"/>
                  <a:gd name="connsiteX124" fmla="*/ 149543 w 359871"/>
                  <a:gd name="connsiteY124" fmla="*/ 125730 h 268604"/>
                  <a:gd name="connsiteX125" fmla="*/ 149543 w 359871"/>
                  <a:gd name="connsiteY125" fmla="*/ 123825 h 268604"/>
                  <a:gd name="connsiteX126" fmla="*/ 147638 w 359871"/>
                  <a:gd name="connsiteY126" fmla="*/ 122873 h 268604"/>
                  <a:gd name="connsiteX127" fmla="*/ 147638 w 359871"/>
                  <a:gd name="connsiteY127" fmla="*/ 120015 h 268604"/>
                  <a:gd name="connsiteX128" fmla="*/ 144780 w 359871"/>
                  <a:gd name="connsiteY128" fmla="*/ 115253 h 268604"/>
                  <a:gd name="connsiteX129" fmla="*/ 142875 w 359871"/>
                  <a:gd name="connsiteY129" fmla="*/ 105728 h 268604"/>
                  <a:gd name="connsiteX130" fmla="*/ 141923 w 359871"/>
                  <a:gd name="connsiteY130" fmla="*/ 98108 h 268604"/>
                  <a:gd name="connsiteX131" fmla="*/ 137160 w 359871"/>
                  <a:gd name="connsiteY131" fmla="*/ 73342 h 268604"/>
                  <a:gd name="connsiteX132" fmla="*/ 147638 w 359871"/>
                  <a:gd name="connsiteY132" fmla="*/ 47625 h 268604"/>
                  <a:gd name="connsiteX133" fmla="*/ 161925 w 359871"/>
                  <a:gd name="connsiteY133" fmla="*/ 31433 h 268604"/>
                  <a:gd name="connsiteX134" fmla="*/ 171450 w 359871"/>
                  <a:gd name="connsiteY134" fmla="*/ 15240 h 268604"/>
                  <a:gd name="connsiteX135" fmla="*/ 187643 w 359871"/>
                  <a:gd name="connsiteY135" fmla="*/ 4763 h 268604"/>
                  <a:gd name="connsiteX136" fmla="*/ 200977 w 359871"/>
                  <a:gd name="connsiteY136" fmla="*/ 0 h 268604"/>
                  <a:gd name="connsiteX137" fmla="*/ 302895 w 359871"/>
                  <a:gd name="connsiteY137" fmla="*/ 0 h 268604"/>
                  <a:gd name="connsiteX138" fmla="*/ 305753 w 359871"/>
                  <a:gd name="connsiteY138" fmla="*/ 953 h 268604"/>
                  <a:gd name="connsiteX139" fmla="*/ 313373 w 359871"/>
                  <a:gd name="connsiteY139" fmla="*/ 4763 h 268604"/>
                  <a:gd name="connsiteX140" fmla="*/ 322898 w 359871"/>
                  <a:gd name="connsiteY140" fmla="*/ 13335 h 268604"/>
                  <a:gd name="connsiteX141" fmla="*/ 324803 w 359871"/>
                  <a:gd name="connsiteY141" fmla="*/ 20003 h 268604"/>
                  <a:gd name="connsiteX142" fmla="*/ 320992 w 359871"/>
                  <a:gd name="connsiteY142" fmla="*/ 27622 h 268604"/>
                  <a:gd name="connsiteX143" fmla="*/ 310515 w 359871"/>
                  <a:gd name="connsiteY143" fmla="*/ 28575 h 268604"/>
                  <a:gd name="connsiteX144" fmla="*/ 304800 w 359871"/>
                  <a:gd name="connsiteY144" fmla="*/ 27622 h 268604"/>
                  <a:gd name="connsiteX145" fmla="*/ 324803 w 359871"/>
                  <a:gd name="connsiteY145" fmla="*/ 40958 h 268604"/>
                  <a:gd name="connsiteX146" fmla="*/ 329565 w 359871"/>
                  <a:gd name="connsiteY146" fmla="*/ 42863 h 268604"/>
                  <a:gd name="connsiteX147" fmla="*/ 330517 w 359871"/>
                  <a:gd name="connsiteY147" fmla="*/ 44767 h 268604"/>
                  <a:gd name="connsiteX148" fmla="*/ 328613 w 359871"/>
                  <a:gd name="connsiteY148" fmla="*/ 47625 h 268604"/>
                  <a:gd name="connsiteX149" fmla="*/ 330517 w 359871"/>
                  <a:gd name="connsiteY149" fmla="*/ 47625 h 268604"/>
                  <a:gd name="connsiteX150" fmla="*/ 336233 w 359871"/>
                  <a:gd name="connsiteY150" fmla="*/ 42863 h 268604"/>
                  <a:gd name="connsiteX151" fmla="*/ 338138 w 359871"/>
                  <a:gd name="connsiteY151" fmla="*/ 50483 h 268604"/>
                  <a:gd name="connsiteX152" fmla="*/ 332423 w 359871"/>
                  <a:gd name="connsiteY152" fmla="*/ 55245 h 268604"/>
                  <a:gd name="connsiteX153" fmla="*/ 332423 w 359871"/>
                  <a:gd name="connsiteY153" fmla="*/ 59055 h 268604"/>
                  <a:gd name="connsiteX154" fmla="*/ 335280 w 359871"/>
                  <a:gd name="connsiteY154" fmla="*/ 64770 h 268604"/>
                  <a:gd name="connsiteX155" fmla="*/ 339090 w 359871"/>
                  <a:gd name="connsiteY155" fmla="*/ 76200 h 268604"/>
                  <a:gd name="connsiteX156" fmla="*/ 342900 w 359871"/>
                  <a:gd name="connsiteY156" fmla="*/ 99060 h 268604"/>
                  <a:gd name="connsiteX157" fmla="*/ 341948 w 359871"/>
                  <a:gd name="connsiteY157" fmla="*/ 110490 h 268604"/>
                  <a:gd name="connsiteX158" fmla="*/ 347663 w 359871"/>
                  <a:gd name="connsiteY158" fmla="*/ 120967 h 268604"/>
                  <a:gd name="connsiteX159" fmla="*/ 353378 w 359871"/>
                  <a:gd name="connsiteY159" fmla="*/ 129540 h 268604"/>
                  <a:gd name="connsiteX160" fmla="*/ 359092 w 359871"/>
                  <a:gd name="connsiteY160" fmla="*/ 145733 h 268604"/>
                  <a:gd name="connsiteX161" fmla="*/ 348615 w 359871"/>
                  <a:gd name="connsiteY161" fmla="*/ 150495 h 268604"/>
                  <a:gd name="connsiteX162" fmla="*/ 349567 w 359871"/>
                  <a:gd name="connsiteY162" fmla="*/ 160020 h 268604"/>
                  <a:gd name="connsiteX163" fmla="*/ 342900 w 359871"/>
                  <a:gd name="connsiteY163" fmla="*/ 169545 h 268604"/>
                  <a:gd name="connsiteX164" fmla="*/ 346710 w 359871"/>
                  <a:gd name="connsiteY164" fmla="*/ 171450 h 268604"/>
                  <a:gd name="connsiteX165" fmla="*/ 348615 w 359871"/>
                  <a:gd name="connsiteY165" fmla="*/ 178117 h 268604"/>
                  <a:gd name="connsiteX166" fmla="*/ 343853 w 359871"/>
                  <a:gd name="connsiteY166" fmla="*/ 187642 h 268604"/>
                  <a:gd name="connsiteX167" fmla="*/ 342900 w 359871"/>
                  <a:gd name="connsiteY167" fmla="*/ 199073 h 268604"/>
                  <a:gd name="connsiteX168" fmla="*/ 333375 w 359871"/>
                  <a:gd name="connsiteY168" fmla="*/ 206692 h 268604"/>
                  <a:gd name="connsiteX169" fmla="*/ 323850 w 359871"/>
                  <a:gd name="connsiteY169" fmla="*/ 207645 h 268604"/>
                  <a:gd name="connsiteX170" fmla="*/ 318135 w 359871"/>
                  <a:gd name="connsiteY170" fmla="*/ 205740 h 268604"/>
                  <a:gd name="connsiteX171" fmla="*/ 292417 w 359871"/>
                  <a:gd name="connsiteY171" fmla="*/ 201930 h 268604"/>
                  <a:gd name="connsiteX172" fmla="*/ 285750 w 359871"/>
                  <a:gd name="connsiteY172" fmla="*/ 203835 h 268604"/>
                  <a:gd name="connsiteX173" fmla="*/ 280035 w 359871"/>
                  <a:gd name="connsiteY173" fmla="*/ 209550 h 268604"/>
                  <a:gd name="connsiteX174" fmla="*/ 280035 w 359871"/>
                  <a:gd name="connsiteY174" fmla="*/ 209550 h 268604"/>
                  <a:gd name="connsiteX175" fmla="*/ 279083 w 359871"/>
                  <a:gd name="connsiteY175" fmla="*/ 210503 h 268604"/>
                  <a:gd name="connsiteX176" fmla="*/ 278130 w 359871"/>
                  <a:gd name="connsiteY176" fmla="*/ 211455 h 268604"/>
                  <a:gd name="connsiteX177" fmla="*/ 278130 w 359871"/>
                  <a:gd name="connsiteY177" fmla="*/ 212408 h 268604"/>
                  <a:gd name="connsiteX178" fmla="*/ 274320 w 359871"/>
                  <a:gd name="connsiteY178" fmla="*/ 218123 h 268604"/>
                  <a:gd name="connsiteX179" fmla="*/ 274320 w 359871"/>
                  <a:gd name="connsiteY179" fmla="*/ 218123 h 268604"/>
                  <a:gd name="connsiteX180" fmla="*/ 274320 w 359871"/>
                  <a:gd name="connsiteY180" fmla="*/ 219075 h 268604"/>
                  <a:gd name="connsiteX181" fmla="*/ 270510 w 359871"/>
                  <a:gd name="connsiteY181" fmla="*/ 228600 h 268604"/>
                  <a:gd name="connsiteX182" fmla="*/ 271463 w 359871"/>
                  <a:gd name="connsiteY182" fmla="*/ 252413 h 268604"/>
                  <a:gd name="connsiteX183" fmla="*/ 299085 w 359871"/>
                  <a:gd name="connsiteY183" fmla="*/ 262890 h 268604"/>
                  <a:gd name="connsiteX184" fmla="*/ 311467 w 359871"/>
                  <a:gd name="connsiteY184" fmla="*/ 268605 h 268604"/>
                  <a:gd name="connsiteX185" fmla="*/ 101918 w 359871"/>
                  <a:gd name="connsiteY185" fmla="*/ 268605 h 268604"/>
                  <a:gd name="connsiteX186" fmla="*/ 135255 w 359871"/>
                  <a:gd name="connsiteY186" fmla="*/ 251460 h 268604"/>
                  <a:gd name="connsiteX187" fmla="*/ 158115 w 359871"/>
                  <a:gd name="connsiteY187" fmla="*/ 237173 h 268604"/>
                  <a:gd name="connsiteX188" fmla="*/ 79057 w 359871"/>
                  <a:gd name="connsiteY188" fmla="*/ 200978 h 268604"/>
                  <a:gd name="connsiteX189" fmla="*/ 76200 w 359871"/>
                  <a:gd name="connsiteY189" fmla="*/ 200025 h 268604"/>
                  <a:gd name="connsiteX190" fmla="*/ 81915 w 359871"/>
                  <a:gd name="connsiteY190" fmla="*/ 196215 h 268604"/>
                  <a:gd name="connsiteX191" fmla="*/ 85725 w 359871"/>
                  <a:gd name="connsiteY191" fmla="*/ 195263 h 268604"/>
                  <a:gd name="connsiteX192" fmla="*/ 89535 w 359871"/>
                  <a:gd name="connsiteY192" fmla="*/ 197167 h 268604"/>
                  <a:gd name="connsiteX193" fmla="*/ 79057 w 359871"/>
                  <a:gd name="connsiteY193" fmla="*/ 200978 h 268604"/>
                  <a:gd name="connsiteX194" fmla="*/ 952 w 359871"/>
                  <a:gd name="connsiteY194" fmla="*/ 189548 h 268604"/>
                  <a:gd name="connsiteX195" fmla="*/ 0 w 359871"/>
                  <a:gd name="connsiteY195" fmla="*/ 188595 h 268604"/>
                  <a:gd name="connsiteX196" fmla="*/ 16193 w 359871"/>
                  <a:gd name="connsiteY196" fmla="*/ 162878 h 268604"/>
                  <a:gd name="connsiteX197" fmla="*/ 33338 w 359871"/>
                  <a:gd name="connsiteY197" fmla="*/ 148590 h 268604"/>
                  <a:gd name="connsiteX198" fmla="*/ 61913 w 359871"/>
                  <a:gd name="connsiteY198" fmla="*/ 125730 h 268604"/>
                  <a:gd name="connsiteX199" fmla="*/ 75248 w 359871"/>
                  <a:gd name="connsiteY199" fmla="*/ 126683 h 268604"/>
                  <a:gd name="connsiteX200" fmla="*/ 69532 w 359871"/>
                  <a:gd name="connsiteY200" fmla="*/ 129540 h 268604"/>
                  <a:gd name="connsiteX201" fmla="*/ 67627 w 359871"/>
                  <a:gd name="connsiteY201" fmla="*/ 128588 h 268604"/>
                  <a:gd name="connsiteX202" fmla="*/ 68580 w 359871"/>
                  <a:gd name="connsiteY202" fmla="*/ 126683 h 268604"/>
                  <a:gd name="connsiteX203" fmla="*/ 52388 w 359871"/>
                  <a:gd name="connsiteY203" fmla="*/ 141923 h 268604"/>
                  <a:gd name="connsiteX204" fmla="*/ 40957 w 359871"/>
                  <a:gd name="connsiteY204" fmla="*/ 155258 h 268604"/>
                  <a:gd name="connsiteX205" fmla="*/ 40005 w 359871"/>
                  <a:gd name="connsiteY205" fmla="*/ 154305 h 268604"/>
                  <a:gd name="connsiteX206" fmla="*/ 952 w 359871"/>
                  <a:gd name="connsiteY206" fmla="*/ 189548 h 268604"/>
                  <a:gd name="connsiteX207" fmla="*/ 43815 w 359871"/>
                  <a:gd name="connsiteY207" fmla="*/ 156210 h 268604"/>
                  <a:gd name="connsiteX208" fmla="*/ 41910 w 359871"/>
                  <a:gd name="connsiteY208" fmla="*/ 158115 h 268604"/>
                  <a:gd name="connsiteX209" fmla="*/ 40005 w 359871"/>
                  <a:gd name="connsiteY209" fmla="*/ 160020 h 268604"/>
                  <a:gd name="connsiteX210" fmla="*/ 39052 w 359871"/>
                  <a:gd name="connsiteY210" fmla="*/ 159067 h 268604"/>
                  <a:gd name="connsiteX211" fmla="*/ 42863 w 359871"/>
                  <a:gd name="connsiteY211" fmla="*/ 154305 h 268604"/>
                  <a:gd name="connsiteX212" fmla="*/ 43815 w 359871"/>
                  <a:gd name="connsiteY212" fmla="*/ 156210 h 268604"/>
                  <a:gd name="connsiteX213" fmla="*/ 67627 w 359871"/>
                  <a:gd name="connsiteY213" fmla="*/ 232410 h 268604"/>
                  <a:gd name="connsiteX214" fmla="*/ 66675 w 359871"/>
                  <a:gd name="connsiteY214" fmla="*/ 234315 h 268604"/>
                  <a:gd name="connsiteX215" fmla="*/ 67627 w 359871"/>
                  <a:gd name="connsiteY215" fmla="*/ 235267 h 268604"/>
                  <a:gd name="connsiteX216" fmla="*/ 63818 w 359871"/>
                  <a:gd name="connsiteY216" fmla="*/ 238125 h 268604"/>
                  <a:gd name="connsiteX217" fmla="*/ 62865 w 359871"/>
                  <a:gd name="connsiteY217" fmla="*/ 238125 h 268604"/>
                  <a:gd name="connsiteX218" fmla="*/ 60960 w 359871"/>
                  <a:gd name="connsiteY218" fmla="*/ 240030 h 268604"/>
                  <a:gd name="connsiteX219" fmla="*/ 58102 w 359871"/>
                  <a:gd name="connsiteY219" fmla="*/ 239078 h 268604"/>
                  <a:gd name="connsiteX220" fmla="*/ 61913 w 359871"/>
                  <a:gd name="connsiteY220" fmla="*/ 235267 h 268604"/>
                  <a:gd name="connsiteX221" fmla="*/ 63818 w 359871"/>
                  <a:gd name="connsiteY221" fmla="*/ 233363 h 268604"/>
                  <a:gd name="connsiteX222" fmla="*/ 64770 w 359871"/>
                  <a:gd name="connsiteY222" fmla="*/ 232410 h 268604"/>
                  <a:gd name="connsiteX223" fmla="*/ 67627 w 359871"/>
                  <a:gd name="connsiteY223" fmla="*/ 232410 h 268604"/>
                  <a:gd name="connsiteX224" fmla="*/ 58102 w 359871"/>
                  <a:gd name="connsiteY224" fmla="*/ 228600 h 268604"/>
                  <a:gd name="connsiteX225" fmla="*/ 58102 w 359871"/>
                  <a:gd name="connsiteY225" fmla="*/ 228600 h 268604"/>
                  <a:gd name="connsiteX226" fmla="*/ 52388 w 359871"/>
                  <a:gd name="connsiteY226" fmla="*/ 232410 h 268604"/>
                  <a:gd name="connsiteX227" fmla="*/ 45720 w 359871"/>
                  <a:gd name="connsiteY227" fmla="*/ 235267 h 268604"/>
                  <a:gd name="connsiteX228" fmla="*/ 45720 w 359871"/>
                  <a:gd name="connsiteY228" fmla="*/ 235267 h 268604"/>
                  <a:gd name="connsiteX229" fmla="*/ 44768 w 359871"/>
                  <a:gd name="connsiteY229" fmla="*/ 235267 h 268604"/>
                  <a:gd name="connsiteX230" fmla="*/ 40005 w 359871"/>
                  <a:gd name="connsiteY230" fmla="*/ 239078 h 268604"/>
                  <a:gd name="connsiteX231" fmla="*/ 39052 w 359871"/>
                  <a:gd name="connsiteY231" fmla="*/ 240030 h 268604"/>
                  <a:gd name="connsiteX232" fmla="*/ 39052 w 359871"/>
                  <a:gd name="connsiteY232" fmla="*/ 240030 h 268604"/>
                  <a:gd name="connsiteX233" fmla="*/ 39052 w 359871"/>
                  <a:gd name="connsiteY233" fmla="*/ 240030 h 268604"/>
                  <a:gd name="connsiteX234" fmla="*/ 38100 w 359871"/>
                  <a:gd name="connsiteY234" fmla="*/ 240983 h 268604"/>
                  <a:gd name="connsiteX235" fmla="*/ 38100 w 359871"/>
                  <a:gd name="connsiteY235" fmla="*/ 240983 h 268604"/>
                  <a:gd name="connsiteX236" fmla="*/ 38100 w 359871"/>
                  <a:gd name="connsiteY236" fmla="*/ 240983 h 268604"/>
                  <a:gd name="connsiteX237" fmla="*/ 37148 w 359871"/>
                  <a:gd name="connsiteY237" fmla="*/ 241935 h 268604"/>
                  <a:gd name="connsiteX238" fmla="*/ 36195 w 359871"/>
                  <a:gd name="connsiteY238" fmla="*/ 242888 h 268604"/>
                  <a:gd name="connsiteX239" fmla="*/ 35243 w 359871"/>
                  <a:gd name="connsiteY239" fmla="*/ 242888 h 268604"/>
                  <a:gd name="connsiteX240" fmla="*/ 35243 w 359871"/>
                  <a:gd name="connsiteY240" fmla="*/ 242888 h 268604"/>
                  <a:gd name="connsiteX241" fmla="*/ 34290 w 359871"/>
                  <a:gd name="connsiteY241" fmla="*/ 242888 h 268604"/>
                  <a:gd name="connsiteX242" fmla="*/ 33338 w 359871"/>
                  <a:gd name="connsiteY242" fmla="*/ 242888 h 268604"/>
                  <a:gd name="connsiteX243" fmla="*/ 33338 w 359871"/>
                  <a:gd name="connsiteY243" fmla="*/ 242888 h 268604"/>
                  <a:gd name="connsiteX244" fmla="*/ 33338 w 359871"/>
                  <a:gd name="connsiteY244" fmla="*/ 242888 h 268604"/>
                  <a:gd name="connsiteX245" fmla="*/ 31432 w 359871"/>
                  <a:gd name="connsiteY245" fmla="*/ 244792 h 268604"/>
                  <a:gd name="connsiteX246" fmla="*/ 28575 w 359871"/>
                  <a:gd name="connsiteY246" fmla="*/ 247650 h 268604"/>
                  <a:gd name="connsiteX247" fmla="*/ 28575 w 359871"/>
                  <a:gd name="connsiteY247" fmla="*/ 247650 h 268604"/>
                  <a:gd name="connsiteX248" fmla="*/ 28575 w 359871"/>
                  <a:gd name="connsiteY248" fmla="*/ 247650 h 268604"/>
                  <a:gd name="connsiteX249" fmla="*/ 28575 w 359871"/>
                  <a:gd name="connsiteY249" fmla="*/ 247650 h 268604"/>
                  <a:gd name="connsiteX250" fmla="*/ 28575 w 359871"/>
                  <a:gd name="connsiteY250" fmla="*/ 247650 h 268604"/>
                  <a:gd name="connsiteX251" fmla="*/ 28575 w 359871"/>
                  <a:gd name="connsiteY251" fmla="*/ 247650 h 268604"/>
                  <a:gd name="connsiteX252" fmla="*/ 28575 w 359871"/>
                  <a:gd name="connsiteY252" fmla="*/ 248603 h 268604"/>
                  <a:gd name="connsiteX253" fmla="*/ 28575 w 359871"/>
                  <a:gd name="connsiteY253" fmla="*/ 248603 h 268604"/>
                  <a:gd name="connsiteX254" fmla="*/ 28575 w 359871"/>
                  <a:gd name="connsiteY254" fmla="*/ 248603 h 268604"/>
                  <a:gd name="connsiteX255" fmla="*/ 28575 w 359871"/>
                  <a:gd name="connsiteY255" fmla="*/ 248603 h 268604"/>
                  <a:gd name="connsiteX256" fmla="*/ 28575 w 359871"/>
                  <a:gd name="connsiteY256" fmla="*/ 248603 h 268604"/>
                  <a:gd name="connsiteX257" fmla="*/ 28575 w 359871"/>
                  <a:gd name="connsiteY257" fmla="*/ 247650 h 268604"/>
                  <a:gd name="connsiteX258" fmla="*/ 28575 w 359871"/>
                  <a:gd name="connsiteY258" fmla="*/ 247650 h 268604"/>
                  <a:gd name="connsiteX259" fmla="*/ 28575 w 359871"/>
                  <a:gd name="connsiteY259" fmla="*/ 247650 h 268604"/>
                  <a:gd name="connsiteX260" fmla="*/ 30480 w 359871"/>
                  <a:gd name="connsiteY260" fmla="*/ 245745 h 268604"/>
                  <a:gd name="connsiteX261" fmla="*/ 30480 w 359871"/>
                  <a:gd name="connsiteY261" fmla="*/ 245745 h 268604"/>
                  <a:gd name="connsiteX262" fmla="*/ 31432 w 359871"/>
                  <a:gd name="connsiteY262" fmla="*/ 244792 h 268604"/>
                  <a:gd name="connsiteX263" fmla="*/ 32385 w 359871"/>
                  <a:gd name="connsiteY263" fmla="*/ 243840 h 268604"/>
                  <a:gd name="connsiteX264" fmla="*/ 32385 w 359871"/>
                  <a:gd name="connsiteY264" fmla="*/ 243840 h 268604"/>
                  <a:gd name="connsiteX265" fmla="*/ 34290 w 359871"/>
                  <a:gd name="connsiteY265" fmla="*/ 241935 h 268604"/>
                  <a:gd name="connsiteX266" fmla="*/ 34290 w 359871"/>
                  <a:gd name="connsiteY266" fmla="*/ 241935 h 268604"/>
                  <a:gd name="connsiteX267" fmla="*/ 34290 w 359871"/>
                  <a:gd name="connsiteY267" fmla="*/ 241935 h 268604"/>
                  <a:gd name="connsiteX268" fmla="*/ 35243 w 359871"/>
                  <a:gd name="connsiteY268" fmla="*/ 240983 h 268604"/>
                  <a:gd name="connsiteX269" fmla="*/ 36195 w 359871"/>
                  <a:gd name="connsiteY269" fmla="*/ 240030 h 268604"/>
                  <a:gd name="connsiteX270" fmla="*/ 36195 w 359871"/>
                  <a:gd name="connsiteY270" fmla="*/ 240030 h 268604"/>
                  <a:gd name="connsiteX271" fmla="*/ 36195 w 359871"/>
                  <a:gd name="connsiteY271" fmla="*/ 240030 h 268604"/>
                  <a:gd name="connsiteX272" fmla="*/ 36195 w 359871"/>
                  <a:gd name="connsiteY272" fmla="*/ 240030 h 268604"/>
                  <a:gd name="connsiteX273" fmla="*/ 37148 w 359871"/>
                  <a:gd name="connsiteY273" fmla="*/ 239078 h 268604"/>
                  <a:gd name="connsiteX274" fmla="*/ 37148 w 359871"/>
                  <a:gd name="connsiteY274" fmla="*/ 239078 h 268604"/>
                  <a:gd name="connsiteX275" fmla="*/ 37148 w 359871"/>
                  <a:gd name="connsiteY275" fmla="*/ 239078 h 268604"/>
                  <a:gd name="connsiteX276" fmla="*/ 37148 w 359871"/>
                  <a:gd name="connsiteY276" fmla="*/ 238125 h 268604"/>
                  <a:gd name="connsiteX277" fmla="*/ 37148 w 359871"/>
                  <a:gd name="connsiteY277" fmla="*/ 238125 h 268604"/>
                  <a:gd name="connsiteX278" fmla="*/ 37148 w 359871"/>
                  <a:gd name="connsiteY278" fmla="*/ 237173 h 268604"/>
                  <a:gd name="connsiteX279" fmla="*/ 37148 w 359871"/>
                  <a:gd name="connsiteY279" fmla="*/ 237173 h 268604"/>
                  <a:gd name="connsiteX280" fmla="*/ 39052 w 359871"/>
                  <a:gd name="connsiteY280" fmla="*/ 234315 h 268604"/>
                  <a:gd name="connsiteX281" fmla="*/ 39052 w 359871"/>
                  <a:gd name="connsiteY281" fmla="*/ 234315 h 268604"/>
                  <a:gd name="connsiteX282" fmla="*/ 37148 w 359871"/>
                  <a:gd name="connsiteY282" fmla="*/ 236220 h 268604"/>
                  <a:gd name="connsiteX283" fmla="*/ 36195 w 359871"/>
                  <a:gd name="connsiteY283" fmla="*/ 235267 h 268604"/>
                  <a:gd name="connsiteX284" fmla="*/ 37148 w 359871"/>
                  <a:gd name="connsiteY284" fmla="*/ 234315 h 268604"/>
                  <a:gd name="connsiteX285" fmla="*/ 37148 w 359871"/>
                  <a:gd name="connsiteY285" fmla="*/ 234315 h 268604"/>
                  <a:gd name="connsiteX286" fmla="*/ 40005 w 359871"/>
                  <a:gd name="connsiteY286" fmla="*/ 231458 h 268604"/>
                  <a:gd name="connsiteX287" fmla="*/ 41910 w 359871"/>
                  <a:gd name="connsiteY287" fmla="*/ 230505 h 268604"/>
                  <a:gd name="connsiteX288" fmla="*/ 41910 w 359871"/>
                  <a:gd name="connsiteY288" fmla="*/ 230505 h 268604"/>
                  <a:gd name="connsiteX289" fmla="*/ 42863 w 359871"/>
                  <a:gd name="connsiteY289" fmla="*/ 229553 h 268604"/>
                  <a:gd name="connsiteX290" fmla="*/ 42863 w 359871"/>
                  <a:gd name="connsiteY290" fmla="*/ 229553 h 268604"/>
                  <a:gd name="connsiteX291" fmla="*/ 62865 w 359871"/>
                  <a:gd name="connsiteY291" fmla="*/ 221933 h 268604"/>
                  <a:gd name="connsiteX292" fmla="*/ 71438 w 359871"/>
                  <a:gd name="connsiteY292" fmla="*/ 221933 h 268604"/>
                  <a:gd name="connsiteX293" fmla="*/ 76200 w 359871"/>
                  <a:gd name="connsiteY293" fmla="*/ 222885 h 268604"/>
                  <a:gd name="connsiteX294" fmla="*/ 58102 w 359871"/>
                  <a:gd name="connsiteY294" fmla="*/ 228600 h 268604"/>
                  <a:gd name="connsiteX295" fmla="*/ 68580 w 359871"/>
                  <a:gd name="connsiteY295" fmla="*/ 193358 h 268604"/>
                  <a:gd name="connsiteX296" fmla="*/ 70485 w 359871"/>
                  <a:gd name="connsiteY296" fmla="*/ 192405 h 268604"/>
                  <a:gd name="connsiteX297" fmla="*/ 66675 w 359871"/>
                  <a:gd name="connsiteY297" fmla="*/ 192405 h 268604"/>
                  <a:gd name="connsiteX298" fmla="*/ 65723 w 359871"/>
                  <a:gd name="connsiteY298" fmla="*/ 191453 h 268604"/>
                  <a:gd name="connsiteX299" fmla="*/ 57150 w 359871"/>
                  <a:gd name="connsiteY299" fmla="*/ 193358 h 268604"/>
                  <a:gd name="connsiteX300" fmla="*/ 46673 w 359871"/>
                  <a:gd name="connsiteY300" fmla="*/ 198120 h 268604"/>
                  <a:gd name="connsiteX301" fmla="*/ 30480 w 359871"/>
                  <a:gd name="connsiteY301" fmla="*/ 206692 h 268604"/>
                  <a:gd name="connsiteX302" fmla="*/ 29527 w 359871"/>
                  <a:gd name="connsiteY302" fmla="*/ 205740 h 268604"/>
                  <a:gd name="connsiteX303" fmla="*/ 33338 w 359871"/>
                  <a:gd name="connsiteY303" fmla="*/ 201930 h 268604"/>
                  <a:gd name="connsiteX304" fmla="*/ 32385 w 359871"/>
                  <a:gd name="connsiteY304" fmla="*/ 200978 h 268604"/>
                  <a:gd name="connsiteX305" fmla="*/ 47625 w 359871"/>
                  <a:gd name="connsiteY305" fmla="*/ 187642 h 268604"/>
                  <a:gd name="connsiteX306" fmla="*/ 47625 w 359871"/>
                  <a:gd name="connsiteY306" fmla="*/ 185738 h 268604"/>
                  <a:gd name="connsiteX307" fmla="*/ 52388 w 359871"/>
                  <a:gd name="connsiteY307" fmla="*/ 180023 h 268604"/>
                  <a:gd name="connsiteX308" fmla="*/ 57150 w 359871"/>
                  <a:gd name="connsiteY308" fmla="*/ 175260 h 268604"/>
                  <a:gd name="connsiteX309" fmla="*/ 55245 w 359871"/>
                  <a:gd name="connsiteY309" fmla="*/ 173355 h 268604"/>
                  <a:gd name="connsiteX310" fmla="*/ 49530 w 359871"/>
                  <a:gd name="connsiteY310" fmla="*/ 172403 h 268604"/>
                  <a:gd name="connsiteX311" fmla="*/ 52388 w 359871"/>
                  <a:gd name="connsiteY311" fmla="*/ 170498 h 268604"/>
                  <a:gd name="connsiteX312" fmla="*/ 51435 w 359871"/>
                  <a:gd name="connsiteY312" fmla="*/ 169545 h 268604"/>
                  <a:gd name="connsiteX313" fmla="*/ 54293 w 359871"/>
                  <a:gd name="connsiteY313" fmla="*/ 166688 h 268604"/>
                  <a:gd name="connsiteX314" fmla="*/ 60007 w 359871"/>
                  <a:gd name="connsiteY314" fmla="*/ 164783 h 268604"/>
                  <a:gd name="connsiteX315" fmla="*/ 48577 w 359871"/>
                  <a:gd name="connsiteY315" fmla="*/ 163830 h 268604"/>
                  <a:gd name="connsiteX316" fmla="*/ 60960 w 359871"/>
                  <a:gd name="connsiteY316" fmla="*/ 148590 h 268604"/>
                  <a:gd name="connsiteX317" fmla="*/ 62865 w 359871"/>
                  <a:gd name="connsiteY317" fmla="*/ 149542 h 268604"/>
                  <a:gd name="connsiteX318" fmla="*/ 59055 w 359871"/>
                  <a:gd name="connsiteY318" fmla="*/ 154305 h 268604"/>
                  <a:gd name="connsiteX319" fmla="*/ 71438 w 359871"/>
                  <a:gd name="connsiteY319" fmla="*/ 157163 h 268604"/>
                  <a:gd name="connsiteX320" fmla="*/ 69532 w 359871"/>
                  <a:gd name="connsiteY320" fmla="*/ 158115 h 268604"/>
                  <a:gd name="connsiteX321" fmla="*/ 78105 w 359871"/>
                  <a:gd name="connsiteY321" fmla="*/ 160973 h 268604"/>
                  <a:gd name="connsiteX322" fmla="*/ 73343 w 359871"/>
                  <a:gd name="connsiteY322" fmla="*/ 160973 h 268604"/>
                  <a:gd name="connsiteX323" fmla="*/ 119063 w 359871"/>
                  <a:gd name="connsiteY323" fmla="*/ 179070 h 268604"/>
                  <a:gd name="connsiteX324" fmla="*/ 83820 w 359871"/>
                  <a:gd name="connsiteY324" fmla="*/ 189548 h 268604"/>
                  <a:gd name="connsiteX325" fmla="*/ 80010 w 359871"/>
                  <a:gd name="connsiteY325" fmla="*/ 188595 h 268604"/>
                  <a:gd name="connsiteX326" fmla="*/ 79057 w 359871"/>
                  <a:gd name="connsiteY326" fmla="*/ 190500 h 268604"/>
                  <a:gd name="connsiteX327" fmla="*/ 74295 w 359871"/>
                  <a:gd name="connsiteY327" fmla="*/ 191453 h 268604"/>
                  <a:gd name="connsiteX328" fmla="*/ 68580 w 359871"/>
                  <a:gd name="connsiteY328" fmla="*/ 193358 h 268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Lst>
                <a:rect l="l" t="t" r="r" b="b"/>
                <a:pathLst>
                  <a:path w="359871" h="268604">
                    <a:moveTo>
                      <a:pt x="158115" y="237173"/>
                    </a:moveTo>
                    <a:cubicBezTo>
                      <a:pt x="160973" y="234315"/>
                      <a:pt x="163830" y="231458"/>
                      <a:pt x="166688" y="227648"/>
                    </a:cubicBezTo>
                    <a:lnTo>
                      <a:pt x="166688" y="227648"/>
                    </a:lnTo>
                    <a:cubicBezTo>
                      <a:pt x="172402" y="221933"/>
                      <a:pt x="177165" y="215265"/>
                      <a:pt x="183833" y="210503"/>
                    </a:cubicBezTo>
                    <a:cubicBezTo>
                      <a:pt x="185738" y="208598"/>
                      <a:pt x="187643" y="207645"/>
                      <a:pt x="189548" y="205740"/>
                    </a:cubicBezTo>
                    <a:cubicBezTo>
                      <a:pt x="190500" y="204788"/>
                      <a:pt x="190500" y="203835"/>
                      <a:pt x="190500" y="203835"/>
                    </a:cubicBezTo>
                    <a:cubicBezTo>
                      <a:pt x="187643" y="204788"/>
                      <a:pt x="186690" y="206692"/>
                      <a:pt x="183833" y="207645"/>
                    </a:cubicBezTo>
                    <a:cubicBezTo>
                      <a:pt x="182880" y="207645"/>
                      <a:pt x="182880" y="206692"/>
                      <a:pt x="182880" y="206692"/>
                    </a:cubicBezTo>
                    <a:cubicBezTo>
                      <a:pt x="184785" y="205740"/>
                      <a:pt x="186690" y="203835"/>
                      <a:pt x="188595" y="202883"/>
                    </a:cubicBezTo>
                    <a:cubicBezTo>
                      <a:pt x="188595" y="202883"/>
                      <a:pt x="188595" y="202883"/>
                      <a:pt x="188595" y="202883"/>
                    </a:cubicBezTo>
                    <a:cubicBezTo>
                      <a:pt x="187643" y="202883"/>
                      <a:pt x="187643" y="201930"/>
                      <a:pt x="187643" y="201930"/>
                    </a:cubicBezTo>
                    <a:cubicBezTo>
                      <a:pt x="180975" y="201930"/>
                      <a:pt x="176213" y="205740"/>
                      <a:pt x="171450" y="210503"/>
                    </a:cubicBezTo>
                    <a:cubicBezTo>
                      <a:pt x="170498" y="211455"/>
                      <a:pt x="169545" y="209550"/>
                      <a:pt x="168593" y="209550"/>
                    </a:cubicBezTo>
                    <a:cubicBezTo>
                      <a:pt x="160973" y="212408"/>
                      <a:pt x="155258" y="219075"/>
                      <a:pt x="147638" y="221933"/>
                    </a:cubicBezTo>
                    <a:lnTo>
                      <a:pt x="147638" y="220980"/>
                    </a:lnTo>
                    <a:cubicBezTo>
                      <a:pt x="144780" y="221933"/>
                      <a:pt x="141923" y="223838"/>
                      <a:pt x="138113" y="224790"/>
                    </a:cubicBezTo>
                    <a:cubicBezTo>
                      <a:pt x="133350" y="225742"/>
                      <a:pt x="129540" y="225742"/>
                      <a:pt x="125730" y="225742"/>
                    </a:cubicBezTo>
                    <a:cubicBezTo>
                      <a:pt x="120015" y="226695"/>
                      <a:pt x="113348" y="227648"/>
                      <a:pt x="107632" y="228600"/>
                    </a:cubicBezTo>
                    <a:cubicBezTo>
                      <a:pt x="107632" y="228600"/>
                      <a:pt x="107632" y="228600"/>
                      <a:pt x="106680" y="228600"/>
                    </a:cubicBezTo>
                    <a:cubicBezTo>
                      <a:pt x="103823" y="229553"/>
                      <a:pt x="100013" y="230505"/>
                      <a:pt x="97155" y="232410"/>
                    </a:cubicBezTo>
                    <a:cubicBezTo>
                      <a:pt x="97155" y="232410"/>
                      <a:pt x="97155" y="232410"/>
                      <a:pt x="97155" y="232410"/>
                    </a:cubicBezTo>
                    <a:cubicBezTo>
                      <a:pt x="97155" y="232410"/>
                      <a:pt x="96202" y="233363"/>
                      <a:pt x="96202" y="233363"/>
                    </a:cubicBezTo>
                    <a:cubicBezTo>
                      <a:pt x="95250" y="234315"/>
                      <a:pt x="94298" y="235267"/>
                      <a:pt x="92393" y="236220"/>
                    </a:cubicBezTo>
                    <a:cubicBezTo>
                      <a:pt x="89535" y="238125"/>
                      <a:pt x="86677" y="240983"/>
                      <a:pt x="83820" y="242888"/>
                    </a:cubicBezTo>
                    <a:cubicBezTo>
                      <a:pt x="83820" y="242888"/>
                      <a:pt x="82868" y="242888"/>
                      <a:pt x="82868" y="242888"/>
                    </a:cubicBezTo>
                    <a:cubicBezTo>
                      <a:pt x="80010" y="245745"/>
                      <a:pt x="77152" y="248603"/>
                      <a:pt x="74295" y="250508"/>
                    </a:cubicBezTo>
                    <a:cubicBezTo>
                      <a:pt x="74295" y="250508"/>
                      <a:pt x="73343" y="250508"/>
                      <a:pt x="72390" y="250508"/>
                    </a:cubicBezTo>
                    <a:cubicBezTo>
                      <a:pt x="72390" y="250508"/>
                      <a:pt x="72390" y="250508"/>
                      <a:pt x="72390" y="250508"/>
                    </a:cubicBezTo>
                    <a:cubicBezTo>
                      <a:pt x="72390" y="250508"/>
                      <a:pt x="72390" y="250508"/>
                      <a:pt x="72390" y="249555"/>
                    </a:cubicBezTo>
                    <a:cubicBezTo>
                      <a:pt x="72390" y="248603"/>
                      <a:pt x="73343" y="247650"/>
                      <a:pt x="73343" y="247650"/>
                    </a:cubicBezTo>
                    <a:cubicBezTo>
                      <a:pt x="74295" y="246698"/>
                      <a:pt x="74295" y="245745"/>
                      <a:pt x="75248" y="245745"/>
                    </a:cubicBezTo>
                    <a:cubicBezTo>
                      <a:pt x="76200" y="244792"/>
                      <a:pt x="76200" y="243840"/>
                      <a:pt x="77152" y="242888"/>
                    </a:cubicBezTo>
                    <a:cubicBezTo>
                      <a:pt x="77152" y="242888"/>
                      <a:pt x="77152" y="241935"/>
                      <a:pt x="77152" y="241935"/>
                    </a:cubicBezTo>
                    <a:cubicBezTo>
                      <a:pt x="77152" y="241935"/>
                      <a:pt x="77152" y="241935"/>
                      <a:pt x="76200" y="241935"/>
                    </a:cubicBezTo>
                    <a:cubicBezTo>
                      <a:pt x="79057" y="239078"/>
                      <a:pt x="81915" y="237173"/>
                      <a:pt x="84773" y="235267"/>
                    </a:cubicBezTo>
                    <a:lnTo>
                      <a:pt x="84773" y="235267"/>
                    </a:lnTo>
                    <a:cubicBezTo>
                      <a:pt x="84773" y="235267"/>
                      <a:pt x="83820" y="235267"/>
                      <a:pt x="83820" y="234315"/>
                    </a:cubicBezTo>
                    <a:cubicBezTo>
                      <a:pt x="83820" y="234315"/>
                      <a:pt x="84773" y="233363"/>
                      <a:pt x="84773" y="233363"/>
                    </a:cubicBezTo>
                    <a:cubicBezTo>
                      <a:pt x="84773" y="233363"/>
                      <a:pt x="84773" y="233363"/>
                      <a:pt x="84773" y="233363"/>
                    </a:cubicBezTo>
                    <a:cubicBezTo>
                      <a:pt x="84773" y="233363"/>
                      <a:pt x="84773" y="233363"/>
                      <a:pt x="84773" y="233363"/>
                    </a:cubicBezTo>
                    <a:cubicBezTo>
                      <a:pt x="85725" y="233363"/>
                      <a:pt x="84773" y="234315"/>
                      <a:pt x="84773" y="234315"/>
                    </a:cubicBezTo>
                    <a:cubicBezTo>
                      <a:pt x="83820" y="235267"/>
                      <a:pt x="82868" y="238125"/>
                      <a:pt x="80963" y="237173"/>
                    </a:cubicBezTo>
                    <a:cubicBezTo>
                      <a:pt x="80963" y="237173"/>
                      <a:pt x="80010" y="237173"/>
                      <a:pt x="80010" y="237173"/>
                    </a:cubicBezTo>
                    <a:cubicBezTo>
                      <a:pt x="80010" y="237173"/>
                      <a:pt x="80010" y="237173"/>
                      <a:pt x="79057" y="237173"/>
                    </a:cubicBezTo>
                    <a:cubicBezTo>
                      <a:pt x="79057" y="237173"/>
                      <a:pt x="79057" y="237173"/>
                      <a:pt x="79057" y="237173"/>
                    </a:cubicBezTo>
                    <a:cubicBezTo>
                      <a:pt x="79057" y="237173"/>
                      <a:pt x="79057" y="237173"/>
                      <a:pt x="79057" y="237173"/>
                    </a:cubicBezTo>
                    <a:cubicBezTo>
                      <a:pt x="79057" y="237173"/>
                      <a:pt x="79057" y="237173"/>
                      <a:pt x="79057" y="237173"/>
                    </a:cubicBezTo>
                    <a:cubicBezTo>
                      <a:pt x="79057" y="237173"/>
                      <a:pt x="79057" y="237173"/>
                      <a:pt x="79057" y="237173"/>
                    </a:cubicBezTo>
                    <a:cubicBezTo>
                      <a:pt x="79057" y="237173"/>
                      <a:pt x="79057" y="237173"/>
                      <a:pt x="79057" y="237173"/>
                    </a:cubicBezTo>
                    <a:cubicBezTo>
                      <a:pt x="79057" y="237173"/>
                      <a:pt x="79057" y="237173"/>
                      <a:pt x="79057" y="237173"/>
                    </a:cubicBezTo>
                    <a:cubicBezTo>
                      <a:pt x="79057" y="237173"/>
                      <a:pt x="79057" y="237173"/>
                      <a:pt x="79057" y="236220"/>
                    </a:cubicBezTo>
                    <a:cubicBezTo>
                      <a:pt x="79057" y="236220"/>
                      <a:pt x="79057" y="236220"/>
                      <a:pt x="79057" y="236220"/>
                    </a:cubicBezTo>
                    <a:cubicBezTo>
                      <a:pt x="79057" y="236220"/>
                      <a:pt x="79057" y="235267"/>
                      <a:pt x="80010" y="235267"/>
                    </a:cubicBezTo>
                    <a:cubicBezTo>
                      <a:pt x="80010" y="235267"/>
                      <a:pt x="80010" y="235267"/>
                      <a:pt x="80010" y="234315"/>
                    </a:cubicBezTo>
                    <a:cubicBezTo>
                      <a:pt x="80010" y="234315"/>
                      <a:pt x="80010" y="233363"/>
                      <a:pt x="80963" y="233363"/>
                    </a:cubicBezTo>
                    <a:cubicBezTo>
                      <a:pt x="80963" y="233363"/>
                      <a:pt x="80963" y="232410"/>
                      <a:pt x="80963" y="232410"/>
                    </a:cubicBezTo>
                    <a:cubicBezTo>
                      <a:pt x="81915" y="231458"/>
                      <a:pt x="82868" y="230505"/>
                      <a:pt x="84773" y="229553"/>
                    </a:cubicBezTo>
                    <a:lnTo>
                      <a:pt x="84773" y="229553"/>
                    </a:lnTo>
                    <a:cubicBezTo>
                      <a:pt x="86677" y="228600"/>
                      <a:pt x="88582" y="227648"/>
                      <a:pt x="90488" y="226695"/>
                    </a:cubicBezTo>
                    <a:cubicBezTo>
                      <a:pt x="90488" y="226695"/>
                      <a:pt x="91440" y="225742"/>
                      <a:pt x="91440" y="225742"/>
                    </a:cubicBezTo>
                    <a:cubicBezTo>
                      <a:pt x="88582" y="226695"/>
                      <a:pt x="85725" y="227648"/>
                      <a:pt x="82868" y="229553"/>
                    </a:cubicBezTo>
                    <a:cubicBezTo>
                      <a:pt x="82868" y="229553"/>
                      <a:pt x="81915" y="229553"/>
                      <a:pt x="81915" y="229553"/>
                    </a:cubicBezTo>
                    <a:cubicBezTo>
                      <a:pt x="81915" y="229553"/>
                      <a:pt x="80963" y="229553"/>
                      <a:pt x="80963" y="229553"/>
                    </a:cubicBezTo>
                    <a:cubicBezTo>
                      <a:pt x="80963" y="229553"/>
                      <a:pt x="80963" y="229553"/>
                      <a:pt x="80963" y="229553"/>
                    </a:cubicBezTo>
                    <a:cubicBezTo>
                      <a:pt x="81915" y="228600"/>
                      <a:pt x="82868" y="227648"/>
                      <a:pt x="83820" y="226695"/>
                    </a:cubicBezTo>
                    <a:cubicBezTo>
                      <a:pt x="84773" y="226695"/>
                      <a:pt x="84773" y="226695"/>
                      <a:pt x="84773" y="227648"/>
                    </a:cubicBezTo>
                    <a:cubicBezTo>
                      <a:pt x="100965" y="215265"/>
                      <a:pt x="123825" y="218123"/>
                      <a:pt x="142875" y="211455"/>
                    </a:cubicBezTo>
                    <a:cubicBezTo>
                      <a:pt x="144780" y="210503"/>
                      <a:pt x="145733" y="209550"/>
                      <a:pt x="147638" y="208598"/>
                    </a:cubicBezTo>
                    <a:cubicBezTo>
                      <a:pt x="150495" y="207645"/>
                      <a:pt x="152400" y="204788"/>
                      <a:pt x="155258" y="203835"/>
                    </a:cubicBezTo>
                    <a:cubicBezTo>
                      <a:pt x="159068" y="200978"/>
                      <a:pt x="161925" y="197167"/>
                      <a:pt x="163830" y="192405"/>
                    </a:cubicBezTo>
                    <a:cubicBezTo>
                      <a:pt x="163830" y="191453"/>
                      <a:pt x="162877" y="191453"/>
                      <a:pt x="162877" y="191453"/>
                    </a:cubicBezTo>
                    <a:cubicBezTo>
                      <a:pt x="156210" y="199073"/>
                      <a:pt x="148590" y="203835"/>
                      <a:pt x="140018" y="208598"/>
                    </a:cubicBezTo>
                    <a:cubicBezTo>
                      <a:pt x="129540" y="214313"/>
                      <a:pt x="117157" y="213360"/>
                      <a:pt x="106680" y="214313"/>
                    </a:cubicBezTo>
                    <a:cubicBezTo>
                      <a:pt x="107632" y="213360"/>
                      <a:pt x="108585" y="213360"/>
                      <a:pt x="109538" y="213360"/>
                    </a:cubicBezTo>
                    <a:cubicBezTo>
                      <a:pt x="109538" y="211455"/>
                      <a:pt x="110490" y="211455"/>
                      <a:pt x="111443" y="210503"/>
                    </a:cubicBezTo>
                    <a:lnTo>
                      <a:pt x="113348" y="210503"/>
                    </a:lnTo>
                    <a:cubicBezTo>
                      <a:pt x="114300" y="210503"/>
                      <a:pt x="114300" y="209550"/>
                      <a:pt x="114300" y="209550"/>
                    </a:cubicBezTo>
                    <a:cubicBezTo>
                      <a:pt x="115252" y="209550"/>
                      <a:pt x="117157" y="208598"/>
                      <a:pt x="116205" y="208598"/>
                    </a:cubicBezTo>
                    <a:cubicBezTo>
                      <a:pt x="114300" y="206692"/>
                      <a:pt x="111443" y="210503"/>
                      <a:pt x="108585" y="208598"/>
                    </a:cubicBezTo>
                    <a:cubicBezTo>
                      <a:pt x="109538" y="207645"/>
                      <a:pt x="109538" y="205740"/>
                      <a:pt x="110490" y="205740"/>
                    </a:cubicBezTo>
                    <a:lnTo>
                      <a:pt x="112395" y="205740"/>
                    </a:lnTo>
                    <a:cubicBezTo>
                      <a:pt x="112395" y="204788"/>
                      <a:pt x="113348" y="203835"/>
                      <a:pt x="113348" y="203835"/>
                    </a:cubicBezTo>
                    <a:cubicBezTo>
                      <a:pt x="120968" y="199073"/>
                      <a:pt x="128588" y="195263"/>
                      <a:pt x="135255" y="191453"/>
                    </a:cubicBezTo>
                    <a:cubicBezTo>
                      <a:pt x="133350" y="191453"/>
                      <a:pt x="132398" y="193358"/>
                      <a:pt x="131445" y="192405"/>
                    </a:cubicBezTo>
                    <a:cubicBezTo>
                      <a:pt x="132398" y="192405"/>
                      <a:pt x="131445" y="190500"/>
                      <a:pt x="132398" y="190500"/>
                    </a:cubicBezTo>
                    <a:cubicBezTo>
                      <a:pt x="138113" y="188595"/>
                      <a:pt x="142875" y="185738"/>
                      <a:pt x="148590" y="183833"/>
                    </a:cubicBezTo>
                    <a:cubicBezTo>
                      <a:pt x="146685" y="183833"/>
                      <a:pt x="144780" y="185738"/>
                      <a:pt x="142875" y="183833"/>
                    </a:cubicBezTo>
                    <a:cubicBezTo>
                      <a:pt x="143827" y="182880"/>
                      <a:pt x="144780" y="181928"/>
                      <a:pt x="145733" y="181928"/>
                    </a:cubicBezTo>
                    <a:lnTo>
                      <a:pt x="145733" y="180023"/>
                    </a:lnTo>
                    <a:cubicBezTo>
                      <a:pt x="145733" y="179070"/>
                      <a:pt x="146685" y="179070"/>
                      <a:pt x="146685" y="179070"/>
                    </a:cubicBezTo>
                    <a:cubicBezTo>
                      <a:pt x="145733" y="179070"/>
                      <a:pt x="145733" y="178117"/>
                      <a:pt x="145733" y="178117"/>
                    </a:cubicBezTo>
                    <a:cubicBezTo>
                      <a:pt x="146685" y="177165"/>
                      <a:pt x="147638" y="177165"/>
                      <a:pt x="148590" y="176213"/>
                    </a:cubicBezTo>
                    <a:cubicBezTo>
                      <a:pt x="147638" y="176213"/>
                      <a:pt x="146685" y="176213"/>
                      <a:pt x="146685" y="175260"/>
                    </a:cubicBezTo>
                    <a:cubicBezTo>
                      <a:pt x="148590" y="173355"/>
                      <a:pt x="150495" y="172403"/>
                      <a:pt x="153352" y="172403"/>
                    </a:cubicBezTo>
                    <a:cubicBezTo>
                      <a:pt x="152400" y="171450"/>
                      <a:pt x="151448" y="172403"/>
                      <a:pt x="151448" y="171450"/>
                    </a:cubicBezTo>
                    <a:cubicBezTo>
                      <a:pt x="151448" y="170498"/>
                      <a:pt x="152400" y="170498"/>
                      <a:pt x="152400" y="170498"/>
                    </a:cubicBezTo>
                    <a:lnTo>
                      <a:pt x="152400" y="170498"/>
                    </a:lnTo>
                    <a:cubicBezTo>
                      <a:pt x="151448" y="169545"/>
                      <a:pt x="151448" y="168592"/>
                      <a:pt x="151448" y="168592"/>
                    </a:cubicBezTo>
                    <a:cubicBezTo>
                      <a:pt x="154305" y="164783"/>
                      <a:pt x="154305" y="160020"/>
                      <a:pt x="156210" y="156210"/>
                    </a:cubicBezTo>
                    <a:cubicBezTo>
                      <a:pt x="155258" y="156210"/>
                      <a:pt x="155258" y="156210"/>
                      <a:pt x="155258" y="155258"/>
                    </a:cubicBezTo>
                    <a:cubicBezTo>
                      <a:pt x="150495" y="160973"/>
                      <a:pt x="141923" y="162878"/>
                      <a:pt x="134302" y="164783"/>
                    </a:cubicBezTo>
                    <a:lnTo>
                      <a:pt x="131445" y="164783"/>
                    </a:lnTo>
                    <a:cubicBezTo>
                      <a:pt x="128588" y="165735"/>
                      <a:pt x="125730" y="165735"/>
                      <a:pt x="122873" y="163830"/>
                    </a:cubicBezTo>
                    <a:cubicBezTo>
                      <a:pt x="120968" y="162878"/>
                      <a:pt x="120015" y="160973"/>
                      <a:pt x="118110" y="160020"/>
                    </a:cubicBezTo>
                    <a:cubicBezTo>
                      <a:pt x="114300" y="157163"/>
                      <a:pt x="109538" y="155258"/>
                      <a:pt x="105727" y="154305"/>
                    </a:cubicBezTo>
                    <a:cubicBezTo>
                      <a:pt x="93345" y="150495"/>
                      <a:pt x="80010" y="148590"/>
                      <a:pt x="66675" y="148590"/>
                    </a:cubicBezTo>
                    <a:cubicBezTo>
                      <a:pt x="72390" y="145733"/>
                      <a:pt x="78105" y="145733"/>
                      <a:pt x="84773" y="143828"/>
                    </a:cubicBezTo>
                    <a:cubicBezTo>
                      <a:pt x="93345" y="140970"/>
                      <a:pt x="101918" y="138113"/>
                      <a:pt x="110490" y="139065"/>
                    </a:cubicBezTo>
                    <a:cubicBezTo>
                      <a:pt x="108585" y="138113"/>
                      <a:pt x="106680" y="139065"/>
                      <a:pt x="105727" y="139065"/>
                    </a:cubicBezTo>
                    <a:cubicBezTo>
                      <a:pt x="98107" y="138113"/>
                      <a:pt x="91440" y="140970"/>
                      <a:pt x="83820" y="141923"/>
                    </a:cubicBezTo>
                    <a:cubicBezTo>
                      <a:pt x="79057" y="142875"/>
                      <a:pt x="74295" y="144780"/>
                      <a:pt x="68580" y="145733"/>
                    </a:cubicBezTo>
                    <a:cubicBezTo>
                      <a:pt x="65723" y="146685"/>
                      <a:pt x="63818" y="149542"/>
                      <a:pt x="60007" y="149542"/>
                    </a:cubicBezTo>
                    <a:lnTo>
                      <a:pt x="60007" y="147638"/>
                    </a:lnTo>
                    <a:cubicBezTo>
                      <a:pt x="64770" y="141923"/>
                      <a:pt x="71438" y="135255"/>
                      <a:pt x="79057" y="135255"/>
                    </a:cubicBezTo>
                    <a:cubicBezTo>
                      <a:pt x="88582" y="133350"/>
                      <a:pt x="97155" y="135255"/>
                      <a:pt x="105727" y="136208"/>
                    </a:cubicBezTo>
                    <a:cubicBezTo>
                      <a:pt x="112395" y="137160"/>
                      <a:pt x="118110" y="138113"/>
                      <a:pt x="124777" y="140017"/>
                    </a:cubicBezTo>
                    <a:cubicBezTo>
                      <a:pt x="127635" y="140017"/>
                      <a:pt x="127635" y="143828"/>
                      <a:pt x="129540" y="144780"/>
                    </a:cubicBezTo>
                    <a:cubicBezTo>
                      <a:pt x="132398" y="145733"/>
                      <a:pt x="135255" y="144780"/>
                      <a:pt x="139065" y="146685"/>
                    </a:cubicBezTo>
                    <a:cubicBezTo>
                      <a:pt x="139065" y="145733"/>
                      <a:pt x="138113" y="144780"/>
                      <a:pt x="139065" y="143828"/>
                    </a:cubicBezTo>
                    <a:cubicBezTo>
                      <a:pt x="140970" y="141923"/>
                      <a:pt x="143827" y="144780"/>
                      <a:pt x="145733" y="142875"/>
                    </a:cubicBezTo>
                    <a:cubicBezTo>
                      <a:pt x="149543" y="140017"/>
                      <a:pt x="141923" y="136208"/>
                      <a:pt x="140018" y="132398"/>
                    </a:cubicBezTo>
                    <a:cubicBezTo>
                      <a:pt x="140018" y="131445"/>
                      <a:pt x="140970" y="131445"/>
                      <a:pt x="140970" y="131445"/>
                    </a:cubicBezTo>
                    <a:cubicBezTo>
                      <a:pt x="144780" y="135255"/>
                      <a:pt x="147638" y="139065"/>
                      <a:pt x="153352" y="141923"/>
                    </a:cubicBezTo>
                    <a:cubicBezTo>
                      <a:pt x="156210" y="142875"/>
                      <a:pt x="161925" y="144780"/>
                      <a:pt x="160973" y="140970"/>
                    </a:cubicBezTo>
                    <a:cubicBezTo>
                      <a:pt x="158115" y="135255"/>
                      <a:pt x="153352" y="130492"/>
                      <a:pt x="149543" y="125730"/>
                    </a:cubicBezTo>
                    <a:lnTo>
                      <a:pt x="149543" y="123825"/>
                    </a:lnTo>
                    <a:cubicBezTo>
                      <a:pt x="148590" y="123825"/>
                      <a:pt x="148590" y="122873"/>
                      <a:pt x="147638" y="122873"/>
                    </a:cubicBezTo>
                    <a:lnTo>
                      <a:pt x="147638" y="120015"/>
                    </a:lnTo>
                    <a:cubicBezTo>
                      <a:pt x="145733" y="119063"/>
                      <a:pt x="145733" y="117158"/>
                      <a:pt x="144780" y="115253"/>
                    </a:cubicBezTo>
                    <a:cubicBezTo>
                      <a:pt x="142875" y="112395"/>
                      <a:pt x="143827" y="109538"/>
                      <a:pt x="142875" y="105728"/>
                    </a:cubicBezTo>
                    <a:cubicBezTo>
                      <a:pt x="142875" y="103823"/>
                      <a:pt x="142875" y="100965"/>
                      <a:pt x="141923" y="98108"/>
                    </a:cubicBezTo>
                    <a:cubicBezTo>
                      <a:pt x="140018" y="89535"/>
                      <a:pt x="138113" y="81915"/>
                      <a:pt x="137160" y="73342"/>
                    </a:cubicBezTo>
                    <a:cubicBezTo>
                      <a:pt x="136208" y="63817"/>
                      <a:pt x="142875" y="56197"/>
                      <a:pt x="147638" y="47625"/>
                    </a:cubicBezTo>
                    <a:cubicBezTo>
                      <a:pt x="151448" y="41910"/>
                      <a:pt x="155258" y="35242"/>
                      <a:pt x="161925" y="31433"/>
                    </a:cubicBezTo>
                    <a:cubicBezTo>
                      <a:pt x="163830" y="25718"/>
                      <a:pt x="167640" y="20003"/>
                      <a:pt x="171450" y="15240"/>
                    </a:cubicBezTo>
                    <a:cubicBezTo>
                      <a:pt x="175260" y="10478"/>
                      <a:pt x="181927" y="7620"/>
                      <a:pt x="187643" y="4763"/>
                    </a:cubicBezTo>
                    <a:cubicBezTo>
                      <a:pt x="194310" y="1905"/>
                      <a:pt x="200977" y="0"/>
                      <a:pt x="200977" y="0"/>
                    </a:cubicBezTo>
                    <a:lnTo>
                      <a:pt x="302895" y="0"/>
                    </a:lnTo>
                    <a:cubicBezTo>
                      <a:pt x="302895" y="0"/>
                      <a:pt x="303848" y="0"/>
                      <a:pt x="305753" y="953"/>
                    </a:cubicBezTo>
                    <a:cubicBezTo>
                      <a:pt x="307658" y="1905"/>
                      <a:pt x="311467" y="3810"/>
                      <a:pt x="313373" y="4763"/>
                    </a:cubicBezTo>
                    <a:cubicBezTo>
                      <a:pt x="317183" y="6668"/>
                      <a:pt x="320992" y="9525"/>
                      <a:pt x="322898" y="13335"/>
                    </a:cubicBezTo>
                    <a:cubicBezTo>
                      <a:pt x="323850" y="15240"/>
                      <a:pt x="325755" y="18097"/>
                      <a:pt x="324803" y="20003"/>
                    </a:cubicBezTo>
                    <a:cubicBezTo>
                      <a:pt x="323850" y="22860"/>
                      <a:pt x="322898" y="26670"/>
                      <a:pt x="320992" y="27622"/>
                    </a:cubicBezTo>
                    <a:cubicBezTo>
                      <a:pt x="318135" y="29528"/>
                      <a:pt x="314325" y="29528"/>
                      <a:pt x="310515" y="28575"/>
                    </a:cubicBezTo>
                    <a:cubicBezTo>
                      <a:pt x="308610" y="28575"/>
                      <a:pt x="306705" y="27622"/>
                      <a:pt x="304800" y="27622"/>
                    </a:cubicBezTo>
                    <a:cubicBezTo>
                      <a:pt x="312420" y="30480"/>
                      <a:pt x="320040" y="34290"/>
                      <a:pt x="324803" y="40958"/>
                    </a:cubicBezTo>
                    <a:cubicBezTo>
                      <a:pt x="325755" y="41910"/>
                      <a:pt x="327660" y="42863"/>
                      <a:pt x="329565" y="42863"/>
                    </a:cubicBezTo>
                    <a:cubicBezTo>
                      <a:pt x="330517" y="42863"/>
                      <a:pt x="330517" y="43815"/>
                      <a:pt x="330517" y="44767"/>
                    </a:cubicBezTo>
                    <a:cubicBezTo>
                      <a:pt x="329565" y="45720"/>
                      <a:pt x="328613" y="46672"/>
                      <a:pt x="328613" y="47625"/>
                    </a:cubicBezTo>
                    <a:lnTo>
                      <a:pt x="330517" y="47625"/>
                    </a:lnTo>
                    <a:cubicBezTo>
                      <a:pt x="333375" y="46672"/>
                      <a:pt x="332423" y="41910"/>
                      <a:pt x="336233" y="42863"/>
                    </a:cubicBezTo>
                    <a:cubicBezTo>
                      <a:pt x="339090" y="44767"/>
                      <a:pt x="340042" y="47625"/>
                      <a:pt x="338138" y="50483"/>
                    </a:cubicBezTo>
                    <a:cubicBezTo>
                      <a:pt x="336233" y="52388"/>
                      <a:pt x="334328" y="54292"/>
                      <a:pt x="332423" y="55245"/>
                    </a:cubicBezTo>
                    <a:cubicBezTo>
                      <a:pt x="331470" y="56197"/>
                      <a:pt x="331470" y="58103"/>
                      <a:pt x="332423" y="59055"/>
                    </a:cubicBezTo>
                    <a:cubicBezTo>
                      <a:pt x="334328" y="60960"/>
                      <a:pt x="334328" y="62865"/>
                      <a:pt x="335280" y="64770"/>
                    </a:cubicBezTo>
                    <a:cubicBezTo>
                      <a:pt x="337185" y="68580"/>
                      <a:pt x="337185" y="72390"/>
                      <a:pt x="339090" y="76200"/>
                    </a:cubicBezTo>
                    <a:cubicBezTo>
                      <a:pt x="340995" y="83820"/>
                      <a:pt x="342900" y="91440"/>
                      <a:pt x="342900" y="99060"/>
                    </a:cubicBezTo>
                    <a:cubicBezTo>
                      <a:pt x="342900" y="102870"/>
                      <a:pt x="340995" y="106680"/>
                      <a:pt x="341948" y="110490"/>
                    </a:cubicBezTo>
                    <a:cubicBezTo>
                      <a:pt x="342900" y="114300"/>
                      <a:pt x="345758" y="118110"/>
                      <a:pt x="347663" y="120967"/>
                    </a:cubicBezTo>
                    <a:cubicBezTo>
                      <a:pt x="349567" y="123825"/>
                      <a:pt x="351473" y="125730"/>
                      <a:pt x="353378" y="129540"/>
                    </a:cubicBezTo>
                    <a:cubicBezTo>
                      <a:pt x="356235" y="134303"/>
                      <a:pt x="361950" y="140017"/>
                      <a:pt x="359092" y="145733"/>
                    </a:cubicBezTo>
                    <a:cubicBezTo>
                      <a:pt x="357188" y="149542"/>
                      <a:pt x="351473" y="148590"/>
                      <a:pt x="348615" y="150495"/>
                    </a:cubicBezTo>
                    <a:cubicBezTo>
                      <a:pt x="345758" y="153353"/>
                      <a:pt x="347663" y="157163"/>
                      <a:pt x="349567" y="160020"/>
                    </a:cubicBezTo>
                    <a:cubicBezTo>
                      <a:pt x="352425" y="164783"/>
                      <a:pt x="346710" y="167640"/>
                      <a:pt x="342900" y="169545"/>
                    </a:cubicBezTo>
                    <a:cubicBezTo>
                      <a:pt x="343853" y="171450"/>
                      <a:pt x="345758" y="170498"/>
                      <a:pt x="346710" y="171450"/>
                    </a:cubicBezTo>
                    <a:cubicBezTo>
                      <a:pt x="347663" y="174308"/>
                      <a:pt x="349567" y="175260"/>
                      <a:pt x="348615" y="178117"/>
                    </a:cubicBezTo>
                    <a:cubicBezTo>
                      <a:pt x="346710" y="180975"/>
                      <a:pt x="340042" y="182880"/>
                      <a:pt x="343853" y="187642"/>
                    </a:cubicBezTo>
                    <a:cubicBezTo>
                      <a:pt x="345758" y="191453"/>
                      <a:pt x="344805" y="195263"/>
                      <a:pt x="342900" y="199073"/>
                    </a:cubicBezTo>
                    <a:cubicBezTo>
                      <a:pt x="340995" y="203835"/>
                      <a:pt x="337185" y="205740"/>
                      <a:pt x="333375" y="206692"/>
                    </a:cubicBezTo>
                    <a:cubicBezTo>
                      <a:pt x="330517" y="207645"/>
                      <a:pt x="326708" y="207645"/>
                      <a:pt x="323850" y="207645"/>
                    </a:cubicBezTo>
                    <a:cubicBezTo>
                      <a:pt x="320040" y="205740"/>
                      <a:pt x="319088" y="205740"/>
                      <a:pt x="318135" y="205740"/>
                    </a:cubicBezTo>
                    <a:cubicBezTo>
                      <a:pt x="309563" y="204788"/>
                      <a:pt x="300990" y="201930"/>
                      <a:pt x="292417" y="201930"/>
                    </a:cubicBezTo>
                    <a:cubicBezTo>
                      <a:pt x="289560" y="202883"/>
                      <a:pt x="287655" y="202883"/>
                      <a:pt x="285750" y="203835"/>
                    </a:cubicBezTo>
                    <a:cubicBezTo>
                      <a:pt x="283845" y="205740"/>
                      <a:pt x="280988" y="207645"/>
                      <a:pt x="280035" y="209550"/>
                    </a:cubicBezTo>
                    <a:cubicBezTo>
                      <a:pt x="280035" y="209550"/>
                      <a:pt x="280035" y="209550"/>
                      <a:pt x="280035" y="209550"/>
                    </a:cubicBezTo>
                    <a:cubicBezTo>
                      <a:pt x="280035" y="209550"/>
                      <a:pt x="279083" y="210503"/>
                      <a:pt x="279083" y="210503"/>
                    </a:cubicBezTo>
                    <a:cubicBezTo>
                      <a:pt x="279083" y="210503"/>
                      <a:pt x="279083" y="211455"/>
                      <a:pt x="278130" y="211455"/>
                    </a:cubicBezTo>
                    <a:cubicBezTo>
                      <a:pt x="278130" y="211455"/>
                      <a:pt x="278130" y="211455"/>
                      <a:pt x="278130" y="212408"/>
                    </a:cubicBezTo>
                    <a:cubicBezTo>
                      <a:pt x="276225" y="214313"/>
                      <a:pt x="275273" y="216217"/>
                      <a:pt x="274320" y="218123"/>
                    </a:cubicBezTo>
                    <a:cubicBezTo>
                      <a:pt x="274320" y="218123"/>
                      <a:pt x="274320" y="218123"/>
                      <a:pt x="274320" y="218123"/>
                    </a:cubicBezTo>
                    <a:cubicBezTo>
                      <a:pt x="274320" y="218123"/>
                      <a:pt x="274320" y="219075"/>
                      <a:pt x="274320" y="219075"/>
                    </a:cubicBezTo>
                    <a:cubicBezTo>
                      <a:pt x="272415" y="221933"/>
                      <a:pt x="271463" y="225742"/>
                      <a:pt x="270510" y="228600"/>
                    </a:cubicBezTo>
                    <a:cubicBezTo>
                      <a:pt x="266700" y="240030"/>
                      <a:pt x="268605" y="250508"/>
                      <a:pt x="271463" y="252413"/>
                    </a:cubicBezTo>
                    <a:cubicBezTo>
                      <a:pt x="272415" y="253365"/>
                      <a:pt x="288608" y="258128"/>
                      <a:pt x="299085" y="262890"/>
                    </a:cubicBezTo>
                    <a:cubicBezTo>
                      <a:pt x="304800" y="264795"/>
                      <a:pt x="307658" y="266700"/>
                      <a:pt x="311467" y="268605"/>
                    </a:cubicBezTo>
                    <a:lnTo>
                      <a:pt x="101918" y="268605"/>
                    </a:lnTo>
                    <a:cubicBezTo>
                      <a:pt x="111443" y="261938"/>
                      <a:pt x="120968" y="258128"/>
                      <a:pt x="135255" y="251460"/>
                    </a:cubicBezTo>
                    <a:cubicBezTo>
                      <a:pt x="138113" y="249555"/>
                      <a:pt x="153352" y="242888"/>
                      <a:pt x="158115" y="237173"/>
                    </a:cubicBezTo>
                    <a:moveTo>
                      <a:pt x="79057" y="200978"/>
                    </a:moveTo>
                    <a:cubicBezTo>
                      <a:pt x="78105" y="200978"/>
                      <a:pt x="76200" y="201930"/>
                      <a:pt x="76200" y="200025"/>
                    </a:cubicBezTo>
                    <a:cubicBezTo>
                      <a:pt x="77152" y="197167"/>
                      <a:pt x="80010" y="197167"/>
                      <a:pt x="81915" y="196215"/>
                    </a:cubicBezTo>
                    <a:cubicBezTo>
                      <a:pt x="82868" y="195263"/>
                      <a:pt x="84773" y="194310"/>
                      <a:pt x="85725" y="195263"/>
                    </a:cubicBezTo>
                    <a:cubicBezTo>
                      <a:pt x="86677" y="197167"/>
                      <a:pt x="88582" y="196215"/>
                      <a:pt x="89535" y="197167"/>
                    </a:cubicBezTo>
                    <a:cubicBezTo>
                      <a:pt x="86677" y="200978"/>
                      <a:pt x="82868" y="200025"/>
                      <a:pt x="79057" y="200978"/>
                    </a:cubicBezTo>
                    <a:moveTo>
                      <a:pt x="952" y="189548"/>
                    </a:moveTo>
                    <a:cubicBezTo>
                      <a:pt x="952" y="189548"/>
                      <a:pt x="0" y="188595"/>
                      <a:pt x="0" y="188595"/>
                    </a:cubicBezTo>
                    <a:cubicBezTo>
                      <a:pt x="6668" y="180023"/>
                      <a:pt x="11430" y="171450"/>
                      <a:pt x="16193" y="162878"/>
                    </a:cubicBezTo>
                    <a:cubicBezTo>
                      <a:pt x="22860" y="159067"/>
                      <a:pt x="28575" y="154305"/>
                      <a:pt x="33338" y="148590"/>
                    </a:cubicBezTo>
                    <a:cubicBezTo>
                      <a:pt x="41910" y="139065"/>
                      <a:pt x="51435" y="131445"/>
                      <a:pt x="61913" y="125730"/>
                    </a:cubicBezTo>
                    <a:cubicBezTo>
                      <a:pt x="65723" y="123825"/>
                      <a:pt x="71438" y="124778"/>
                      <a:pt x="75248" y="126683"/>
                    </a:cubicBezTo>
                    <a:cubicBezTo>
                      <a:pt x="73343" y="128588"/>
                      <a:pt x="71438" y="128588"/>
                      <a:pt x="69532" y="129540"/>
                    </a:cubicBezTo>
                    <a:cubicBezTo>
                      <a:pt x="68580" y="129540"/>
                      <a:pt x="68580" y="129540"/>
                      <a:pt x="67627" y="128588"/>
                    </a:cubicBezTo>
                    <a:cubicBezTo>
                      <a:pt x="68580" y="127635"/>
                      <a:pt x="68580" y="127635"/>
                      <a:pt x="68580" y="126683"/>
                    </a:cubicBezTo>
                    <a:cubicBezTo>
                      <a:pt x="63818" y="132398"/>
                      <a:pt x="56198" y="135255"/>
                      <a:pt x="52388" y="141923"/>
                    </a:cubicBezTo>
                    <a:cubicBezTo>
                      <a:pt x="49530" y="146685"/>
                      <a:pt x="47625" y="153353"/>
                      <a:pt x="40957" y="155258"/>
                    </a:cubicBezTo>
                    <a:cubicBezTo>
                      <a:pt x="39052" y="156210"/>
                      <a:pt x="41910" y="153353"/>
                      <a:pt x="40005" y="154305"/>
                    </a:cubicBezTo>
                    <a:cubicBezTo>
                      <a:pt x="24765" y="164783"/>
                      <a:pt x="13335" y="176213"/>
                      <a:pt x="952" y="189548"/>
                    </a:cubicBezTo>
                    <a:moveTo>
                      <a:pt x="43815" y="156210"/>
                    </a:moveTo>
                    <a:cubicBezTo>
                      <a:pt x="42863" y="157163"/>
                      <a:pt x="42863" y="157163"/>
                      <a:pt x="41910" y="158115"/>
                    </a:cubicBezTo>
                    <a:cubicBezTo>
                      <a:pt x="40957" y="159067"/>
                      <a:pt x="40957" y="160020"/>
                      <a:pt x="40005" y="160020"/>
                    </a:cubicBezTo>
                    <a:cubicBezTo>
                      <a:pt x="39052" y="160020"/>
                      <a:pt x="39052" y="160020"/>
                      <a:pt x="39052" y="159067"/>
                    </a:cubicBezTo>
                    <a:cubicBezTo>
                      <a:pt x="40005" y="157163"/>
                      <a:pt x="40957" y="155258"/>
                      <a:pt x="42863" y="154305"/>
                    </a:cubicBezTo>
                    <a:cubicBezTo>
                      <a:pt x="43815" y="155258"/>
                      <a:pt x="43815" y="155258"/>
                      <a:pt x="43815" y="156210"/>
                    </a:cubicBezTo>
                    <a:moveTo>
                      <a:pt x="67627" y="232410"/>
                    </a:moveTo>
                    <a:cubicBezTo>
                      <a:pt x="67627" y="233363"/>
                      <a:pt x="66675" y="233363"/>
                      <a:pt x="66675" y="234315"/>
                    </a:cubicBezTo>
                    <a:cubicBezTo>
                      <a:pt x="67627" y="234315"/>
                      <a:pt x="67627" y="234315"/>
                      <a:pt x="67627" y="235267"/>
                    </a:cubicBezTo>
                    <a:cubicBezTo>
                      <a:pt x="66675" y="236220"/>
                      <a:pt x="65723" y="237173"/>
                      <a:pt x="63818" y="238125"/>
                    </a:cubicBezTo>
                    <a:cubicBezTo>
                      <a:pt x="63818" y="238125"/>
                      <a:pt x="63818" y="238125"/>
                      <a:pt x="62865" y="238125"/>
                    </a:cubicBezTo>
                    <a:cubicBezTo>
                      <a:pt x="61913" y="239078"/>
                      <a:pt x="61913" y="239078"/>
                      <a:pt x="60960" y="240030"/>
                    </a:cubicBezTo>
                    <a:cubicBezTo>
                      <a:pt x="60007" y="240983"/>
                      <a:pt x="57150" y="240030"/>
                      <a:pt x="58102" y="239078"/>
                    </a:cubicBezTo>
                    <a:cubicBezTo>
                      <a:pt x="59055" y="238125"/>
                      <a:pt x="60960" y="236220"/>
                      <a:pt x="61913" y="235267"/>
                    </a:cubicBezTo>
                    <a:cubicBezTo>
                      <a:pt x="62865" y="234315"/>
                      <a:pt x="63818" y="234315"/>
                      <a:pt x="63818" y="233363"/>
                    </a:cubicBezTo>
                    <a:cubicBezTo>
                      <a:pt x="63818" y="233363"/>
                      <a:pt x="64770" y="232410"/>
                      <a:pt x="64770" y="232410"/>
                    </a:cubicBezTo>
                    <a:cubicBezTo>
                      <a:pt x="64770" y="231458"/>
                      <a:pt x="67627" y="231458"/>
                      <a:pt x="67627" y="232410"/>
                    </a:cubicBezTo>
                    <a:moveTo>
                      <a:pt x="58102" y="228600"/>
                    </a:moveTo>
                    <a:cubicBezTo>
                      <a:pt x="58102" y="228600"/>
                      <a:pt x="58102" y="228600"/>
                      <a:pt x="58102" y="228600"/>
                    </a:cubicBezTo>
                    <a:cubicBezTo>
                      <a:pt x="56198" y="230505"/>
                      <a:pt x="54293" y="231458"/>
                      <a:pt x="52388" y="232410"/>
                    </a:cubicBezTo>
                    <a:cubicBezTo>
                      <a:pt x="50482" y="233363"/>
                      <a:pt x="47625" y="234315"/>
                      <a:pt x="45720" y="235267"/>
                    </a:cubicBezTo>
                    <a:cubicBezTo>
                      <a:pt x="45720" y="235267"/>
                      <a:pt x="45720" y="235267"/>
                      <a:pt x="45720" y="235267"/>
                    </a:cubicBezTo>
                    <a:cubicBezTo>
                      <a:pt x="45720" y="235267"/>
                      <a:pt x="44768" y="235267"/>
                      <a:pt x="44768" y="235267"/>
                    </a:cubicBezTo>
                    <a:cubicBezTo>
                      <a:pt x="42863" y="236220"/>
                      <a:pt x="40957" y="238125"/>
                      <a:pt x="40005" y="239078"/>
                    </a:cubicBezTo>
                    <a:cubicBezTo>
                      <a:pt x="40005" y="239078"/>
                      <a:pt x="40005" y="239078"/>
                      <a:pt x="39052" y="240030"/>
                    </a:cubicBezTo>
                    <a:cubicBezTo>
                      <a:pt x="39052" y="240030"/>
                      <a:pt x="39052" y="240030"/>
                      <a:pt x="39052" y="240030"/>
                    </a:cubicBezTo>
                    <a:cubicBezTo>
                      <a:pt x="39052" y="240030"/>
                      <a:pt x="39052" y="240030"/>
                      <a:pt x="39052" y="240030"/>
                    </a:cubicBezTo>
                    <a:cubicBezTo>
                      <a:pt x="39052" y="240030"/>
                      <a:pt x="38100" y="240983"/>
                      <a:pt x="38100" y="240983"/>
                    </a:cubicBezTo>
                    <a:cubicBezTo>
                      <a:pt x="38100" y="240983"/>
                      <a:pt x="38100" y="240983"/>
                      <a:pt x="38100" y="240983"/>
                    </a:cubicBezTo>
                    <a:cubicBezTo>
                      <a:pt x="38100" y="240983"/>
                      <a:pt x="38100" y="240983"/>
                      <a:pt x="38100" y="240983"/>
                    </a:cubicBezTo>
                    <a:cubicBezTo>
                      <a:pt x="38100" y="240983"/>
                      <a:pt x="37148" y="241935"/>
                      <a:pt x="37148" y="241935"/>
                    </a:cubicBezTo>
                    <a:cubicBezTo>
                      <a:pt x="37148" y="241935"/>
                      <a:pt x="37148" y="242888"/>
                      <a:pt x="36195" y="242888"/>
                    </a:cubicBezTo>
                    <a:cubicBezTo>
                      <a:pt x="36195" y="242888"/>
                      <a:pt x="35243" y="242888"/>
                      <a:pt x="35243" y="242888"/>
                    </a:cubicBezTo>
                    <a:cubicBezTo>
                      <a:pt x="35243" y="242888"/>
                      <a:pt x="35243" y="242888"/>
                      <a:pt x="35243" y="242888"/>
                    </a:cubicBezTo>
                    <a:cubicBezTo>
                      <a:pt x="35243" y="242888"/>
                      <a:pt x="34290" y="242888"/>
                      <a:pt x="34290" y="242888"/>
                    </a:cubicBezTo>
                    <a:cubicBezTo>
                      <a:pt x="34290" y="242888"/>
                      <a:pt x="33338" y="242888"/>
                      <a:pt x="33338" y="242888"/>
                    </a:cubicBezTo>
                    <a:cubicBezTo>
                      <a:pt x="33338" y="242888"/>
                      <a:pt x="33338" y="242888"/>
                      <a:pt x="33338" y="242888"/>
                    </a:cubicBezTo>
                    <a:cubicBezTo>
                      <a:pt x="33338" y="242888"/>
                      <a:pt x="33338" y="242888"/>
                      <a:pt x="33338" y="242888"/>
                    </a:cubicBezTo>
                    <a:cubicBezTo>
                      <a:pt x="32385" y="243840"/>
                      <a:pt x="32385" y="243840"/>
                      <a:pt x="31432" y="244792"/>
                    </a:cubicBezTo>
                    <a:cubicBezTo>
                      <a:pt x="30480" y="245745"/>
                      <a:pt x="29527" y="246698"/>
                      <a:pt x="28575" y="247650"/>
                    </a:cubicBezTo>
                    <a:cubicBezTo>
                      <a:pt x="28575" y="247650"/>
                      <a:pt x="28575" y="247650"/>
                      <a:pt x="28575" y="247650"/>
                    </a:cubicBezTo>
                    <a:cubicBezTo>
                      <a:pt x="28575" y="247650"/>
                      <a:pt x="28575" y="247650"/>
                      <a:pt x="28575" y="247650"/>
                    </a:cubicBezTo>
                    <a:cubicBezTo>
                      <a:pt x="28575" y="247650"/>
                      <a:pt x="28575" y="247650"/>
                      <a:pt x="28575" y="247650"/>
                    </a:cubicBezTo>
                    <a:cubicBezTo>
                      <a:pt x="28575" y="247650"/>
                      <a:pt x="28575" y="247650"/>
                      <a:pt x="28575" y="247650"/>
                    </a:cubicBezTo>
                    <a:cubicBezTo>
                      <a:pt x="28575" y="247650"/>
                      <a:pt x="28575" y="247650"/>
                      <a:pt x="28575" y="247650"/>
                    </a:cubicBezTo>
                    <a:cubicBezTo>
                      <a:pt x="28575" y="247650"/>
                      <a:pt x="28575" y="247650"/>
                      <a:pt x="28575" y="248603"/>
                    </a:cubicBezTo>
                    <a:lnTo>
                      <a:pt x="28575" y="248603"/>
                    </a:lnTo>
                    <a:cubicBezTo>
                      <a:pt x="28575" y="248603"/>
                      <a:pt x="28575" y="248603"/>
                      <a:pt x="28575" y="248603"/>
                    </a:cubicBezTo>
                    <a:cubicBezTo>
                      <a:pt x="28575" y="248603"/>
                      <a:pt x="28575" y="248603"/>
                      <a:pt x="28575" y="248603"/>
                    </a:cubicBezTo>
                    <a:cubicBezTo>
                      <a:pt x="28575" y="248603"/>
                      <a:pt x="28575" y="248603"/>
                      <a:pt x="28575" y="248603"/>
                    </a:cubicBezTo>
                    <a:cubicBezTo>
                      <a:pt x="28575" y="248603"/>
                      <a:pt x="28575" y="247650"/>
                      <a:pt x="28575" y="247650"/>
                    </a:cubicBezTo>
                    <a:lnTo>
                      <a:pt x="28575" y="247650"/>
                    </a:lnTo>
                    <a:cubicBezTo>
                      <a:pt x="28575" y="247650"/>
                      <a:pt x="28575" y="247650"/>
                      <a:pt x="28575" y="247650"/>
                    </a:cubicBezTo>
                    <a:cubicBezTo>
                      <a:pt x="29527" y="246698"/>
                      <a:pt x="29527" y="246698"/>
                      <a:pt x="30480" y="245745"/>
                    </a:cubicBezTo>
                    <a:cubicBezTo>
                      <a:pt x="30480" y="245745"/>
                      <a:pt x="30480" y="245745"/>
                      <a:pt x="30480" y="245745"/>
                    </a:cubicBezTo>
                    <a:cubicBezTo>
                      <a:pt x="30480" y="245745"/>
                      <a:pt x="30480" y="245745"/>
                      <a:pt x="31432" y="244792"/>
                    </a:cubicBezTo>
                    <a:cubicBezTo>
                      <a:pt x="31432" y="244792"/>
                      <a:pt x="32385" y="243840"/>
                      <a:pt x="32385" y="243840"/>
                    </a:cubicBezTo>
                    <a:cubicBezTo>
                      <a:pt x="32385" y="243840"/>
                      <a:pt x="32385" y="243840"/>
                      <a:pt x="32385" y="243840"/>
                    </a:cubicBezTo>
                    <a:cubicBezTo>
                      <a:pt x="33338" y="242888"/>
                      <a:pt x="33338" y="241935"/>
                      <a:pt x="34290" y="241935"/>
                    </a:cubicBezTo>
                    <a:cubicBezTo>
                      <a:pt x="34290" y="241935"/>
                      <a:pt x="34290" y="241935"/>
                      <a:pt x="34290" y="241935"/>
                    </a:cubicBezTo>
                    <a:cubicBezTo>
                      <a:pt x="34290" y="241935"/>
                      <a:pt x="34290" y="241935"/>
                      <a:pt x="34290" y="241935"/>
                    </a:cubicBezTo>
                    <a:cubicBezTo>
                      <a:pt x="34290" y="241935"/>
                      <a:pt x="35243" y="240983"/>
                      <a:pt x="35243" y="240983"/>
                    </a:cubicBezTo>
                    <a:cubicBezTo>
                      <a:pt x="35243" y="240983"/>
                      <a:pt x="35243" y="240030"/>
                      <a:pt x="36195" y="240030"/>
                    </a:cubicBezTo>
                    <a:cubicBezTo>
                      <a:pt x="36195" y="240030"/>
                      <a:pt x="36195" y="240030"/>
                      <a:pt x="36195" y="240030"/>
                    </a:cubicBezTo>
                    <a:cubicBezTo>
                      <a:pt x="36195" y="240030"/>
                      <a:pt x="36195" y="240030"/>
                      <a:pt x="36195" y="240030"/>
                    </a:cubicBezTo>
                    <a:cubicBezTo>
                      <a:pt x="36195" y="240030"/>
                      <a:pt x="36195" y="240030"/>
                      <a:pt x="36195" y="240030"/>
                    </a:cubicBezTo>
                    <a:cubicBezTo>
                      <a:pt x="36195" y="240030"/>
                      <a:pt x="36195" y="239078"/>
                      <a:pt x="37148" y="239078"/>
                    </a:cubicBezTo>
                    <a:cubicBezTo>
                      <a:pt x="37148" y="239078"/>
                      <a:pt x="37148" y="239078"/>
                      <a:pt x="37148" y="239078"/>
                    </a:cubicBezTo>
                    <a:cubicBezTo>
                      <a:pt x="37148" y="239078"/>
                      <a:pt x="37148" y="239078"/>
                      <a:pt x="37148" y="239078"/>
                    </a:cubicBezTo>
                    <a:cubicBezTo>
                      <a:pt x="37148" y="239078"/>
                      <a:pt x="37148" y="239078"/>
                      <a:pt x="37148" y="238125"/>
                    </a:cubicBezTo>
                    <a:cubicBezTo>
                      <a:pt x="37148" y="238125"/>
                      <a:pt x="37148" y="238125"/>
                      <a:pt x="37148" y="238125"/>
                    </a:cubicBezTo>
                    <a:cubicBezTo>
                      <a:pt x="37148" y="238125"/>
                      <a:pt x="37148" y="237173"/>
                      <a:pt x="37148" y="237173"/>
                    </a:cubicBezTo>
                    <a:cubicBezTo>
                      <a:pt x="37148" y="237173"/>
                      <a:pt x="37148" y="237173"/>
                      <a:pt x="37148" y="237173"/>
                    </a:cubicBezTo>
                    <a:cubicBezTo>
                      <a:pt x="38100" y="236220"/>
                      <a:pt x="38100" y="235267"/>
                      <a:pt x="39052" y="234315"/>
                    </a:cubicBezTo>
                    <a:cubicBezTo>
                      <a:pt x="39052" y="234315"/>
                      <a:pt x="39052" y="234315"/>
                      <a:pt x="39052" y="234315"/>
                    </a:cubicBezTo>
                    <a:cubicBezTo>
                      <a:pt x="38100" y="234315"/>
                      <a:pt x="38100" y="235267"/>
                      <a:pt x="37148" y="236220"/>
                    </a:cubicBezTo>
                    <a:cubicBezTo>
                      <a:pt x="36195" y="236220"/>
                      <a:pt x="35243" y="236220"/>
                      <a:pt x="36195" y="235267"/>
                    </a:cubicBezTo>
                    <a:cubicBezTo>
                      <a:pt x="36195" y="235267"/>
                      <a:pt x="37148" y="234315"/>
                      <a:pt x="37148" y="234315"/>
                    </a:cubicBezTo>
                    <a:cubicBezTo>
                      <a:pt x="37148" y="234315"/>
                      <a:pt x="37148" y="234315"/>
                      <a:pt x="37148" y="234315"/>
                    </a:cubicBezTo>
                    <a:cubicBezTo>
                      <a:pt x="38100" y="233363"/>
                      <a:pt x="39052" y="232410"/>
                      <a:pt x="40005" y="231458"/>
                    </a:cubicBezTo>
                    <a:cubicBezTo>
                      <a:pt x="40957" y="231458"/>
                      <a:pt x="40957" y="230505"/>
                      <a:pt x="41910" y="230505"/>
                    </a:cubicBezTo>
                    <a:cubicBezTo>
                      <a:pt x="41910" y="230505"/>
                      <a:pt x="41910" y="230505"/>
                      <a:pt x="41910" y="230505"/>
                    </a:cubicBezTo>
                    <a:cubicBezTo>
                      <a:pt x="41910" y="230505"/>
                      <a:pt x="42863" y="229553"/>
                      <a:pt x="42863" y="229553"/>
                    </a:cubicBezTo>
                    <a:cubicBezTo>
                      <a:pt x="42863" y="229553"/>
                      <a:pt x="42863" y="229553"/>
                      <a:pt x="42863" y="229553"/>
                    </a:cubicBezTo>
                    <a:cubicBezTo>
                      <a:pt x="47625" y="224790"/>
                      <a:pt x="56198" y="224790"/>
                      <a:pt x="62865" y="221933"/>
                    </a:cubicBezTo>
                    <a:cubicBezTo>
                      <a:pt x="65723" y="220980"/>
                      <a:pt x="68580" y="222885"/>
                      <a:pt x="71438" y="221933"/>
                    </a:cubicBezTo>
                    <a:cubicBezTo>
                      <a:pt x="73343" y="221933"/>
                      <a:pt x="74295" y="221933"/>
                      <a:pt x="76200" y="222885"/>
                    </a:cubicBezTo>
                    <a:cubicBezTo>
                      <a:pt x="66675" y="222885"/>
                      <a:pt x="62865" y="225742"/>
                      <a:pt x="58102" y="228600"/>
                    </a:cubicBezTo>
                    <a:moveTo>
                      <a:pt x="68580" y="193358"/>
                    </a:moveTo>
                    <a:cubicBezTo>
                      <a:pt x="67627" y="192405"/>
                      <a:pt x="70485" y="193358"/>
                      <a:pt x="70485" y="192405"/>
                    </a:cubicBezTo>
                    <a:lnTo>
                      <a:pt x="66675" y="192405"/>
                    </a:lnTo>
                    <a:cubicBezTo>
                      <a:pt x="65723" y="192405"/>
                      <a:pt x="65723" y="191453"/>
                      <a:pt x="65723" y="191453"/>
                    </a:cubicBezTo>
                    <a:cubicBezTo>
                      <a:pt x="62865" y="192405"/>
                      <a:pt x="60007" y="193358"/>
                      <a:pt x="57150" y="193358"/>
                    </a:cubicBezTo>
                    <a:cubicBezTo>
                      <a:pt x="53340" y="194310"/>
                      <a:pt x="50482" y="197167"/>
                      <a:pt x="46673" y="198120"/>
                    </a:cubicBezTo>
                    <a:cubicBezTo>
                      <a:pt x="40957" y="200025"/>
                      <a:pt x="36195" y="204788"/>
                      <a:pt x="30480" y="206692"/>
                    </a:cubicBezTo>
                    <a:cubicBezTo>
                      <a:pt x="29527" y="206692"/>
                      <a:pt x="29527" y="205740"/>
                      <a:pt x="29527" y="205740"/>
                    </a:cubicBezTo>
                    <a:cubicBezTo>
                      <a:pt x="30480" y="203835"/>
                      <a:pt x="32385" y="203835"/>
                      <a:pt x="33338" y="201930"/>
                    </a:cubicBezTo>
                    <a:cubicBezTo>
                      <a:pt x="33338" y="200978"/>
                      <a:pt x="33338" y="200978"/>
                      <a:pt x="32385" y="200978"/>
                    </a:cubicBezTo>
                    <a:cubicBezTo>
                      <a:pt x="36195" y="195263"/>
                      <a:pt x="41910" y="192405"/>
                      <a:pt x="47625" y="187642"/>
                    </a:cubicBezTo>
                    <a:lnTo>
                      <a:pt x="47625" y="185738"/>
                    </a:lnTo>
                    <a:cubicBezTo>
                      <a:pt x="49530" y="183833"/>
                      <a:pt x="51435" y="182880"/>
                      <a:pt x="52388" y="180023"/>
                    </a:cubicBezTo>
                    <a:cubicBezTo>
                      <a:pt x="53340" y="178117"/>
                      <a:pt x="55245" y="176213"/>
                      <a:pt x="57150" y="175260"/>
                    </a:cubicBezTo>
                    <a:cubicBezTo>
                      <a:pt x="56198" y="174308"/>
                      <a:pt x="55245" y="174308"/>
                      <a:pt x="55245" y="173355"/>
                    </a:cubicBezTo>
                    <a:cubicBezTo>
                      <a:pt x="53340" y="173355"/>
                      <a:pt x="51435" y="174308"/>
                      <a:pt x="49530" y="172403"/>
                    </a:cubicBezTo>
                    <a:cubicBezTo>
                      <a:pt x="50482" y="171450"/>
                      <a:pt x="51435" y="170498"/>
                      <a:pt x="52388" y="170498"/>
                    </a:cubicBezTo>
                    <a:cubicBezTo>
                      <a:pt x="52388" y="170498"/>
                      <a:pt x="51435" y="170498"/>
                      <a:pt x="51435" y="169545"/>
                    </a:cubicBezTo>
                    <a:cubicBezTo>
                      <a:pt x="50482" y="168592"/>
                      <a:pt x="52388" y="167640"/>
                      <a:pt x="54293" y="166688"/>
                    </a:cubicBezTo>
                    <a:cubicBezTo>
                      <a:pt x="56198" y="165735"/>
                      <a:pt x="59055" y="165735"/>
                      <a:pt x="60007" y="164783"/>
                    </a:cubicBezTo>
                    <a:cubicBezTo>
                      <a:pt x="56198" y="163830"/>
                      <a:pt x="52388" y="165735"/>
                      <a:pt x="48577" y="163830"/>
                    </a:cubicBezTo>
                    <a:cubicBezTo>
                      <a:pt x="51435" y="157163"/>
                      <a:pt x="55245" y="151448"/>
                      <a:pt x="60960" y="148590"/>
                    </a:cubicBezTo>
                    <a:cubicBezTo>
                      <a:pt x="61913" y="148590"/>
                      <a:pt x="62865" y="148590"/>
                      <a:pt x="62865" y="149542"/>
                    </a:cubicBezTo>
                    <a:cubicBezTo>
                      <a:pt x="62865" y="152400"/>
                      <a:pt x="60960" y="154305"/>
                      <a:pt x="59055" y="154305"/>
                    </a:cubicBezTo>
                    <a:cubicBezTo>
                      <a:pt x="62865" y="155258"/>
                      <a:pt x="67627" y="155258"/>
                      <a:pt x="71438" y="157163"/>
                    </a:cubicBezTo>
                    <a:cubicBezTo>
                      <a:pt x="70485" y="158115"/>
                      <a:pt x="69532" y="158115"/>
                      <a:pt x="69532" y="158115"/>
                    </a:cubicBezTo>
                    <a:cubicBezTo>
                      <a:pt x="72390" y="160020"/>
                      <a:pt x="75248" y="159067"/>
                      <a:pt x="78105" y="160973"/>
                    </a:cubicBezTo>
                    <a:cubicBezTo>
                      <a:pt x="76200" y="162878"/>
                      <a:pt x="75248" y="160973"/>
                      <a:pt x="73343" y="160973"/>
                    </a:cubicBezTo>
                    <a:cubicBezTo>
                      <a:pt x="89535" y="165735"/>
                      <a:pt x="105727" y="169545"/>
                      <a:pt x="119063" y="179070"/>
                    </a:cubicBezTo>
                    <a:cubicBezTo>
                      <a:pt x="107632" y="184785"/>
                      <a:pt x="96202" y="187642"/>
                      <a:pt x="83820" y="189548"/>
                    </a:cubicBezTo>
                    <a:cubicBezTo>
                      <a:pt x="81915" y="189548"/>
                      <a:pt x="80963" y="189548"/>
                      <a:pt x="80010" y="188595"/>
                    </a:cubicBezTo>
                    <a:cubicBezTo>
                      <a:pt x="80010" y="189548"/>
                      <a:pt x="80010" y="190500"/>
                      <a:pt x="79057" y="190500"/>
                    </a:cubicBezTo>
                    <a:cubicBezTo>
                      <a:pt x="77152" y="190500"/>
                      <a:pt x="75248" y="190500"/>
                      <a:pt x="74295" y="191453"/>
                    </a:cubicBezTo>
                    <a:cubicBezTo>
                      <a:pt x="73343" y="194310"/>
                      <a:pt x="70485" y="194310"/>
                      <a:pt x="68580" y="193358"/>
                    </a:cubicBezTo>
                  </a:path>
                </a:pathLst>
              </a:custGeom>
              <a:solidFill>
                <a:srgbClr val="FFFFFF"/>
              </a:solidFill>
              <a:ln w="9525" cap="flat">
                <a:noFill/>
                <a:prstDash val="solid"/>
                <a:miter/>
              </a:ln>
            </p:spPr>
            <p:txBody>
              <a:bodyPr rtlCol="0" anchor="ctr"/>
              <a:lstStyle/>
              <a:p>
                <a:endParaRPr lang="fr-FR"/>
              </a:p>
            </p:txBody>
          </p:sp>
          <p:sp>
            <p:nvSpPr>
              <p:cNvPr id="16" name="Forme libre : forme 15">
                <a:extLst>
                  <a:ext uri="{FF2B5EF4-FFF2-40B4-BE49-F238E27FC236}">
                    <a16:creationId xmlns:a16="http://schemas.microsoft.com/office/drawing/2014/main" xmlns="" id="{D8D3202E-8F82-4420-97EA-F8CC611573DC}"/>
                  </a:ext>
                </a:extLst>
              </p:cNvPr>
              <p:cNvSpPr/>
              <p:nvPr/>
            </p:nvSpPr>
            <p:spPr>
              <a:xfrm>
                <a:off x="270509" y="270509"/>
                <a:ext cx="349567" cy="269557"/>
              </a:xfrm>
              <a:custGeom>
                <a:avLst/>
                <a:gdLst>
                  <a:gd name="connsiteX0" fmla="*/ 306705 w 349567"/>
                  <a:gd name="connsiteY0" fmla="*/ 237173 h 269557"/>
                  <a:gd name="connsiteX1" fmla="*/ 315278 w 349567"/>
                  <a:gd name="connsiteY1" fmla="*/ 227648 h 269557"/>
                  <a:gd name="connsiteX2" fmla="*/ 315278 w 349567"/>
                  <a:gd name="connsiteY2" fmla="*/ 227648 h 269557"/>
                  <a:gd name="connsiteX3" fmla="*/ 332423 w 349567"/>
                  <a:gd name="connsiteY3" fmla="*/ 210503 h 269557"/>
                  <a:gd name="connsiteX4" fmla="*/ 338138 w 349567"/>
                  <a:gd name="connsiteY4" fmla="*/ 205740 h 269557"/>
                  <a:gd name="connsiteX5" fmla="*/ 339090 w 349567"/>
                  <a:gd name="connsiteY5" fmla="*/ 203835 h 269557"/>
                  <a:gd name="connsiteX6" fmla="*/ 332423 w 349567"/>
                  <a:gd name="connsiteY6" fmla="*/ 207645 h 269557"/>
                  <a:gd name="connsiteX7" fmla="*/ 331470 w 349567"/>
                  <a:gd name="connsiteY7" fmla="*/ 206692 h 269557"/>
                  <a:gd name="connsiteX8" fmla="*/ 337185 w 349567"/>
                  <a:gd name="connsiteY8" fmla="*/ 202883 h 269557"/>
                  <a:gd name="connsiteX9" fmla="*/ 337185 w 349567"/>
                  <a:gd name="connsiteY9" fmla="*/ 202883 h 269557"/>
                  <a:gd name="connsiteX10" fmla="*/ 336233 w 349567"/>
                  <a:gd name="connsiteY10" fmla="*/ 201930 h 269557"/>
                  <a:gd name="connsiteX11" fmla="*/ 320040 w 349567"/>
                  <a:gd name="connsiteY11" fmla="*/ 210503 h 269557"/>
                  <a:gd name="connsiteX12" fmla="*/ 317183 w 349567"/>
                  <a:gd name="connsiteY12" fmla="*/ 209550 h 269557"/>
                  <a:gd name="connsiteX13" fmla="*/ 296228 w 349567"/>
                  <a:gd name="connsiteY13" fmla="*/ 221933 h 269557"/>
                  <a:gd name="connsiteX14" fmla="*/ 296228 w 349567"/>
                  <a:gd name="connsiteY14" fmla="*/ 220980 h 269557"/>
                  <a:gd name="connsiteX15" fmla="*/ 286703 w 349567"/>
                  <a:gd name="connsiteY15" fmla="*/ 224790 h 269557"/>
                  <a:gd name="connsiteX16" fmla="*/ 274320 w 349567"/>
                  <a:gd name="connsiteY16" fmla="*/ 225742 h 269557"/>
                  <a:gd name="connsiteX17" fmla="*/ 256223 w 349567"/>
                  <a:gd name="connsiteY17" fmla="*/ 228600 h 269557"/>
                  <a:gd name="connsiteX18" fmla="*/ 255270 w 349567"/>
                  <a:gd name="connsiteY18" fmla="*/ 228600 h 269557"/>
                  <a:gd name="connsiteX19" fmla="*/ 245745 w 349567"/>
                  <a:gd name="connsiteY19" fmla="*/ 232410 h 269557"/>
                  <a:gd name="connsiteX20" fmla="*/ 245745 w 349567"/>
                  <a:gd name="connsiteY20" fmla="*/ 232410 h 269557"/>
                  <a:gd name="connsiteX21" fmla="*/ 244792 w 349567"/>
                  <a:gd name="connsiteY21" fmla="*/ 233363 h 269557"/>
                  <a:gd name="connsiteX22" fmla="*/ 240983 w 349567"/>
                  <a:gd name="connsiteY22" fmla="*/ 236220 h 269557"/>
                  <a:gd name="connsiteX23" fmla="*/ 232410 w 349567"/>
                  <a:gd name="connsiteY23" fmla="*/ 242888 h 269557"/>
                  <a:gd name="connsiteX24" fmla="*/ 231458 w 349567"/>
                  <a:gd name="connsiteY24" fmla="*/ 242888 h 269557"/>
                  <a:gd name="connsiteX25" fmla="*/ 222885 w 349567"/>
                  <a:gd name="connsiteY25" fmla="*/ 250508 h 269557"/>
                  <a:gd name="connsiteX26" fmla="*/ 220980 w 349567"/>
                  <a:gd name="connsiteY26" fmla="*/ 250508 h 269557"/>
                  <a:gd name="connsiteX27" fmla="*/ 220980 w 349567"/>
                  <a:gd name="connsiteY27" fmla="*/ 250508 h 269557"/>
                  <a:gd name="connsiteX28" fmla="*/ 220980 w 349567"/>
                  <a:gd name="connsiteY28" fmla="*/ 249555 h 269557"/>
                  <a:gd name="connsiteX29" fmla="*/ 221933 w 349567"/>
                  <a:gd name="connsiteY29" fmla="*/ 247650 h 269557"/>
                  <a:gd name="connsiteX30" fmla="*/ 223838 w 349567"/>
                  <a:gd name="connsiteY30" fmla="*/ 245745 h 269557"/>
                  <a:gd name="connsiteX31" fmla="*/ 225742 w 349567"/>
                  <a:gd name="connsiteY31" fmla="*/ 242888 h 269557"/>
                  <a:gd name="connsiteX32" fmla="*/ 225742 w 349567"/>
                  <a:gd name="connsiteY32" fmla="*/ 241935 h 269557"/>
                  <a:gd name="connsiteX33" fmla="*/ 224790 w 349567"/>
                  <a:gd name="connsiteY33" fmla="*/ 241935 h 269557"/>
                  <a:gd name="connsiteX34" fmla="*/ 233363 w 349567"/>
                  <a:gd name="connsiteY34" fmla="*/ 235267 h 269557"/>
                  <a:gd name="connsiteX35" fmla="*/ 233363 w 349567"/>
                  <a:gd name="connsiteY35" fmla="*/ 235267 h 269557"/>
                  <a:gd name="connsiteX36" fmla="*/ 232410 w 349567"/>
                  <a:gd name="connsiteY36" fmla="*/ 234315 h 269557"/>
                  <a:gd name="connsiteX37" fmla="*/ 233363 w 349567"/>
                  <a:gd name="connsiteY37" fmla="*/ 233363 h 269557"/>
                  <a:gd name="connsiteX38" fmla="*/ 233363 w 349567"/>
                  <a:gd name="connsiteY38" fmla="*/ 233363 h 269557"/>
                  <a:gd name="connsiteX39" fmla="*/ 233363 w 349567"/>
                  <a:gd name="connsiteY39" fmla="*/ 233363 h 269557"/>
                  <a:gd name="connsiteX40" fmla="*/ 233363 w 349567"/>
                  <a:gd name="connsiteY40" fmla="*/ 234315 h 269557"/>
                  <a:gd name="connsiteX41" fmla="*/ 229553 w 349567"/>
                  <a:gd name="connsiteY41" fmla="*/ 237173 h 269557"/>
                  <a:gd name="connsiteX42" fmla="*/ 228600 w 349567"/>
                  <a:gd name="connsiteY42" fmla="*/ 237173 h 269557"/>
                  <a:gd name="connsiteX43" fmla="*/ 227648 w 349567"/>
                  <a:gd name="connsiteY43" fmla="*/ 237173 h 269557"/>
                  <a:gd name="connsiteX44" fmla="*/ 227648 w 349567"/>
                  <a:gd name="connsiteY44" fmla="*/ 237173 h 269557"/>
                  <a:gd name="connsiteX45" fmla="*/ 227648 w 349567"/>
                  <a:gd name="connsiteY45" fmla="*/ 237173 h 269557"/>
                  <a:gd name="connsiteX46" fmla="*/ 227648 w 349567"/>
                  <a:gd name="connsiteY46" fmla="*/ 237173 h 269557"/>
                  <a:gd name="connsiteX47" fmla="*/ 227648 w 349567"/>
                  <a:gd name="connsiteY47" fmla="*/ 237173 h 269557"/>
                  <a:gd name="connsiteX48" fmla="*/ 227648 w 349567"/>
                  <a:gd name="connsiteY48" fmla="*/ 237173 h 269557"/>
                  <a:gd name="connsiteX49" fmla="*/ 227648 w 349567"/>
                  <a:gd name="connsiteY49" fmla="*/ 237173 h 269557"/>
                  <a:gd name="connsiteX50" fmla="*/ 227648 w 349567"/>
                  <a:gd name="connsiteY50" fmla="*/ 236220 h 269557"/>
                  <a:gd name="connsiteX51" fmla="*/ 227648 w 349567"/>
                  <a:gd name="connsiteY51" fmla="*/ 236220 h 269557"/>
                  <a:gd name="connsiteX52" fmla="*/ 228600 w 349567"/>
                  <a:gd name="connsiteY52" fmla="*/ 235267 h 269557"/>
                  <a:gd name="connsiteX53" fmla="*/ 228600 w 349567"/>
                  <a:gd name="connsiteY53" fmla="*/ 234315 h 269557"/>
                  <a:gd name="connsiteX54" fmla="*/ 229553 w 349567"/>
                  <a:gd name="connsiteY54" fmla="*/ 233363 h 269557"/>
                  <a:gd name="connsiteX55" fmla="*/ 229553 w 349567"/>
                  <a:gd name="connsiteY55" fmla="*/ 232410 h 269557"/>
                  <a:gd name="connsiteX56" fmla="*/ 233363 w 349567"/>
                  <a:gd name="connsiteY56" fmla="*/ 229553 h 269557"/>
                  <a:gd name="connsiteX57" fmla="*/ 233363 w 349567"/>
                  <a:gd name="connsiteY57" fmla="*/ 229553 h 269557"/>
                  <a:gd name="connsiteX58" fmla="*/ 239078 w 349567"/>
                  <a:gd name="connsiteY58" fmla="*/ 226695 h 269557"/>
                  <a:gd name="connsiteX59" fmla="*/ 240030 w 349567"/>
                  <a:gd name="connsiteY59" fmla="*/ 225742 h 269557"/>
                  <a:gd name="connsiteX60" fmla="*/ 231458 w 349567"/>
                  <a:gd name="connsiteY60" fmla="*/ 229553 h 269557"/>
                  <a:gd name="connsiteX61" fmla="*/ 230505 w 349567"/>
                  <a:gd name="connsiteY61" fmla="*/ 229553 h 269557"/>
                  <a:gd name="connsiteX62" fmla="*/ 229553 w 349567"/>
                  <a:gd name="connsiteY62" fmla="*/ 229553 h 269557"/>
                  <a:gd name="connsiteX63" fmla="*/ 229553 w 349567"/>
                  <a:gd name="connsiteY63" fmla="*/ 229553 h 269557"/>
                  <a:gd name="connsiteX64" fmla="*/ 232410 w 349567"/>
                  <a:gd name="connsiteY64" fmla="*/ 226695 h 269557"/>
                  <a:gd name="connsiteX65" fmla="*/ 233363 w 349567"/>
                  <a:gd name="connsiteY65" fmla="*/ 227648 h 269557"/>
                  <a:gd name="connsiteX66" fmla="*/ 291465 w 349567"/>
                  <a:gd name="connsiteY66" fmla="*/ 211455 h 269557"/>
                  <a:gd name="connsiteX67" fmla="*/ 296228 w 349567"/>
                  <a:gd name="connsiteY67" fmla="*/ 208598 h 269557"/>
                  <a:gd name="connsiteX68" fmla="*/ 303848 w 349567"/>
                  <a:gd name="connsiteY68" fmla="*/ 203835 h 269557"/>
                  <a:gd name="connsiteX69" fmla="*/ 312420 w 349567"/>
                  <a:gd name="connsiteY69" fmla="*/ 192405 h 269557"/>
                  <a:gd name="connsiteX70" fmla="*/ 311468 w 349567"/>
                  <a:gd name="connsiteY70" fmla="*/ 191453 h 269557"/>
                  <a:gd name="connsiteX71" fmla="*/ 288608 w 349567"/>
                  <a:gd name="connsiteY71" fmla="*/ 208598 h 269557"/>
                  <a:gd name="connsiteX72" fmla="*/ 255270 w 349567"/>
                  <a:gd name="connsiteY72" fmla="*/ 214313 h 269557"/>
                  <a:gd name="connsiteX73" fmla="*/ 258128 w 349567"/>
                  <a:gd name="connsiteY73" fmla="*/ 213360 h 269557"/>
                  <a:gd name="connsiteX74" fmla="*/ 260033 w 349567"/>
                  <a:gd name="connsiteY74" fmla="*/ 210503 h 269557"/>
                  <a:gd name="connsiteX75" fmla="*/ 261938 w 349567"/>
                  <a:gd name="connsiteY75" fmla="*/ 210503 h 269557"/>
                  <a:gd name="connsiteX76" fmla="*/ 262890 w 349567"/>
                  <a:gd name="connsiteY76" fmla="*/ 209550 h 269557"/>
                  <a:gd name="connsiteX77" fmla="*/ 264795 w 349567"/>
                  <a:gd name="connsiteY77" fmla="*/ 208598 h 269557"/>
                  <a:gd name="connsiteX78" fmla="*/ 257175 w 349567"/>
                  <a:gd name="connsiteY78" fmla="*/ 208598 h 269557"/>
                  <a:gd name="connsiteX79" fmla="*/ 259080 w 349567"/>
                  <a:gd name="connsiteY79" fmla="*/ 205740 h 269557"/>
                  <a:gd name="connsiteX80" fmla="*/ 260985 w 349567"/>
                  <a:gd name="connsiteY80" fmla="*/ 205740 h 269557"/>
                  <a:gd name="connsiteX81" fmla="*/ 261938 w 349567"/>
                  <a:gd name="connsiteY81" fmla="*/ 203835 h 269557"/>
                  <a:gd name="connsiteX82" fmla="*/ 283845 w 349567"/>
                  <a:gd name="connsiteY82" fmla="*/ 191453 h 269557"/>
                  <a:gd name="connsiteX83" fmla="*/ 280035 w 349567"/>
                  <a:gd name="connsiteY83" fmla="*/ 192405 h 269557"/>
                  <a:gd name="connsiteX84" fmla="*/ 280988 w 349567"/>
                  <a:gd name="connsiteY84" fmla="*/ 190500 h 269557"/>
                  <a:gd name="connsiteX85" fmla="*/ 297180 w 349567"/>
                  <a:gd name="connsiteY85" fmla="*/ 183833 h 269557"/>
                  <a:gd name="connsiteX86" fmla="*/ 291465 w 349567"/>
                  <a:gd name="connsiteY86" fmla="*/ 183833 h 269557"/>
                  <a:gd name="connsiteX87" fmla="*/ 294323 w 349567"/>
                  <a:gd name="connsiteY87" fmla="*/ 181928 h 269557"/>
                  <a:gd name="connsiteX88" fmla="*/ 294323 w 349567"/>
                  <a:gd name="connsiteY88" fmla="*/ 180023 h 269557"/>
                  <a:gd name="connsiteX89" fmla="*/ 295275 w 349567"/>
                  <a:gd name="connsiteY89" fmla="*/ 179070 h 269557"/>
                  <a:gd name="connsiteX90" fmla="*/ 294323 w 349567"/>
                  <a:gd name="connsiteY90" fmla="*/ 178117 h 269557"/>
                  <a:gd name="connsiteX91" fmla="*/ 297180 w 349567"/>
                  <a:gd name="connsiteY91" fmla="*/ 176213 h 269557"/>
                  <a:gd name="connsiteX92" fmla="*/ 295275 w 349567"/>
                  <a:gd name="connsiteY92" fmla="*/ 175260 h 269557"/>
                  <a:gd name="connsiteX93" fmla="*/ 301943 w 349567"/>
                  <a:gd name="connsiteY93" fmla="*/ 172403 h 269557"/>
                  <a:gd name="connsiteX94" fmla="*/ 300038 w 349567"/>
                  <a:gd name="connsiteY94" fmla="*/ 171450 h 269557"/>
                  <a:gd name="connsiteX95" fmla="*/ 300990 w 349567"/>
                  <a:gd name="connsiteY95" fmla="*/ 170498 h 269557"/>
                  <a:gd name="connsiteX96" fmla="*/ 300990 w 349567"/>
                  <a:gd name="connsiteY96" fmla="*/ 170498 h 269557"/>
                  <a:gd name="connsiteX97" fmla="*/ 300038 w 349567"/>
                  <a:gd name="connsiteY97" fmla="*/ 168592 h 269557"/>
                  <a:gd name="connsiteX98" fmla="*/ 304800 w 349567"/>
                  <a:gd name="connsiteY98" fmla="*/ 156210 h 269557"/>
                  <a:gd name="connsiteX99" fmla="*/ 303848 w 349567"/>
                  <a:gd name="connsiteY99" fmla="*/ 155258 h 269557"/>
                  <a:gd name="connsiteX100" fmla="*/ 282893 w 349567"/>
                  <a:gd name="connsiteY100" fmla="*/ 164783 h 269557"/>
                  <a:gd name="connsiteX101" fmla="*/ 280035 w 349567"/>
                  <a:gd name="connsiteY101" fmla="*/ 164783 h 269557"/>
                  <a:gd name="connsiteX102" fmla="*/ 271463 w 349567"/>
                  <a:gd name="connsiteY102" fmla="*/ 163830 h 269557"/>
                  <a:gd name="connsiteX103" fmla="*/ 266700 w 349567"/>
                  <a:gd name="connsiteY103" fmla="*/ 160020 h 269557"/>
                  <a:gd name="connsiteX104" fmla="*/ 254317 w 349567"/>
                  <a:gd name="connsiteY104" fmla="*/ 154305 h 269557"/>
                  <a:gd name="connsiteX105" fmla="*/ 215265 w 349567"/>
                  <a:gd name="connsiteY105" fmla="*/ 148590 h 269557"/>
                  <a:gd name="connsiteX106" fmla="*/ 233363 w 349567"/>
                  <a:gd name="connsiteY106" fmla="*/ 143828 h 269557"/>
                  <a:gd name="connsiteX107" fmla="*/ 259080 w 349567"/>
                  <a:gd name="connsiteY107" fmla="*/ 139065 h 269557"/>
                  <a:gd name="connsiteX108" fmla="*/ 254317 w 349567"/>
                  <a:gd name="connsiteY108" fmla="*/ 139065 h 269557"/>
                  <a:gd name="connsiteX109" fmla="*/ 232410 w 349567"/>
                  <a:gd name="connsiteY109" fmla="*/ 141923 h 269557"/>
                  <a:gd name="connsiteX110" fmla="*/ 217170 w 349567"/>
                  <a:gd name="connsiteY110" fmla="*/ 145733 h 269557"/>
                  <a:gd name="connsiteX111" fmla="*/ 208598 w 349567"/>
                  <a:gd name="connsiteY111" fmla="*/ 149542 h 269557"/>
                  <a:gd name="connsiteX112" fmla="*/ 208598 w 349567"/>
                  <a:gd name="connsiteY112" fmla="*/ 147638 h 269557"/>
                  <a:gd name="connsiteX113" fmla="*/ 227648 w 349567"/>
                  <a:gd name="connsiteY113" fmla="*/ 135255 h 269557"/>
                  <a:gd name="connsiteX114" fmla="*/ 254317 w 349567"/>
                  <a:gd name="connsiteY114" fmla="*/ 136208 h 269557"/>
                  <a:gd name="connsiteX115" fmla="*/ 273368 w 349567"/>
                  <a:gd name="connsiteY115" fmla="*/ 140017 h 269557"/>
                  <a:gd name="connsiteX116" fmla="*/ 278130 w 349567"/>
                  <a:gd name="connsiteY116" fmla="*/ 144780 h 269557"/>
                  <a:gd name="connsiteX117" fmla="*/ 287655 w 349567"/>
                  <a:gd name="connsiteY117" fmla="*/ 146685 h 269557"/>
                  <a:gd name="connsiteX118" fmla="*/ 287655 w 349567"/>
                  <a:gd name="connsiteY118" fmla="*/ 143828 h 269557"/>
                  <a:gd name="connsiteX119" fmla="*/ 294323 w 349567"/>
                  <a:gd name="connsiteY119" fmla="*/ 142875 h 269557"/>
                  <a:gd name="connsiteX120" fmla="*/ 288608 w 349567"/>
                  <a:gd name="connsiteY120" fmla="*/ 132398 h 269557"/>
                  <a:gd name="connsiteX121" fmla="*/ 289560 w 349567"/>
                  <a:gd name="connsiteY121" fmla="*/ 131445 h 269557"/>
                  <a:gd name="connsiteX122" fmla="*/ 301943 w 349567"/>
                  <a:gd name="connsiteY122" fmla="*/ 141923 h 269557"/>
                  <a:gd name="connsiteX123" fmla="*/ 309563 w 349567"/>
                  <a:gd name="connsiteY123" fmla="*/ 140970 h 269557"/>
                  <a:gd name="connsiteX124" fmla="*/ 298133 w 349567"/>
                  <a:gd name="connsiteY124" fmla="*/ 125730 h 269557"/>
                  <a:gd name="connsiteX125" fmla="*/ 298133 w 349567"/>
                  <a:gd name="connsiteY125" fmla="*/ 123825 h 269557"/>
                  <a:gd name="connsiteX126" fmla="*/ 296228 w 349567"/>
                  <a:gd name="connsiteY126" fmla="*/ 122873 h 269557"/>
                  <a:gd name="connsiteX127" fmla="*/ 296228 w 349567"/>
                  <a:gd name="connsiteY127" fmla="*/ 120015 h 269557"/>
                  <a:gd name="connsiteX128" fmla="*/ 293370 w 349567"/>
                  <a:gd name="connsiteY128" fmla="*/ 115253 h 269557"/>
                  <a:gd name="connsiteX129" fmla="*/ 291465 w 349567"/>
                  <a:gd name="connsiteY129" fmla="*/ 105728 h 269557"/>
                  <a:gd name="connsiteX130" fmla="*/ 290513 w 349567"/>
                  <a:gd name="connsiteY130" fmla="*/ 98108 h 269557"/>
                  <a:gd name="connsiteX131" fmla="*/ 285750 w 349567"/>
                  <a:gd name="connsiteY131" fmla="*/ 73342 h 269557"/>
                  <a:gd name="connsiteX132" fmla="*/ 296228 w 349567"/>
                  <a:gd name="connsiteY132" fmla="*/ 47625 h 269557"/>
                  <a:gd name="connsiteX133" fmla="*/ 310515 w 349567"/>
                  <a:gd name="connsiteY133" fmla="*/ 31433 h 269557"/>
                  <a:gd name="connsiteX134" fmla="*/ 320040 w 349567"/>
                  <a:gd name="connsiteY134" fmla="*/ 15240 h 269557"/>
                  <a:gd name="connsiteX135" fmla="*/ 336233 w 349567"/>
                  <a:gd name="connsiteY135" fmla="*/ 4763 h 269557"/>
                  <a:gd name="connsiteX136" fmla="*/ 349568 w 349567"/>
                  <a:gd name="connsiteY136" fmla="*/ 0 h 269557"/>
                  <a:gd name="connsiteX137" fmla="*/ 0 w 349567"/>
                  <a:gd name="connsiteY137" fmla="*/ 0 h 269557"/>
                  <a:gd name="connsiteX138" fmla="*/ 0 w 349567"/>
                  <a:gd name="connsiteY138" fmla="*/ 269558 h 269557"/>
                  <a:gd name="connsiteX139" fmla="*/ 247650 w 349567"/>
                  <a:gd name="connsiteY139" fmla="*/ 269558 h 269557"/>
                  <a:gd name="connsiteX140" fmla="*/ 280988 w 349567"/>
                  <a:gd name="connsiteY140" fmla="*/ 252413 h 269557"/>
                  <a:gd name="connsiteX141" fmla="*/ 306705 w 349567"/>
                  <a:gd name="connsiteY141" fmla="*/ 237173 h 269557"/>
                  <a:gd name="connsiteX142" fmla="*/ 227648 w 349567"/>
                  <a:gd name="connsiteY142" fmla="*/ 200978 h 269557"/>
                  <a:gd name="connsiteX143" fmla="*/ 224790 w 349567"/>
                  <a:gd name="connsiteY143" fmla="*/ 200025 h 269557"/>
                  <a:gd name="connsiteX144" fmla="*/ 230505 w 349567"/>
                  <a:gd name="connsiteY144" fmla="*/ 196215 h 269557"/>
                  <a:gd name="connsiteX145" fmla="*/ 234315 w 349567"/>
                  <a:gd name="connsiteY145" fmla="*/ 195263 h 269557"/>
                  <a:gd name="connsiteX146" fmla="*/ 238125 w 349567"/>
                  <a:gd name="connsiteY146" fmla="*/ 197167 h 269557"/>
                  <a:gd name="connsiteX147" fmla="*/ 227648 w 349567"/>
                  <a:gd name="connsiteY147" fmla="*/ 200978 h 269557"/>
                  <a:gd name="connsiteX148" fmla="*/ 149542 w 349567"/>
                  <a:gd name="connsiteY148" fmla="*/ 189548 h 269557"/>
                  <a:gd name="connsiteX149" fmla="*/ 148590 w 349567"/>
                  <a:gd name="connsiteY149" fmla="*/ 188595 h 269557"/>
                  <a:gd name="connsiteX150" fmla="*/ 164783 w 349567"/>
                  <a:gd name="connsiteY150" fmla="*/ 162878 h 269557"/>
                  <a:gd name="connsiteX151" fmla="*/ 181928 w 349567"/>
                  <a:gd name="connsiteY151" fmla="*/ 148590 h 269557"/>
                  <a:gd name="connsiteX152" fmla="*/ 210503 w 349567"/>
                  <a:gd name="connsiteY152" fmla="*/ 125730 h 269557"/>
                  <a:gd name="connsiteX153" fmla="*/ 223838 w 349567"/>
                  <a:gd name="connsiteY153" fmla="*/ 126683 h 269557"/>
                  <a:gd name="connsiteX154" fmla="*/ 218123 w 349567"/>
                  <a:gd name="connsiteY154" fmla="*/ 129540 h 269557"/>
                  <a:gd name="connsiteX155" fmla="*/ 216217 w 349567"/>
                  <a:gd name="connsiteY155" fmla="*/ 128588 h 269557"/>
                  <a:gd name="connsiteX156" fmla="*/ 217170 w 349567"/>
                  <a:gd name="connsiteY156" fmla="*/ 126683 h 269557"/>
                  <a:gd name="connsiteX157" fmla="*/ 200978 w 349567"/>
                  <a:gd name="connsiteY157" fmla="*/ 141923 h 269557"/>
                  <a:gd name="connsiteX158" fmla="*/ 189548 w 349567"/>
                  <a:gd name="connsiteY158" fmla="*/ 155258 h 269557"/>
                  <a:gd name="connsiteX159" fmla="*/ 188595 w 349567"/>
                  <a:gd name="connsiteY159" fmla="*/ 154305 h 269557"/>
                  <a:gd name="connsiteX160" fmla="*/ 149542 w 349567"/>
                  <a:gd name="connsiteY160" fmla="*/ 189548 h 269557"/>
                  <a:gd name="connsiteX161" fmla="*/ 192405 w 349567"/>
                  <a:gd name="connsiteY161" fmla="*/ 156210 h 269557"/>
                  <a:gd name="connsiteX162" fmla="*/ 190500 w 349567"/>
                  <a:gd name="connsiteY162" fmla="*/ 158115 h 269557"/>
                  <a:gd name="connsiteX163" fmla="*/ 188595 w 349567"/>
                  <a:gd name="connsiteY163" fmla="*/ 160020 h 269557"/>
                  <a:gd name="connsiteX164" fmla="*/ 187642 w 349567"/>
                  <a:gd name="connsiteY164" fmla="*/ 159067 h 269557"/>
                  <a:gd name="connsiteX165" fmla="*/ 191453 w 349567"/>
                  <a:gd name="connsiteY165" fmla="*/ 154305 h 269557"/>
                  <a:gd name="connsiteX166" fmla="*/ 192405 w 349567"/>
                  <a:gd name="connsiteY166" fmla="*/ 156210 h 269557"/>
                  <a:gd name="connsiteX167" fmla="*/ 216217 w 349567"/>
                  <a:gd name="connsiteY167" fmla="*/ 232410 h 269557"/>
                  <a:gd name="connsiteX168" fmla="*/ 215265 w 349567"/>
                  <a:gd name="connsiteY168" fmla="*/ 234315 h 269557"/>
                  <a:gd name="connsiteX169" fmla="*/ 216217 w 349567"/>
                  <a:gd name="connsiteY169" fmla="*/ 235267 h 269557"/>
                  <a:gd name="connsiteX170" fmla="*/ 212408 w 349567"/>
                  <a:gd name="connsiteY170" fmla="*/ 238125 h 269557"/>
                  <a:gd name="connsiteX171" fmla="*/ 211455 w 349567"/>
                  <a:gd name="connsiteY171" fmla="*/ 238125 h 269557"/>
                  <a:gd name="connsiteX172" fmla="*/ 209550 w 349567"/>
                  <a:gd name="connsiteY172" fmla="*/ 240030 h 269557"/>
                  <a:gd name="connsiteX173" fmla="*/ 206692 w 349567"/>
                  <a:gd name="connsiteY173" fmla="*/ 239078 h 269557"/>
                  <a:gd name="connsiteX174" fmla="*/ 210503 w 349567"/>
                  <a:gd name="connsiteY174" fmla="*/ 235267 h 269557"/>
                  <a:gd name="connsiteX175" fmla="*/ 212408 w 349567"/>
                  <a:gd name="connsiteY175" fmla="*/ 233363 h 269557"/>
                  <a:gd name="connsiteX176" fmla="*/ 213360 w 349567"/>
                  <a:gd name="connsiteY176" fmla="*/ 232410 h 269557"/>
                  <a:gd name="connsiteX177" fmla="*/ 216217 w 349567"/>
                  <a:gd name="connsiteY177" fmla="*/ 232410 h 269557"/>
                  <a:gd name="connsiteX178" fmla="*/ 206692 w 349567"/>
                  <a:gd name="connsiteY178" fmla="*/ 228600 h 269557"/>
                  <a:gd name="connsiteX179" fmla="*/ 206692 w 349567"/>
                  <a:gd name="connsiteY179" fmla="*/ 228600 h 269557"/>
                  <a:gd name="connsiteX180" fmla="*/ 200978 w 349567"/>
                  <a:gd name="connsiteY180" fmla="*/ 232410 h 269557"/>
                  <a:gd name="connsiteX181" fmla="*/ 194310 w 349567"/>
                  <a:gd name="connsiteY181" fmla="*/ 235267 h 269557"/>
                  <a:gd name="connsiteX182" fmla="*/ 194310 w 349567"/>
                  <a:gd name="connsiteY182" fmla="*/ 235267 h 269557"/>
                  <a:gd name="connsiteX183" fmla="*/ 193358 w 349567"/>
                  <a:gd name="connsiteY183" fmla="*/ 235267 h 269557"/>
                  <a:gd name="connsiteX184" fmla="*/ 188595 w 349567"/>
                  <a:gd name="connsiteY184" fmla="*/ 239078 h 269557"/>
                  <a:gd name="connsiteX185" fmla="*/ 187642 w 349567"/>
                  <a:gd name="connsiteY185" fmla="*/ 240030 h 269557"/>
                  <a:gd name="connsiteX186" fmla="*/ 187642 w 349567"/>
                  <a:gd name="connsiteY186" fmla="*/ 240030 h 269557"/>
                  <a:gd name="connsiteX187" fmla="*/ 187642 w 349567"/>
                  <a:gd name="connsiteY187" fmla="*/ 240030 h 269557"/>
                  <a:gd name="connsiteX188" fmla="*/ 186690 w 349567"/>
                  <a:gd name="connsiteY188" fmla="*/ 240983 h 269557"/>
                  <a:gd name="connsiteX189" fmla="*/ 186690 w 349567"/>
                  <a:gd name="connsiteY189" fmla="*/ 240983 h 269557"/>
                  <a:gd name="connsiteX190" fmla="*/ 186690 w 349567"/>
                  <a:gd name="connsiteY190" fmla="*/ 240983 h 269557"/>
                  <a:gd name="connsiteX191" fmla="*/ 185738 w 349567"/>
                  <a:gd name="connsiteY191" fmla="*/ 241935 h 269557"/>
                  <a:gd name="connsiteX192" fmla="*/ 184785 w 349567"/>
                  <a:gd name="connsiteY192" fmla="*/ 242888 h 269557"/>
                  <a:gd name="connsiteX193" fmla="*/ 183833 w 349567"/>
                  <a:gd name="connsiteY193" fmla="*/ 242888 h 269557"/>
                  <a:gd name="connsiteX194" fmla="*/ 183833 w 349567"/>
                  <a:gd name="connsiteY194" fmla="*/ 242888 h 269557"/>
                  <a:gd name="connsiteX195" fmla="*/ 182880 w 349567"/>
                  <a:gd name="connsiteY195" fmla="*/ 242888 h 269557"/>
                  <a:gd name="connsiteX196" fmla="*/ 181928 w 349567"/>
                  <a:gd name="connsiteY196" fmla="*/ 242888 h 269557"/>
                  <a:gd name="connsiteX197" fmla="*/ 181928 w 349567"/>
                  <a:gd name="connsiteY197" fmla="*/ 242888 h 269557"/>
                  <a:gd name="connsiteX198" fmla="*/ 181928 w 349567"/>
                  <a:gd name="connsiteY198" fmla="*/ 242888 h 269557"/>
                  <a:gd name="connsiteX199" fmla="*/ 180023 w 349567"/>
                  <a:gd name="connsiteY199" fmla="*/ 244792 h 269557"/>
                  <a:gd name="connsiteX200" fmla="*/ 177165 w 349567"/>
                  <a:gd name="connsiteY200" fmla="*/ 247650 h 269557"/>
                  <a:gd name="connsiteX201" fmla="*/ 177165 w 349567"/>
                  <a:gd name="connsiteY201" fmla="*/ 247650 h 269557"/>
                  <a:gd name="connsiteX202" fmla="*/ 177165 w 349567"/>
                  <a:gd name="connsiteY202" fmla="*/ 247650 h 269557"/>
                  <a:gd name="connsiteX203" fmla="*/ 177165 w 349567"/>
                  <a:gd name="connsiteY203" fmla="*/ 247650 h 269557"/>
                  <a:gd name="connsiteX204" fmla="*/ 177165 w 349567"/>
                  <a:gd name="connsiteY204" fmla="*/ 247650 h 269557"/>
                  <a:gd name="connsiteX205" fmla="*/ 177165 w 349567"/>
                  <a:gd name="connsiteY205" fmla="*/ 247650 h 269557"/>
                  <a:gd name="connsiteX206" fmla="*/ 177165 w 349567"/>
                  <a:gd name="connsiteY206" fmla="*/ 248603 h 269557"/>
                  <a:gd name="connsiteX207" fmla="*/ 177165 w 349567"/>
                  <a:gd name="connsiteY207" fmla="*/ 248603 h 269557"/>
                  <a:gd name="connsiteX208" fmla="*/ 177165 w 349567"/>
                  <a:gd name="connsiteY208" fmla="*/ 248603 h 269557"/>
                  <a:gd name="connsiteX209" fmla="*/ 177165 w 349567"/>
                  <a:gd name="connsiteY209" fmla="*/ 248603 h 269557"/>
                  <a:gd name="connsiteX210" fmla="*/ 177165 w 349567"/>
                  <a:gd name="connsiteY210" fmla="*/ 248603 h 269557"/>
                  <a:gd name="connsiteX211" fmla="*/ 177165 w 349567"/>
                  <a:gd name="connsiteY211" fmla="*/ 247650 h 269557"/>
                  <a:gd name="connsiteX212" fmla="*/ 177165 w 349567"/>
                  <a:gd name="connsiteY212" fmla="*/ 247650 h 269557"/>
                  <a:gd name="connsiteX213" fmla="*/ 177165 w 349567"/>
                  <a:gd name="connsiteY213" fmla="*/ 247650 h 269557"/>
                  <a:gd name="connsiteX214" fmla="*/ 179070 w 349567"/>
                  <a:gd name="connsiteY214" fmla="*/ 245745 h 269557"/>
                  <a:gd name="connsiteX215" fmla="*/ 179070 w 349567"/>
                  <a:gd name="connsiteY215" fmla="*/ 245745 h 269557"/>
                  <a:gd name="connsiteX216" fmla="*/ 180023 w 349567"/>
                  <a:gd name="connsiteY216" fmla="*/ 244792 h 269557"/>
                  <a:gd name="connsiteX217" fmla="*/ 180975 w 349567"/>
                  <a:gd name="connsiteY217" fmla="*/ 243840 h 269557"/>
                  <a:gd name="connsiteX218" fmla="*/ 180975 w 349567"/>
                  <a:gd name="connsiteY218" fmla="*/ 243840 h 269557"/>
                  <a:gd name="connsiteX219" fmla="*/ 182880 w 349567"/>
                  <a:gd name="connsiteY219" fmla="*/ 241935 h 269557"/>
                  <a:gd name="connsiteX220" fmla="*/ 182880 w 349567"/>
                  <a:gd name="connsiteY220" fmla="*/ 241935 h 269557"/>
                  <a:gd name="connsiteX221" fmla="*/ 182880 w 349567"/>
                  <a:gd name="connsiteY221" fmla="*/ 241935 h 269557"/>
                  <a:gd name="connsiteX222" fmla="*/ 183833 w 349567"/>
                  <a:gd name="connsiteY222" fmla="*/ 240983 h 269557"/>
                  <a:gd name="connsiteX223" fmla="*/ 184785 w 349567"/>
                  <a:gd name="connsiteY223" fmla="*/ 240030 h 269557"/>
                  <a:gd name="connsiteX224" fmla="*/ 184785 w 349567"/>
                  <a:gd name="connsiteY224" fmla="*/ 240030 h 269557"/>
                  <a:gd name="connsiteX225" fmla="*/ 184785 w 349567"/>
                  <a:gd name="connsiteY225" fmla="*/ 240030 h 269557"/>
                  <a:gd name="connsiteX226" fmla="*/ 184785 w 349567"/>
                  <a:gd name="connsiteY226" fmla="*/ 240030 h 269557"/>
                  <a:gd name="connsiteX227" fmla="*/ 185738 w 349567"/>
                  <a:gd name="connsiteY227" fmla="*/ 239078 h 269557"/>
                  <a:gd name="connsiteX228" fmla="*/ 185738 w 349567"/>
                  <a:gd name="connsiteY228" fmla="*/ 239078 h 269557"/>
                  <a:gd name="connsiteX229" fmla="*/ 185738 w 349567"/>
                  <a:gd name="connsiteY229" fmla="*/ 239078 h 269557"/>
                  <a:gd name="connsiteX230" fmla="*/ 185738 w 349567"/>
                  <a:gd name="connsiteY230" fmla="*/ 238125 h 269557"/>
                  <a:gd name="connsiteX231" fmla="*/ 185738 w 349567"/>
                  <a:gd name="connsiteY231" fmla="*/ 238125 h 269557"/>
                  <a:gd name="connsiteX232" fmla="*/ 185738 w 349567"/>
                  <a:gd name="connsiteY232" fmla="*/ 237173 h 269557"/>
                  <a:gd name="connsiteX233" fmla="*/ 185738 w 349567"/>
                  <a:gd name="connsiteY233" fmla="*/ 237173 h 269557"/>
                  <a:gd name="connsiteX234" fmla="*/ 187642 w 349567"/>
                  <a:gd name="connsiteY234" fmla="*/ 234315 h 269557"/>
                  <a:gd name="connsiteX235" fmla="*/ 187642 w 349567"/>
                  <a:gd name="connsiteY235" fmla="*/ 234315 h 269557"/>
                  <a:gd name="connsiteX236" fmla="*/ 185738 w 349567"/>
                  <a:gd name="connsiteY236" fmla="*/ 236220 h 269557"/>
                  <a:gd name="connsiteX237" fmla="*/ 184785 w 349567"/>
                  <a:gd name="connsiteY237" fmla="*/ 235267 h 269557"/>
                  <a:gd name="connsiteX238" fmla="*/ 185738 w 349567"/>
                  <a:gd name="connsiteY238" fmla="*/ 234315 h 269557"/>
                  <a:gd name="connsiteX239" fmla="*/ 185738 w 349567"/>
                  <a:gd name="connsiteY239" fmla="*/ 234315 h 269557"/>
                  <a:gd name="connsiteX240" fmla="*/ 188595 w 349567"/>
                  <a:gd name="connsiteY240" fmla="*/ 231458 h 269557"/>
                  <a:gd name="connsiteX241" fmla="*/ 190500 w 349567"/>
                  <a:gd name="connsiteY241" fmla="*/ 230505 h 269557"/>
                  <a:gd name="connsiteX242" fmla="*/ 190500 w 349567"/>
                  <a:gd name="connsiteY242" fmla="*/ 230505 h 269557"/>
                  <a:gd name="connsiteX243" fmla="*/ 191453 w 349567"/>
                  <a:gd name="connsiteY243" fmla="*/ 229553 h 269557"/>
                  <a:gd name="connsiteX244" fmla="*/ 191453 w 349567"/>
                  <a:gd name="connsiteY244" fmla="*/ 229553 h 269557"/>
                  <a:gd name="connsiteX245" fmla="*/ 211455 w 349567"/>
                  <a:gd name="connsiteY245" fmla="*/ 221933 h 269557"/>
                  <a:gd name="connsiteX246" fmla="*/ 220028 w 349567"/>
                  <a:gd name="connsiteY246" fmla="*/ 221933 h 269557"/>
                  <a:gd name="connsiteX247" fmla="*/ 224790 w 349567"/>
                  <a:gd name="connsiteY247" fmla="*/ 222885 h 269557"/>
                  <a:gd name="connsiteX248" fmla="*/ 206692 w 349567"/>
                  <a:gd name="connsiteY248" fmla="*/ 228600 h 269557"/>
                  <a:gd name="connsiteX249" fmla="*/ 217170 w 349567"/>
                  <a:gd name="connsiteY249" fmla="*/ 193358 h 269557"/>
                  <a:gd name="connsiteX250" fmla="*/ 219075 w 349567"/>
                  <a:gd name="connsiteY250" fmla="*/ 192405 h 269557"/>
                  <a:gd name="connsiteX251" fmla="*/ 215265 w 349567"/>
                  <a:gd name="connsiteY251" fmla="*/ 192405 h 269557"/>
                  <a:gd name="connsiteX252" fmla="*/ 214313 w 349567"/>
                  <a:gd name="connsiteY252" fmla="*/ 191453 h 269557"/>
                  <a:gd name="connsiteX253" fmla="*/ 205740 w 349567"/>
                  <a:gd name="connsiteY253" fmla="*/ 193358 h 269557"/>
                  <a:gd name="connsiteX254" fmla="*/ 195263 w 349567"/>
                  <a:gd name="connsiteY254" fmla="*/ 198120 h 269557"/>
                  <a:gd name="connsiteX255" fmla="*/ 179070 w 349567"/>
                  <a:gd name="connsiteY255" fmla="*/ 206692 h 269557"/>
                  <a:gd name="connsiteX256" fmla="*/ 178117 w 349567"/>
                  <a:gd name="connsiteY256" fmla="*/ 205740 h 269557"/>
                  <a:gd name="connsiteX257" fmla="*/ 181928 w 349567"/>
                  <a:gd name="connsiteY257" fmla="*/ 201930 h 269557"/>
                  <a:gd name="connsiteX258" fmla="*/ 180975 w 349567"/>
                  <a:gd name="connsiteY258" fmla="*/ 200978 h 269557"/>
                  <a:gd name="connsiteX259" fmla="*/ 196215 w 349567"/>
                  <a:gd name="connsiteY259" fmla="*/ 187642 h 269557"/>
                  <a:gd name="connsiteX260" fmla="*/ 196215 w 349567"/>
                  <a:gd name="connsiteY260" fmla="*/ 185738 h 269557"/>
                  <a:gd name="connsiteX261" fmla="*/ 200978 w 349567"/>
                  <a:gd name="connsiteY261" fmla="*/ 180023 h 269557"/>
                  <a:gd name="connsiteX262" fmla="*/ 205740 w 349567"/>
                  <a:gd name="connsiteY262" fmla="*/ 175260 h 269557"/>
                  <a:gd name="connsiteX263" fmla="*/ 203835 w 349567"/>
                  <a:gd name="connsiteY263" fmla="*/ 173355 h 269557"/>
                  <a:gd name="connsiteX264" fmla="*/ 198120 w 349567"/>
                  <a:gd name="connsiteY264" fmla="*/ 172403 h 269557"/>
                  <a:gd name="connsiteX265" fmla="*/ 200978 w 349567"/>
                  <a:gd name="connsiteY265" fmla="*/ 170498 h 269557"/>
                  <a:gd name="connsiteX266" fmla="*/ 200025 w 349567"/>
                  <a:gd name="connsiteY266" fmla="*/ 169545 h 269557"/>
                  <a:gd name="connsiteX267" fmla="*/ 202883 w 349567"/>
                  <a:gd name="connsiteY267" fmla="*/ 166688 h 269557"/>
                  <a:gd name="connsiteX268" fmla="*/ 208598 w 349567"/>
                  <a:gd name="connsiteY268" fmla="*/ 164783 h 269557"/>
                  <a:gd name="connsiteX269" fmla="*/ 197167 w 349567"/>
                  <a:gd name="connsiteY269" fmla="*/ 163830 h 269557"/>
                  <a:gd name="connsiteX270" fmla="*/ 209550 w 349567"/>
                  <a:gd name="connsiteY270" fmla="*/ 148590 h 269557"/>
                  <a:gd name="connsiteX271" fmla="*/ 211455 w 349567"/>
                  <a:gd name="connsiteY271" fmla="*/ 149542 h 269557"/>
                  <a:gd name="connsiteX272" fmla="*/ 207645 w 349567"/>
                  <a:gd name="connsiteY272" fmla="*/ 154305 h 269557"/>
                  <a:gd name="connsiteX273" fmla="*/ 220028 w 349567"/>
                  <a:gd name="connsiteY273" fmla="*/ 157163 h 269557"/>
                  <a:gd name="connsiteX274" fmla="*/ 218123 w 349567"/>
                  <a:gd name="connsiteY274" fmla="*/ 158115 h 269557"/>
                  <a:gd name="connsiteX275" fmla="*/ 226695 w 349567"/>
                  <a:gd name="connsiteY275" fmla="*/ 160973 h 269557"/>
                  <a:gd name="connsiteX276" fmla="*/ 221933 w 349567"/>
                  <a:gd name="connsiteY276" fmla="*/ 160973 h 269557"/>
                  <a:gd name="connsiteX277" fmla="*/ 267653 w 349567"/>
                  <a:gd name="connsiteY277" fmla="*/ 179070 h 269557"/>
                  <a:gd name="connsiteX278" fmla="*/ 232410 w 349567"/>
                  <a:gd name="connsiteY278" fmla="*/ 189548 h 269557"/>
                  <a:gd name="connsiteX279" fmla="*/ 228600 w 349567"/>
                  <a:gd name="connsiteY279" fmla="*/ 188595 h 269557"/>
                  <a:gd name="connsiteX280" fmla="*/ 227648 w 349567"/>
                  <a:gd name="connsiteY280" fmla="*/ 190500 h 269557"/>
                  <a:gd name="connsiteX281" fmla="*/ 222885 w 349567"/>
                  <a:gd name="connsiteY281" fmla="*/ 191453 h 269557"/>
                  <a:gd name="connsiteX282" fmla="*/ 217170 w 349567"/>
                  <a:gd name="connsiteY282" fmla="*/ 193358 h 26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349567" h="269557">
                    <a:moveTo>
                      <a:pt x="306705" y="237173"/>
                    </a:moveTo>
                    <a:cubicBezTo>
                      <a:pt x="309563" y="234315"/>
                      <a:pt x="312420" y="231458"/>
                      <a:pt x="315278" y="227648"/>
                    </a:cubicBezTo>
                    <a:lnTo>
                      <a:pt x="315278" y="227648"/>
                    </a:lnTo>
                    <a:cubicBezTo>
                      <a:pt x="320993" y="221933"/>
                      <a:pt x="325755" y="215265"/>
                      <a:pt x="332423" y="210503"/>
                    </a:cubicBezTo>
                    <a:cubicBezTo>
                      <a:pt x="334328" y="208598"/>
                      <a:pt x="336233" y="207645"/>
                      <a:pt x="338138" y="205740"/>
                    </a:cubicBezTo>
                    <a:cubicBezTo>
                      <a:pt x="339090" y="204788"/>
                      <a:pt x="339090" y="203835"/>
                      <a:pt x="339090" y="203835"/>
                    </a:cubicBezTo>
                    <a:cubicBezTo>
                      <a:pt x="336233" y="204788"/>
                      <a:pt x="335280" y="206692"/>
                      <a:pt x="332423" y="207645"/>
                    </a:cubicBezTo>
                    <a:cubicBezTo>
                      <a:pt x="331470" y="207645"/>
                      <a:pt x="331470" y="206692"/>
                      <a:pt x="331470" y="206692"/>
                    </a:cubicBezTo>
                    <a:cubicBezTo>
                      <a:pt x="333375" y="205740"/>
                      <a:pt x="335280" y="203835"/>
                      <a:pt x="337185" y="202883"/>
                    </a:cubicBezTo>
                    <a:cubicBezTo>
                      <a:pt x="337185" y="202883"/>
                      <a:pt x="337185" y="202883"/>
                      <a:pt x="337185" y="202883"/>
                    </a:cubicBezTo>
                    <a:cubicBezTo>
                      <a:pt x="336233" y="202883"/>
                      <a:pt x="336233" y="201930"/>
                      <a:pt x="336233" y="201930"/>
                    </a:cubicBezTo>
                    <a:cubicBezTo>
                      <a:pt x="329565" y="201930"/>
                      <a:pt x="324803" y="205740"/>
                      <a:pt x="320040" y="210503"/>
                    </a:cubicBezTo>
                    <a:cubicBezTo>
                      <a:pt x="319088" y="211455"/>
                      <a:pt x="318135" y="209550"/>
                      <a:pt x="317183" y="209550"/>
                    </a:cubicBezTo>
                    <a:cubicBezTo>
                      <a:pt x="309563" y="212408"/>
                      <a:pt x="303848" y="219075"/>
                      <a:pt x="296228" y="221933"/>
                    </a:cubicBezTo>
                    <a:lnTo>
                      <a:pt x="296228" y="220980"/>
                    </a:lnTo>
                    <a:cubicBezTo>
                      <a:pt x="293370" y="221933"/>
                      <a:pt x="290513" y="223838"/>
                      <a:pt x="286703" y="224790"/>
                    </a:cubicBezTo>
                    <a:cubicBezTo>
                      <a:pt x="281940" y="225742"/>
                      <a:pt x="278130" y="225742"/>
                      <a:pt x="274320" y="225742"/>
                    </a:cubicBezTo>
                    <a:cubicBezTo>
                      <a:pt x="268605" y="226695"/>
                      <a:pt x="261938" y="227648"/>
                      <a:pt x="256223" y="228600"/>
                    </a:cubicBezTo>
                    <a:cubicBezTo>
                      <a:pt x="256223" y="228600"/>
                      <a:pt x="256223" y="228600"/>
                      <a:pt x="255270" y="228600"/>
                    </a:cubicBezTo>
                    <a:cubicBezTo>
                      <a:pt x="252413" y="229553"/>
                      <a:pt x="248603" y="230505"/>
                      <a:pt x="245745" y="232410"/>
                    </a:cubicBezTo>
                    <a:cubicBezTo>
                      <a:pt x="245745" y="232410"/>
                      <a:pt x="245745" y="232410"/>
                      <a:pt x="245745" y="232410"/>
                    </a:cubicBezTo>
                    <a:cubicBezTo>
                      <a:pt x="245745" y="232410"/>
                      <a:pt x="244792" y="233363"/>
                      <a:pt x="244792" y="233363"/>
                    </a:cubicBezTo>
                    <a:cubicBezTo>
                      <a:pt x="243840" y="234315"/>
                      <a:pt x="242888" y="235267"/>
                      <a:pt x="240983" y="236220"/>
                    </a:cubicBezTo>
                    <a:cubicBezTo>
                      <a:pt x="238125" y="238125"/>
                      <a:pt x="235267" y="240983"/>
                      <a:pt x="232410" y="242888"/>
                    </a:cubicBezTo>
                    <a:cubicBezTo>
                      <a:pt x="232410" y="242888"/>
                      <a:pt x="231458" y="242888"/>
                      <a:pt x="231458" y="242888"/>
                    </a:cubicBezTo>
                    <a:cubicBezTo>
                      <a:pt x="228600" y="245745"/>
                      <a:pt x="225742" y="248603"/>
                      <a:pt x="222885" y="250508"/>
                    </a:cubicBezTo>
                    <a:cubicBezTo>
                      <a:pt x="222885" y="250508"/>
                      <a:pt x="221933" y="250508"/>
                      <a:pt x="220980" y="250508"/>
                    </a:cubicBezTo>
                    <a:cubicBezTo>
                      <a:pt x="220980" y="250508"/>
                      <a:pt x="220980" y="250508"/>
                      <a:pt x="220980" y="250508"/>
                    </a:cubicBezTo>
                    <a:cubicBezTo>
                      <a:pt x="220980" y="250508"/>
                      <a:pt x="220980" y="250508"/>
                      <a:pt x="220980" y="249555"/>
                    </a:cubicBezTo>
                    <a:cubicBezTo>
                      <a:pt x="220980" y="248603"/>
                      <a:pt x="221933" y="247650"/>
                      <a:pt x="221933" y="247650"/>
                    </a:cubicBezTo>
                    <a:cubicBezTo>
                      <a:pt x="222885" y="246698"/>
                      <a:pt x="222885" y="245745"/>
                      <a:pt x="223838" y="245745"/>
                    </a:cubicBezTo>
                    <a:cubicBezTo>
                      <a:pt x="224790" y="244792"/>
                      <a:pt x="224790" y="243840"/>
                      <a:pt x="225742" y="242888"/>
                    </a:cubicBezTo>
                    <a:cubicBezTo>
                      <a:pt x="225742" y="242888"/>
                      <a:pt x="225742" y="241935"/>
                      <a:pt x="225742" y="241935"/>
                    </a:cubicBezTo>
                    <a:cubicBezTo>
                      <a:pt x="225742" y="241935"/>
                      <a:pt x="225742" y="241935"/>
                      <a:pt x="224790" y="241935"/>
                    </a:cubicBezTo>
                    <a:cubicBezTo>
                      <a:pt x="227648" y="239078"/>
                      <a:pt x="230505" y="237173"/>
                      <a:pt x="233363" y="235267"/>
                    </a:cubicBezTo>
                    <a:lnTo>
                      <a:pt x="233363" y="235267"/>
                    </a:lnTo>
                    <a:cubicBezTo>
                      <a:pt x="233363" y="235267"/>
                      <a:pt x="232410" y="235267"/>
                      <a:pt x="232410" y="234315"/>
                    </a:cubicBezTo>
                    <a:cubicBezTo>
                      <a:pt x="232410" y="234315"/>
                      <a:pt x="233363" y="233363"/>
                      <a:pt x="233363" y="233363"/>
                    </a:cubicBezTo>
                    <a:cubicBezTo>
                      <a:pt x="233363" y="233363"/>
                      <a:pt x="233363" y="233363"/>
                      <a:pt x="233363" y="233363"/>
                    </a:cubicBezTo>
                    <a:cubicBezTo>
                      <a:pt x="233363" y="233363"/>
                      <a:pt x="233363" y="233363"/>
                      <a:pt x="233363" y="233363"/>
                    </a:cubicBezTo>
                    <a:cubicBezTo>
                      <a:pt x="234315" y="233363"/>
                      <a:pt x="233363" y="234315"/>
                      <a:pt x="233363" y="234315"/>
                    </a:cubicBezTo>
                    <a:cubicBezTo>
                      <a:pt x="232410" y="235267"/>
                      <a:pt x="231458" y="238125"/>
                      <a:pt x="229553" y="237173"/>
                    </a:cubicBezTo>
                    <a:cubicBezTo>
                      <a:pt x="229553" y="237173"/>
                      <a:pt x="228600" y="237173"/>
                      <a:pt x="228600" y="237173"/>
                    </a:cubicBezTo>
                    <a:cubicBezTo>
                      <a:pt x="228600" y="237173"/>
                      <a:pt x="228600" y="237173"/>
                      <a:pt x="227648" y="237173"/>
                    </a:cubicBezTo>
                    <a:cubicBezTo>
                      <a:pt x="227648" y="237173"/>
                      <a:pt x="227648" y="237173"/>
                      <a:pt x="227648" y="237173"/>
                    </a:cubicBezTo>
                    <a:cubicBezTo>
                      <a:pt x="227648" y="237173"/>
                      <a:pt x="227648" y="237173"/>
                      <a:pt x="227648" y="237173"/>
                    </a:cubicBezTo>
                    <a:cubicBezTo>
                      <a:pt x="227648" y="237173"/>
                      <a:pt x="227648" y="237173"/>
                      <a:pt x="227648" y="237173"/>
                    </a:cubicBezTo>
                    <a:cubicBezTo>
                      <a:pt x="227648" y="237173"/>
                      <a:pt x="227648" y="237173"/>
                      <a:pt x="227648" y="237173"/>
                    </a:cubicBezTo>
                    <a:cubicBezTo>
                      <a:pt x="227648" y="237173"/>
                      <a:pt x="227648" y="237173"/>
                      <a:pt x="227648" y="237173"/>
                    </a:cubicBezTo>
                    <a:cubicBezTo>
                      <a:pt x="227648" y="237173"/>
                      <a:pt x="227648" y="237173"/>
                      <a:pt x="227648" y="237173"/>
                    </a:cubicBezTo>
                    <a:cubicBezTo>
                      <a:pt x="227648" y="237173"/>
                      <a:pt x="227648" y="237173"/>
                      <a:pt x="227648" y="236220"/>
                    </a:cubicBezTo>
                    <a:cubicBezTo>
                      <a:pt x="227648" y="236220"/>
                      <a:pt x="227648" y="236220"/>
                      <a:pt x="227648" y="236220"/>
                    </a:cubicBezTo>
                    <a:cubicBezTo>
                      <a:pt x="227648" y="236220"/>
                      <a:pt x="227648" y="235267"/>
                      <a:pt x="228600" y="235267"/>
                    </a:cubicBezTo>
                    <a:cubicBezTo>
                      <a:pt x="228600" y="235267"/>
                      <a:pt x="228600" y="235267"/>
                      <a:pt x="228600" y="234315"/>
                    </a:cubicBezTo>
                    <a:cubicBezTo>
                      <a:pt x="228600" y="234315"/>
                      <a:pt x="228600" y="233363"/>
                      <a:pt x="229553" y="233363"/>
                    </a:cubicBezTo>
                    <a:cubicBezTo>
                      <a:pt x="229553" y="233363"/>
                      <a:pt x="229553" y="232410"/>
                      <a:pt x="229553" y="232410"/>
                    </a:cubicBezTo>
                    <a:cubicBezTo>
                      <a:pt x="230505" y="231458"/>
                      <a:pt x="231458" y="230505"/>
                      <a:pt x="233363" y="229553"/>
                    </a:cubicBezTo>
                    <a:lnTo>
                      <a:pt x="233363" y="229553"/>
                    </a:lnTo>
                    <a:cubicBezTo>
                      <a:pt x="235267" y="228600"/>
                      <a:pt x="237173" y="227648"/>
                      <a:pt x="239078" y="226695"/>
                    </a:cubicBezTo>
                    <a:cubicBezTo>
                      <a:pt x="239078" y="226695"/>
                      <a:pt x="240030" y="225742"/>
                      <a:pt x="240030" y="225742"/>
                    </a:cubicBezTo>
                    <a:cubicBezTo>
                      <a:pt x="237173" y="226695"/>
                      <a:pt x="234315" y="227648"/>
                      <a:pt x="231458" y="229553"/>
                    </a:cubicBezTo>
                    <a:cubicBezTo>
                      <a:pt x="231458" y="229553"/>
                      <a:pt x="230505" y="229553"/>
                      <a:pt x="230505" y="229553"/>
                    </a:cubicBezTo>
                    <a:cubicBezTo>
                      <a:pt x="230505" y="229553"/>
                      <a:pt x="229553" y="229553"/>
                      <a:pt x="229553" y="229553"/>
                    </a:cubicBezTo>
                    <a:cubicBezTo>
                      <a:pt x="229553" y="229553"/>
                      <a:pt x="229553" y="229553"/>
                      <a:pt x="229553" y="229553"/>
                    </a:cubicBezTo>
                    <a:cubicBezTo>
                      <a:pt x="230505" y="228600"/>
                      <a:pt x="231458" y="227648"/>
                      <a:pt x="232410" y="226695"/>
                    </a:cubicBezTo>
                    <a:cubicBezTo>
                      <a:pt x="233363" y="226695"/>
                      <a:pt x="233363" y="226695"/>
                      <a:pt x="233363" y="227648"/>
                    </a:cubicBezTo>
                    <a:cubicBezTo>
                      <a:pt x="249555" y="215265"/>
                      <a:pt x="272415" y="218123"/>
                      <a:pt x="291465" y="211455"/>
                    </a:cubicBezTo>
                    <a:cubicBezTo>
                      <a:pt x="293370" y="210503"/>
                      <a:pt x="294323" y="209550"/>
                      <a:pt x="296228" y="208598"/>
                    </a:cubicBezTo>
                    <a:cubicBezTo>
                      <a:pt x="299085" y="207645"/>
                      <a:pt x="300990" y="204788"/>
                      <a:pt x="303848" y="203835"/>
                    </a:cubicBezTo>
                    <a:cubicBezTo>
                      <a:pt x="307658" y="200978"/>
                      <a:pt x="310515" y="197167"/>
                      <a:pt x="312420" y="192405"/>
                    </a:cubicBezTo>
                    <a:cubicBezTo>
                      <a:pt x="312420" y="191453"/>
                      <a:pt x="311468" y="191453"/>
                      <a:pt x="311468" y="191453"/>
                    </a:cubicBezTo>
                    <a:cubicBezTo>
                      <a:pt x="304800" y="199073"/>
                      <a:pt x="297180" y="203835"/>
                      <a:pt x="288608" y="208598"/>
                    </a:cubicBezTo>
                    <a:cubicBezTo>
                      <a:pt x="278130" y="214313"/>
                      <a:pt x="265748" y="213360"/>
                      <a:pt x="255270" y="214313"/>
                    </a:cubicBezTo>
                    <a:cubicBezTo>
                      <a:pt x="256223" y="213360"/>
                      <a:pt x="257175" y="213360"/>
                      <a:pt x="258128" y="213360"/>
                    </a:cubicBezTo>
                    <a:cubicBezTo>
                      <a:pt x="258128" y="211455"/>
                      <a:pt x="259080" y="211455"/>
                      <a:pt x="260033" y="210503"/>
                    </a:cubicBezTo>
                    <a:lnTo>
                      <a:pt x="261938" y="210503"/>
                    </a:lnTo>
                    <a:cubicBezTo>
                      <a:pt x="262890" y="210503"/>
                      <a:pt x="262890" y="209550"/>
                      <a:pt x="262890" y="209550"/>
                    </a:cubicBezTo>
                    <a:cubicBezTo>
                      <a:pt x="263843" y="209550"/>
                      <a:pt x="265748" y="208598"/>
                      <a:pt x="264795" y="208598"/>
                    </a:cubicBezTo>
                    <a:cubicBezTo>
                      <a:pt x="262890" y="206692"/>
                      <a:pt x="260033" y="210503"/>
                      <a:pt x="257175" y="208598"/>
                    </a:cubicBezTo>
                    <a:cubicBezTo>
                      <a:pt x="258128" y="207645"/>
                      <a:pt x="258128" y="205740"/>
                      <a:pt x="259080" y="205740"/>
                    </a:cubicBezTo>
                    <a:lnTo>
                      <a:pt x="260985" y="205740"/>
                    </a:lnTo>
                    <a:cubicBezTo>
                      <a:pt x="260985" y="204788"/>
                      <a:pt x="261938" y="203835"/>
                      <a:pt x="261938" y="203835"/>
                    </a:cubicBezTo>
                    <a:cubicBezTo>
                      <a:pt x="269558" y="199073"/>
                      <a:pt x="277178" y="195263"/>
                      <a:pt x="283845" y="191453"/>
                    </a:cubicBezTo>
                    <a:cubicBezTo>
                      <a:pt x="281940" y="191453"/>
                      <a:pt x="280988" y="193358"/>
                      <a:pt x="280035" y="192405"/>
                    </a:cubicBezTo>
                    <a:cubicBezTo>
                      <a:pt x="280988" y="192405"/>
                      <a:pt x="280035" y="190500"/>
                      <a:pt x="280988" y="190500"/>
                    </a:cubicBezTo>
                    <a:cubicBezTo>
                      <a:pt x="286703" y="188595"/>
                      <a:pt x="291465" y="185738"/>
                      <a:pt x="297180" y="183833"/>
                    </a:cubicBezTo>
                    <a:cubicBezTo>
                      <a:pt x="295275" y="183833"/>
                      <a:pt x="293370" y="185738"/>
                      <a:pt x="291465" y="183833"/>
                    </a:cubicBezTo>
                    <a:cubicBezTo>
                      <a:pt x="292418" y="182880"/>
                      <a:pt x="293370" y="181928"/>
                      <a:pt x="294323" y="181928"/>
                    </a:cubicBezTo>
                    <a:lnTo>
                      <a:pt x="294323" y="180023"/>
                    </a:lnTo>
                    <a:cubicBezTo>
                      <a:pt x="294323" y="179070"/>
                      <a:pt x="295275" y="179070"/>
                      <a:pt x="295275" y="179070"/>
                    </a:cubicBezTo>
                    <a:cubicBezTo>
                      <a:pt x="294323" y="179070"/>
                      <a:pt x="294323" y="178117"/>
                      <a:pt x="294323" y="178117"/>
                    </a:cubicBezTo>
                    <a:cubicBezTo>
                      <a:pt x="295275" y="177165"/>
                      <a:pt x="296228" y="177165"/>
                      <a:pt x="297180" y="176213"/>
                    </a:cubicBezTo>
                    <a:cubicBezTo>
                      <a:pt x="296228" y="176213"/>
                      <a:pt x="295275" y="176213"/>
                      <a:pt x="295275" y="175260"/>
                    </a:cubicBezTo>
                    <a:cubicBezTo>
                      <a:pt x="297180" y="173355"/>
                      <a:pt x="299085" y="172403"/>
                      <a:pt x="301943" y="172403"/>
                    </a:cubicBezTo>
                    <a:cubicBezTo>
                      <a:pt x="300990" y="171450"/>
                      <a:pt x="300038" y="172403"/>
                      <a:pt x="300038" y="171450"/>
                    </a:cubicBezTo>
                    <a:cubicBezTo>
                      <a:pt x="300038" y="170498"/>
                      <a:pt x="300990" y="170498"/>
                      <a:pt x="300990" y="170498"/>
                    </a:cubicBezTo>
                    <a:lnTo>
                      <a:pt x="300990" y="170498"/>
                    </a:lnTo>
                    <a:cubicBezTo>
                      <a:pt x="300038" y="169545"/>
                      <a:pt x="300038" y="168592"/>
                      <a:pt x="300038" y="168592"/>
                    </a:cubicBezTo>
                    <a:cubicBezTo>
                      <a:pt x="302895" y="164783"/>
                      <a:pt x="302895" y="160020"/>
                      <a:pt x="304800" y="156210"/>
                    </a:cubicBezTo>
                    <a:cubicBezTo>
                      <a:pt x="303848" y="156210"/>
                      <a:pt x="303848" y="156210"/>
                      <a:pt x="303848" y="155258"/>
                    </a:cubicBezTo>
                    <a:cubicBezTo>
                      <a:pt x="299085" y="160973"/>
                      <a:pt x="290513" y="162878"/>
                      <a:pt x="282893" y="164783"/>
                    </a:cubicBezTo>
                    <a:lnTo>
                      <a:pt x="280035" y="164783"/>
                    </a:lnTo>
                    <a:cubicBezTo>
                      <a:pt x="277178" y="165735"/>
                      <a:pt x="274320" y="165735"/>
                      <a:pt x="271463" y="163830"/>
                    </a:cubicBezTo>
                    <a:cubicBezTo>
                      <a:pt x="269558" y="162878"/>
                      <a:pt x="268605" y="160973"/>
                      <a:pt x="266700" y="160020"/>
                    </a:cubicBezTo>
                    <a:cubicBezTo>
                      <a:pt x="262890" y="157163"/>
                      <a:pt x="258128" y="155258"/>
                      <a:pt x="254317" y="154305"/>
                    </a:cubicBezTo>
                    <a:cubicBezTo>
                      <a:pt x="240983" y="150495"/>
                      <a:pt x="227648" y="148590"/>
                      <a:pt x="215265" y="148590"/>
                    </a:cubicBezTo>
                    <a:cubicBezTo>
                      <a:pt x="220980" y="145733"/>
                      <a:pt x="226695" y="145733"/>
                      <a:pt x="233363" y="143828"/>
                    </a:cubicBezTo>
                    <a:cubicBezTo>
                      <a:pt x="241935" y="140970"/>
                      <a:pt x="250508" y="138113"/>
                      <a:pt x="259080" y="139065"/>
                    </a:cubicBezTo>
                    <a:cubicBezTo>
                      <a:pt x="257175" y="138113"/>
                      <a:pt x="255270" y="139065"/>
                      <a:pt x="254317" y="139065"/>
                    </a:cubicBezTo>
                    <a:cubicBezTo>
                      <a:pt x="246698" y="138113"/>
                      <a:pt x="240030" y="140970"/>
                      <a:pt x="232410" y="141923"/>
                    </a:cubicBezTo>
                    <a:cubicBezTo>
                      <a:pt x="227648" y="142875"/>
                      <a:pt x="222885" y="144780"/>
                      <a:pt x="217170" y="145733"/>
                    </a:cubicBezTo>
                    <a:cubicBezTo>
                      <a:pt x="214313" y="146685"/>
                      <a:pt x="212408" y="149542"/>
                      <a:pt x="208598" y="149542"/>
                    </a:cubicBezTo>
                    <a:lnTo>
                      <a:pt x="208598" y="147638"/>
                    </a:lnTo>
                    <a:cubicBezTo>
                      <a:pt x="213360" y="141923"/>
                      <a:pt x="220028" y="135255"/>
                      <a:pt x="227648" y="135255"/>
                    </a:cubicBezTo>
                    <a:cubicBezTo>
                      <a:pt x="237173" y="133350"/>
                      <a:pt x="245745" y="135255"/>
                      <a:pt x="254317" y="136208"/>
                    </a:cubicBezTo>
                    <a:cubicBezTo>
                      <a:pt x="260985" y="137160"/>
                      <a:pt x="266700" y="138113"/>
                      <a:pt x="273368" y="140017"/>
                    </a:cubicBezTo>
                    <a:cubicBezTo>
                      <a:pt x="276225" y="140017"/>
                      <a:pt x="276225" y="143828"/>
                      <a:pt x="278130" y="144780"/>
                    </a:cubicBezTo>
                    <a:cubicBezTo>
                      <a:pt x="280988" y="145733"/>
                      <a:pt x="283845" y="144780"/>
                      <a:pt x="287655" y="146685"/>
                    </a:cubicBezTo>
                    <a:cubicBezTo>
                      <a:pt x="287655" y="145733"/>
                      <a:pt x="286703" y="144780"/>
                      <a:pt x="287655" y="143828"/>
                    </a:cubicBezTo>
                    <a:cubicBezTo>
                      <a:pt x="289560" y="141923"/>
                      <a:pt x="292418" y="144780"/>
                      <a:pt x="294323" y="142875"/>
                    </a:cubicBezTo>
                    <a:cubicBezTo>
                      <a:pt x="298133" y="140017"/>
                      <a:pt x="290513" y="136208"/>
                      <a:pt x="288608" y="132398"/>
                    </a:cubicBezTo>
                    <a:cubicBezTo>
                      <a:pt x="288608" y="131445"/>
                      <a:pt x="289560" y="131445"/>
                      <a:pt x="289560" y="131445"/>
                    </a:cubicBezTo>
                    <a:cubicBezTo>
                      <a:pt x="293370" y="135255"/>
                      <a:pt x="296228" y="139065"/>
                      <a:pt x="301943" y="141923"/>
                    </a:cubicBezTo>
                    <a:cubicBezTo>
                      <a:pt x="304800" y="142875"/>
                      <a:pt x="310515" y="144780"/>
                      <a:pt x="309563" y="140970"/>
                    </a:cubicBezTo>
                    <a:cubicBezTo>
                      <a:pt x="306705" y="135255"/>
                      <a:pt x="301943" y="130492"/>
                      <a:pt x="298133" y="125730"/>
                    </a:cubicBezTo>
                    <a:lnTo>
                      <a:pt x="298133" y="123825"/>
                    </a:lnTo>
                    <a:cubicBezTo>
                      <a:pt x="297180" y="123825"/>
                      <a:pt x="297180" y="122873"/>
                      <a:pt x="296228" y="122873"/>
                    </a:cubicBezTo>
                    <a:lnTo>
                      <a:pt x="296228" y="120015"/>
                    </a:lnTo>
                    <a:cubicBezTo>
                      <a:pt x="294323" y="119063"/>
                      <a:pt x="294323" y="117158"/>
                      <a:pt x="293370" y="115253"/>
                    </a:cubicBezTo>
                    <a:cubicBezTo>
                      <a:pt x="291465" y="112395"/>
                      <a:pt x="292418" y="109538"/>
                      <a:pt x="291465" y="105728"/>
                    </a:cubicBezTo>
                    <a:cubicBezTo>
                      <a:pt x="291465" y="103823"/>
                      <a:pt x="291465" y="100965"/>
                      <a:pt x="290513" y="98108"/>
                    </a:cubicBezTo>
                    <a:cubicBezTo>
                      <a:pt x="288608" y="89535"/>
                      <a:pt x="286703" y="81915"/>
                      <a:pt x="285750" y="73342"/>
                    </a:cubicBezTo>
                    <a:cubicBezTo>
                      <a:pt x="284798" y="63817"/>
                      <a:pt x="291465" y="56197"/>
                      <a:pt x="296228" y="47625"/>
                    </a:cubicBezTo>
                    <a:cubicBezTo>
                      <a:pt x="300038" y="41910"/>
                      <a:pt x="303848" y="35242"/>
                      <a:pt x="310515" y="31433"/>
                    </a:cubicBezTo>
                    <a:cubicBezTo>
                      <a:pt x="312420" y="25718"/>
                      <a:pt x="316230" y="20003"/>
                      <a:pt x="320040" y="15240"/>
                    </a:cubicBezTo>
                    <a:cubicBezTo>
                      <a:pt x="323850" y="10478"/>
                      <a:pt x="330518" y="7620"/>
                      <a:pt x="336233" y="4763"/>
                    </a:cubicBezTo>
                    <a:cubicBezTo>
                      <a:pt x="342900" y="1905"/>
                      <a:pt x="349568" y="0"/>
                      <a:pt x="349568" y="0"/>
                    </a:cubicBezTo>
                    <a:lnTo>
                      <a:pt x="0" y="0"/>
                    </a:lnTo>
                    <a:lnTo>
                      <a:pt x="0" y="269558"/>
                    </a:lnTo>
                    <a:lnTo>
                      <a:pt x="247650" y="269558"/>
                    </a:lnTo>
                    <a:cubicBezTo>
                      <a:pt x="257175" y="262890"/>
                      <a:pt x="266700" y="259080"/>
                      <a:pt x="280988" y="252413"/>
                    </a:cubicBezTo>
                    <a:cubicBezTo>
                      <a:pt x="286703" y="249555"/>
                      <a:pt x="301943" y="242888"/>
                      <a:pt x="306705" y="237173"/>
                    </a:cubicBezTo>
                    <a:moveTo>
                      <a:pt x="227648" y="200978"/>
                    </a:moveTo>
                    <a:cubicBezTo>
                      <a:pt x="226695" y="200978"/>
                      <a:pt x="224790" y="201930"/>
                      <a:pt x="224790" y="200025"/>
                    </a:cubicBezTo>
                    <a:cubicBezTo>
                      <a:pt x="225742" y="197167"/>
                      <a:pt x="228600" y="197167"/>
                      <a:pt x="230505" y="196215"/>
                    </a:cubicBezTo>
                    <a:cubicBezTo>
                      <a:pt x="231458" y="195263"/>
                      <a:pt x="233363" y="194310"/>
                      <a:pt x="234315" y="195263"/>
                    </a:cubicBezTo>
                    <a:cubicBezTo>
                      <a:pt x="235267" y="197167"/>
                      <a:pt x="237173" y="196215"/>
                      <a:pt x="238125" y="197167"/>
                    </a:cubicBezTo>
                    <a:cubicBezTo>
                      <a:pt x="235267" y="200978"/>
                      <a:pt x="231458" y="200025"/>
                      <a:pt x="227648" y="200978"/>
                    </a:cubicBezTo>
                    <a:moveTo>
                      <a:pt x="149542" y="189548"/>
                    </a:moveTo>
                    <a:cubicBezTo>
                      <a:pt x="149542" y="189548"/>
                      <a:pt x="148590" y="188595"/>
                      <a:pt x="148590" y="188595"/>
                    </a:cubicBezTo>
                    <a:cubicBezTo>
                      <a:pt x="155258" y="180023"/>
                      <a:pt x="160020" y="171450"/>
                      <a:pt x="164783" y="162878"/>
                    </a:cubicBezTo>
                    <a:cubicBezTo>
                      <a:pt x="171450" y="159067"/>
                      <a:pt x="177165" y="154305"/>
                      <a:pt x="181928" y="148590"/>
                    </a:cubicBezTo>
                    <a:cubicBezTo>
                      <a:pt x="190500" y="139065"/>
                      <a:pt x="200025" y="131445"/>
                      <a:pt x="210503" y="125730"/>
                    </a:cubicBezTo>
                    <a:cubicBezTo>
                      <a:pt x="214313" y="123825"/>
                      <a:pt x="220028" y="124778"/>
                      <a:pt x="223838" y="126683"/>
                    </a:cubicBezTo>
                    <a:cubicBezTo>
                      <a:pt x="221933" y="128588"/>
                      <a:pt x="220028" y="128588"/>
                      <a:pt x="218123" y="129540"/>
                    </a:cubicBezTo>
                    <a:cubicBezTo>
                      <a:pt x="217170" y="129540"/>
                      <a:pt x="217170" y="129540"/>
                      <a:pt x="216217" y="128588"/>
                    </a:cubicBezTo>
                    <a:cubicBezTo>
                      <a:pt x="217170" y="127635"/>
                      <a:pt x="217170" y="127635"/>
                      <a:pt x="217170" y="126683"/>
                    </a:cubicBezTo>
                    <a:cubicBezTo>
                      <a:pt x="212408" y="132398"/>
                      <a:pt x="204788" y="135255"/>
                      <a:pt x="200978" y="141923"/>
                    </a:cubicBezTo>
                    <a:cubicBezTo>
                      <a:pt x="198120" y="146685"/>
                      <a:pt x="196215" y="153353"/>
                      <a:pt x="189548" y="155258"/>
                    </a:cubicBezTo>
                    <a:cubicBezTo>
                      <a:pt x="187642" y="156210"/>
                      <a:pt x="190500" y="153353"/>
                      <a:pt x="188595" y="154305"/>
                    </a:cubicBezTo>
                    <a:cubicBezTo>
                      <a:pt x="173355" y="164783"/>
                      <a:pt x="161925" y="176213"/>
                      <a:pt x="149542" y="189548"/>
                    </a:cubicBezTo>
                    <a:moveTo>
                      <a:pt x="192405" y="156210"/>
                    </a:moveTo>
                    <a:cubicBezTo>
                      <a:pt x="191453" y="157163"/>
                      <a:pt x="191453" y="157163"/>
                      <a:pt x="190500" y="158115"/>
                    </a:cubicBezTo>
                    <a:cubicBezTo>
                      <a:pt x="189548" y="159067"/>
                      <a:pt x="189548" y="160020"/>
                      <a:pt x="188595" y="160020"/>
                    </a:cubicBezTo>
                    <a:cubicBezTo>
                      <a:pt x="187642" y="160020"/>
                      <a:pt x="187642" y="160020"/>
                      <a:pt x="187642" y="159067"/>
                    </a:cubicBezTo>
                    <a:cubicBezTo>
                      <a:pt x="188595" y="157163"/>
                      <a:pt x="189548" y="155258"/>
                      <a:pt x="191453" y="154305"/>
                    </a:cubicBezTo>
                    <a:cubicBezTo>
                      <a:pt x="192405" y="155258"/>
                      <a:pt x="192405" y="155258"/>
                      <a:pt x="192405" y="156210"/>
                    </a:cubicBezTo>
                    <a:moveTo>
                      <a:pt x="216217" y="232410"/>
                    </a:moveTo>
                    <a:cubicBezTo>
                      <a:pt x="216217" y="233363"/>
                      <a:pt x="215265" y="233363"/>
                      <a:pt x="215265" y="234315"/>
                    </a:cubicBezTo>
                    <a:cubicBezTo>
                      <a:pt x="216217" y="234315"/>
                      <a:pt x="216217" y="234315"/>
                      <a:pt x="216217" y="235267"/>
                    </a:cubicBezTo>
                    <a:cubicBezTo>
                      <a:pt x="215265" y="236220"/>
                      <a:pt x="214313" y="237173"/>
                      <a:pt x="212408" y="238125"/>
                    </a:cubicBezTo>
                    <a:cubicBezTo>
                      <a:pt x="212408" y="238125"/>
                      <a:pt x="212408" y="238125"/>
                      <a:pt x="211455" y="238125"/>
                    </a:cubicBezTo>
                    <a:cubicBezTo>
                      <a:pt x="210503" y="239078"/>
                      <a:pt x="210503" y="239078"/>
                      <a:pt x="209550" y="240030"/>
                    </a:cubicBezTo>
                    <a:cubicBezTo>
                      <a:pt x="208598" y="240983"/>
                      <a:pt x="205740" y="240030"/>
                      <a:pt x="206692" y="239078"/>
                    </a:cubicBezTo>
                    <a:cubicBezTo>
                      <a:pt x="207645" y="238125"/>
                      <a:pt x="209550" y="236220"/>
                      <a:pt x="210503" y="235267"/>
                    </a:cubicBezTo>
                    <a:cubicBezTo>
                      <a:pt x="211455" y="234315"/>
                      <a:pt x="212408" y="234315"/>
                      <a:pt x="212408" y="233363"/>
                    </a:cubicBezTo>
                    <a:cubicBezTo>
                      <a:pt x="212408" y="233363"/>
                      <a:pt x="213360" y="232410"/>
                      <a:pt x="213360" y="232410"/>
                    </a:cubicBezTo>
                    <a:cubicBezTo>
                      <a:pt x="213360" y="231458"/>
                      <a:pt x="216217" y="231458"/>
                      <a:pt x="216217" y="232410"/>
                    </a:cubicBezTo>
                    <a:moveTo>
                      <a:pt x="206692" y="228600"/>
                    </a:moveTo>
                    <a:cubicBezTo>
                      <a:pt x="206692" y="228600"/>
                      <a:pt x="206692" y="228600"/>
                      <a:pt x="206692" y="228600"/>
                    </a:cubicBezTo>
                    <a:cubicBezTo>
                      <a:pt x="204788" y="230505"/>
                      <a:pt x="202883" y="231458"/>
                      <a:pt x="200978" y="232410"/>
                    </a:cubicBezTo>
                    <a:cubicBezTo>
                      <a:pt x="199073" y="233363"/>
                      <a:pt x="196215" y="234315"/>
                      <a:pt x="194310" y="235267"/>
                    </a:cubicBezTo>
                    <a:cubicBezTo>
                      <a:pt x="194310" y="235267"/>
                      <a:pt x="194310" y="235267"/>
                      <a:pt x="194310" y="235267"/>
                    </a:cubicBezTo>
                    <a:cubicBezTo>
                      <a:pt x="194310" y="235267"/>
                      <a:pt x="193358" y="235267"/>
                      <a:pt x="193358" y="235267"/>
                    </a:cubicBezTo>
                    <a:cubicBezTo>
                      <a:pt x="191453" y="236220"/>
                      <a:pt x="189548" y="238125"/>
                      <a:pt x="188595" y="239078"/>
                    </a:cubicBezTo>
                    <a:cubicBezTo>
                      <a:pt x="188595" y="239078"/>
                      <a:pt x="188595" y="239078"/>
                      <a:pt x="187642" y="240030"/>
                    </a:cubicBezTo>
                    <a:cubicBezTo>
                      <a:pt x="187642" y="240030"/>
                      <a:pt x="187642" y="240030"/>
                      <a:pt x="187642" y="240030"/>
                    </a:cubicBezTo>
                    <a:cubicBezTo>
                      <a:pt x="187642" y="240030"/>
                      <a:pt x="187642" y="240030"/>
                      <a:pt x="187642" y="240030"/>
                    </a:cubicBezTo>
                    <a:cubicBezTo>
                      <a:pt x="187642" y="240030"/>
                      <a:pt x="186690" y="240983"/>
                      <a:pt x="186690" y="240983"/>
                    </a:cubicBezTo>
                    <a:cubicBezTo>
                      <a:pt x="186690" y="240983"/>
                      <a:pt x="186690" y="240983"/>
                      <a:pt x="186690" y="240983"/>
                    </a:cubicBezTo>
                    <a:cubicBezTo>
                      <a:pt x="186690" y="240983"/>
                      <a:pt x="186690" y="240983"/>
                      <a:pt x="186690" y="240983"/>
                    </a:cubicBezTo>
                    <a:cubicBezTo>
                      <a:pt x="186690" y="240983"/>
                      <a:pt x="185738" y="241935"/>
                      <a:pt x="185738" y="241935"/>
                    </a:cubicBezTo>
                    <a:cubicBezTo>
                      <a:pt x="185738" y="241935"/>
                      <a:pt x="185738" y="242888"/>
                      <a:pt x="184785" y="242888"/>
                    </a:cubicBezTo>
                    <a:cubicBezTo>
                      <a:pt x="184785" y="242888"/>
                      <a:pt x="183833" y="242888"/>
                      <a:pt x="183833" y="242888"/>
                    </a:cubicBezTo>
                    <a:cubicBezTo>
                      <a:pt x="183833" y="242888"/>
                      <a:pt x="183833" y="242888"/>
                      <a:pt x="183833" y="242888"/>
                    </a:cubicBezTo>
                    <a:cubicBezTo>
                      <a:pt x="183833" y="242888"/>
                      <a:pt x="182880" y="242888"/>
                      <a:pt x="182880" y="242888"/>
                    </a:cubicBezTo>
                    <a:cubicBezTo>
                      <a:pt x="182880" y="242888"/>
                      <a:pt x="181928" y="242888"/>
                      <a:pt x="181928" y="242888"/>
                    </a:cubicBezTo>
                    <a:cubicBezTo>
                      <a:pt x="181928" y="242888"/>
                      <a:pt x="181928" y="242888"/>
                      <a:pt x="181928" y="242888"/>
                    </a:cubicBezTo>
                    <a:cubicBezTo>
                      <a:pt x="181928" y="242888"/>
                      <a:pt x="181928" y="242888"/>
                      <a:pt x="181928" y="242888"/>
                    </a:cubicBezTo>
                    <a:cubicBezTo>
                      <a:pt x="180975" y="243840"/>
                      <a:pt x="180975" y="243840"/>
                      <a:pt x="180023" y="244792"/>
                    </a:cubicBezTo>
                    <a:cubicBezTo>
                      <a:pt x="179070" y="245745"/>
                      <a:pt x="178117" y="246698"/>
                      <a:pt x="177165" y="247650"/>
                    </a:cubicBezTo>
                    <a:cubicBezTo>
                      <a:pt x="177165" y="247650"/>
                      <a:pt x="177165" y="247650"/>
                      <a:pt x="177165" y="247650"/>
                    </a:cubicBezTo>
                    <a:cubicBezTo>
                      <a:pt x="177165" y="247650"/>
                      <a:pt x="177165" y="247650"/>
                      <a:pt x="177165" y="247650"/>
                    </a:cubicBezTo>
                    <a:cubicBezTo>
                      <a:pt x="177165" y="247650"/>
                      <a:pt x="177165" y="247650"/>
                      <a:pt x="177165" y="247650"/>
                    </a:cubicBezTo>
                    <a:cubicBezTo>
                      <a:pt x="177165" y="247650"/>
                      <a:pt x="177165" y="247650"/>
                      <a:pt x="177165" y="247650"/>
                    </a:cubicBezTo>
                    <a:cubicBezTo>
                      <a:pt x="177165" y="247650"/>
                      <a:pt x="177165" y="247650"/>
                      <a:pt x="177165" y="247650"/>
                    </a:cubicBezTo>
                    <a:cubicBezTo>
                      <a:pt x="177165" y="247650"/>
                      <a:pt x="177165" y="247650"/>
                      <a:pt x="177165" y="248603"/>
                    </a:cubicBezTo>
                    <a:lnTo>
                      <a:pt x="177165" y="248603"/>
                    </a:lnTo>
                    <a:cubicBezTo>
                      <a:pt x="177165" y="248603"/>
                      <a:pt x="177165" y="248603"/>
                      <a:pt x="177165" y="248603"/>
                    </a:cubicBezTo>
                    <a:cubicBezTo>
                      <a:pt x="177165" y="248603"/>
                      <a:pt x="177165" y="248603"/>
                      <a:pt x="177165" y="248603"/>
                    </a:cubicBezTo>
                    <a:cubicBezTo>
                      <a:pt x="177165" y="248603"/>
                      <a:pt x="177165" y="248603"/>
                      <a:pt x="177165" y="248603"/>
                    </a:cubicBezTo>
                    <a:cubicBezTo>
                      <a:pt x="177165" y="248603"/>
                      <a:pt x="177165" y="247650"/>
                      <a:pt x="177165" y="247650"/>
                    </a:cubicBezTo>
                    <a:lnTo>
                      <a:pt x="177165" y="247650"/>
                    </a:lnTo>
                    <a:cubicBezTo>
                      <a:pt x="177165" y="247650"/>
                      <a:pt x="177165" y="247650"/>
                      <a:pt x="177165" y="247650"/>
                    </a:cubicBezTo>
                    <a:cubicBezTo>
                      <a:pt x="178117" y="246698"/>
                      <a:pt x="178117" y="246698"/>
                      <a:pt x="179070" y="245745"/>
                    </a:cubicBezTo>
                    <a:cubicBezTo>
                      <a:pt x="179070" y="245745"/>
                      <a:pt x="179070" y="245745"/>
                      <a:pt x="179070" y="245745"/>
                    </a:cubicBezTo>
                    <a:cubicBezTo>
                      <a:pt x="179070" y="245745"/>
                      <a:pt x="179070" y="245745"/>
                      <a:pt x="180023" y="244792"/>
                    </a:cubicBezTo>
                    <a:cubicBezTo>
                      <a:pt x="180023" y="244792"/>
                      <a:pt x="180975" y="243840"/>
                      <a:pt x="180975" y="243840"/>
                    </a:cubicBezTo>
                    <a:cubicBezTo>
                      <a:pt x="180975" y="243840"/>
                      <a:pt x="180975" y="243840"/>
                      <a:pt x="180975" y="243840"/>
                    </a:cubicBezTo>
                    <a:cubicBezTo>
                      <a:pt x="181928" y="242888"/>
                      <a:pt x="181928" y="241935"/>
                      <a:pt x="182880" y="241935"/>
                    </a:cubicBezTo>
                    <a:cubicBezTo>
                      <a:pt x="182880" y="241935"/>
                      <a:pt x="182880" y="241935"/>
                      <a:pt x="182880" y="241935"/>
                    </a:cubicBezTo>
                    <a:cubicBezTo>
                      <a:pt x="182880" y="241935"/>
                      <a:pt x="182880" y="241935"/>
                      <a:pt x="182880" y="241935"/>
                    </a:cubicBezTo>
                    <a:cubicBezTo>
                      <a:pt x="182880" y="241935"/>
                      <a:pt x="183833" y="240983"/>
                      <a:pt x="183833" y="240983"/>
                    </a:cubicBezTo>
                    <a:cubicBezTo>
                      <a:pt x="183833" y="240983"/>
                      <a:pt x="183833" y="240030"/>
                      <a:pt x="184785" y="240030"/>
                    </a:cubicBezTo>
                    <a:cubicBezTo>
                      <a:pt x="184785" y="240030"/>
                      <a:pt x="184785" y="240030"/>
                      <a:pt x="184785" y="240030"/>
                    </a:cubicBezTo>
                    <a:cubicBezTo>
                      <a:pt x="184785" y="240030"/>
                      <a:pt x="184785" y="240030"/>
                      <a:pt x="184785" y="240030"/>
                    </a:cubicBezTo>
                    <a:cubicBezTo>
                      <a:pt x="184785" y="240030"/>
                      <a:pt x="184785" y="240030"/>
                      <a:pt x="184785" y="240030"/>
                    </a:cubicBezTo>
                    <a:cubicBezTo>
                      <a:pt x="184785" y="240030"/>
                      <a:pt x="184785" y="239078"/>
                      <a:pt x="185738" y="239078"/>
                    </a:cubicBezTo>
                    <a:cubicBezTo>
                      <a:pt x="185738" y="239078"/>
                      <a:pt x="185738" y="239078"/>
                      <a:pt x="185738" y="239078"/>
                    </a:cubicBezTo>
                    <a:cubicBezTo>
                      <a:pt x="185738" y="239078"/>
                      <a:pt x="185738" y="239078"/>
                      <a:pt x="185738" y="239078"/>
                    </a:cubicBezTo>
                    <a:cubicBezTo>
                      <a:pt x="185738" y="239078"/>
                      <a:pt x="185738" y="239078"/>
                      <a:pt x="185738" y="238125"/>
                    </a:cubicBezTo>
                    <a:cubicBezTo>
                      <a:pt x="185738" y="238125"/>
                      <a:pt x="185738" y="238125"/>
                      <a:pt x="185738" y="238125"/>
                    </a:cubicBezTo>
                    <a:cubicBezTo>
                      <a:pt x="185738" y="238125"/>
                      <a:pt x="185738" y="237173"/>
                      <a:pt x="185738" y="237173"/>
                    </a:cubicBezTo>
                    <a:cubicBezTo>
                      <a:pt x="185738" y="237173"/>
                      <a:pt x="185738" y="237173"/>
                      <a:pt x="185738" y="237173"/>
                    </a:cubicBezTo>
                    <a:cubicBezTo>
                      <a:pt x="186690" y="236220"/>
                      <a:pt x="186690" y="235267"/>
                      <a:pt x="187642" y="234315"/>
                    </a:cubicBezTo>
                    <a:cubicBezTo>
                      <a:pt x="187642" y="234315"/>
                      <a:pt x="187642" y="234315"/>
                      <a:pt x="187642" y="234315"/>
                    </a:cubicBezTo>
                    <a:cubicBezTo>
                      <a:pt x="186690" y="234315"/>
                      <a:pt x="186690" y="235267"/>
                      <a:pt x="185738" y="236220"/>
                    </a:cubicBezTo>
                    <a:cubicBezTo>
                      <a:pt x="184785" y="236220"/>
                      <a:pt x="183833" y="236220"/>
                      <a:pt x="184785" y="235267"/>
                    </a:cubicBezTo>
                    <a:cubicBezTo>
                      <a:pt x="184785" y="235267"/>
                      <a:pt x="185738" y="234315"/>
                      <a:pt x="185738" y="234315"/>
                    </a:cubicBezTo>
                    <a:cubicBezTo>
                      <a:pt x="185738" y="234315"/>
                      <a:pt x="185738" y="234315"/>
                      <a:pt x="185738" y="234315"/>
                    </a:cubicBezTo>
                    <a:cubicBezTo>
                      <a:pt x="186690" y="233363"/>
                      <a:pt x="187642" y="232410"/>
                      <a:pt x="188595" y="231458"/>
                    </a:cubicBezTo>
                    <a:cubicBezTo>
                      <a:pt x="189548" y="231458"/>
                      <a:pt x="189548" y="230505"/>
                      <a:pt x="190500" y="230505"/>
                    </a:cubicBezTo>
                    <a:cubicBezTo>
                      <a:pt x="190500" y="230505"/>
                      <a:pt x="190500" y="230505"/>
                      <a:pt x="190500" y="230505"/>
                    </a:cubicBezTo>
                    <a:cubicBezTo>
                      <a:pt x="190500" y="230505"/>
                      <a:pt x="191453" y="229553"/>
                      <a:pt x="191453" y="229553"/>
                    </a:cubicBezTo>
                    <a:cubicBezTo>
                      <a:pt x="191453" y="229553"/>
                      <a:pt x="191453" y="229553"/>
                      <a:pt x="191453" y="229553"/>
                    </a:cubicBezTo>
                    <a:cubicBezTo>
                      <a:pt x="196215" y="224790"/>
                      <a:pt x="204788" y="224790"/>
                      <a:pt x="211455" y="221933"/>
                    </a:cubicBezTo>
                    <a:cubicBezTo>
                      <a:pt x="214313" y="220980"/>
                      <a:pt x="217170" y="222885"/>
                      <a:pt x="220028" y="221933"/>
                    </a:cubicBezTo>
                    <a:cubicBezTo>
                      <a:pt x="221933" y="221933"/>
                      <a:pt x="222885" y="221933"/>
                      <a:pt x="224790" y="222885"/>
                    </a:cubicBezTo>
                    <a:cubicBezTo>
                      <a:pt x="215265" y="222885"/>
                      <a:pt x="211455" y="225742"/>
                      <a:pt x="206692" y="228600"/>
                    </a:cubicBezTo>
                    <a:moveTo>
                      <a:pt x="217170" y="193358"/>
                    </a:moveTo>
                    <a:cubicBezTo>
                      <a:pt x="216217" y="192405"/>
                      <a:pt x="219075" y="193358"/>
                      <a:pt x="219075" y="192405"/>
                    </a:cubicBezTo>
                    <a:lnTo>
                      <a:pt x="215265" y="192405"/>
                    </a:lnTo>
                    <a:cubicBezTo>
                      <a:pt x="214313" y="192405"/>
                      <a:pt x="214313" y="191453"/>
                      <a:pt x="214313" y="191453"/>
                    </a:cubicBezTo>
                    <a:cubicBezTo>
                      <a:pt x="211455" y="192405"/>
                      <a:pt x="208598" y="193358"/>
                      <a:pt x="205740" y="193358"/>
                    </a:cubicBezTo>
                    <a:cubicBezTo>
                      <a:pt x="201930" y="194310"/>
                      <a:pt x="199073" y="197167"/>
                      <a:pt x="195263" y="198120"/>
                    </a:cubicBezTo>
                    <a:cubicBezTo>
                      <a:pt x="189548" y="200025"/>
                      <a:pt x="184785" y="204788"/>
                      <a:pt x="179070" y="206692"/>
                    </a:cubicBezTo>
                    <a:cubicBezTo>
                      <a:pt x="178117" y="206692"/>
                      <a:pt x="178117" y="205740"/>
                      <a:pt x="178117" y="205740"/>
                    </a:cubicBezTo>
                    <a:cubicBezTo>
                      <a:pt x="179070" y="203835"/>
                      <a:pt x="180975" y="203835"/>
                      <a:pt x="181928" y="201930"/>
                    </a:cubicBezTo>
                    <a:cubicBezTo>
                      <a:pt x="181928" y="200978"/>
                      <a:pt x="181928" y="200978"/>
                      <a:pt x="180975" y="200978"/>
                    </a:cubicBezTo>
                    <a:cubicBezTo>
                      <a:pt x="184785" y="195263"/>
                      <a:pt x="190500" y="192405"/>
                      <a:pt x="196215" y="187642"/>
                    </a:cubicBezTo>
                    <a:lnTo>
                      <a:pt x="196215" y="185738"/>
                    </a:lnTo>
                    <a:cubicBezTo>
                      <a:pt x="198120" y="183833"/>
                      <a:pt x="200025" y="182880"/>
                      <a:pt x="200978" y="180023"/>
                    </a:cubicBezTo>
                    <a:cubicBezTo>
                      <a:pt x="201930" y="178117"/>
                      <a:pt x="203835" y="176213"/>
                      <a:pt x="205740" y="175260"/>
                    </a:cubicBezTo>
                    <a:cubicBezTo>
                      <a:pt x="204788" y="174308"/>
                      <a:pt x="203835" y="174308"/>
                      <a:pt x="203835" y="173355"/>
                    </a:cubicBezTo>
                    <a:cubicBezTo>
                      <a:pt x="201930" y="173355"/>
                      <a:pt x="200025" y="174308"/>
                      <a:pt x="198120" y="172403"/>
                    </a:cubicBezTo>
                    <a:cubicBezTo>
                      <a:pt x="199073" y="171450"/>
                      <a:pt x="200025" y="170498"/>
                      <a:pt x="200978" y="170498"/>
                    </a:cubicBezTo>
                    <a:cubicBezTo>
                      <a:pt x="200978" y="170498"/>
                      <a:pt x="200025" y="170498"/>
                      <a:pt x="200025" y="169545"/>
                    </a:cubicBezTo>
                    <a:cubicBezTo>
                      <a:pt x="199073" y="168592"/>
                      <a:pt x="200978" y="167640"/>
                      <a:pt x="202883" y="166688"/>
                    </a:cubicBezTo>
                    <a:cubicBezTo>
                      <a:pt x="204788" y="165735"/>
                      <a:pt x="207645" y="165735"/>
                      <a:pt x="208598" y="164783"/>
                    </a:cubicBezTo>
                    <a:cubicBezTo>
                      <a:pt x="204788" y="163830"/>
                      <a:pt x="200978" y="165735"/>
                      <a:pt x="197167" y="163830"/>
                    </a:cubicBezTo>
                    <a:cubicBezTo>
                      <a:pt x="200025" y="157163"/>
                      <a:pt x="203835" y="151448"/>
                      <a:pt x="209550" y="148590"/>
                    </a:cubicBezTo>
                    <a:cubicBezTo>
                      <a:pt x="210503" y="148590"/>
                      <a:pt x="211455" y="148590"/>
                      <a:pt x="211455" y="149542"/>
                    </a:cubicBezTo>
                    <a:cubicBezTo>
                      <a:pt x="211455" y="152400"/>
                      <a:pt x="209550" y="154305"/>
                      <a:pt x="207645" y="154305"/>
                    </a:cubicBezTo>
                    <a:cubicBezTo>
                      <a:pt x="211455" y="155258"/>
                      <a:pt x="216217" y="155258"/>
                      <a:pt x="220028" y="157163"/>
                    </a:cubicBezTo>
                    <a:cubicBezTo>
                      <a:pt x="219075" y="158115"/>
                      <a:pt x="218123" y="158115"/>
                      <a:pt x="218123" y="158115"/>
                    </a:cubicBezTo>
                    <a:cubicBezTo>
                      <a:pt x="220980" y="160020"/>
                      <a:pt x="223838" y="159067"/>
                      <a:pt x="226695" y="160973"/>
                    </a:cubicBezTo>
                    <a:cubicBezTo>
                      <a:pt x="224790" y="162878"/>
                      <a:pt x="223838" y="160973"/>
                      <a:pt x="221933" y="160973"/>
                    </a:cubicBezTo>
                    <a:cubicBezTo>
                      <a:pt x="238125" y="165735"/>
                      <a:pt x="254317" y="169545"/>
                      <a:pt x="267653" y="179070"/>
                    </a:cubicBezTo>
                    <a:cubicBezTo>
                      <a:pt x="256223" y="184785"/>
                      <a:pt x="244792" y="187642"/>
                      <a:pt x="232410" y="189548"/>
                    </a:cubicBezTo>
                    <a:cubicBezTo>
                      <a:pt x="230505" y="189548"/>
                      <a:pt x="229553" y="189548"/>
                      <a:pt x="228600" y="188595"/>
                    </a:cubicBezTo>
                    <a:cubicBezTo>
                      <a:pt x="228600" y="189548"/>
                      <a:pt x="228600" y="190500"/>
                      <a:pt x="227648" y="190500"/>
                    </a:cubicBezTo>
                    <a:cubicBezTo>
                      <a:pt x="225742" y="190500"/>
                      <a:pt x="223838" y="190500"/>
                      <a:pt x="222885" y="191453"/>
                    </a:cubicBezTo>
                    <a:cubicBezTo>
                      <a:pt x="221933" y="194310"/>
                      <a:pt x="219075" y="194310"/>
                      <a:pt x="217170" y="193358"/>
                    </a:cubicBezTo>
                  </a:path>
                </a:pathLst>
              </a:custGeom>
              <a:solidFill>
                <a:srgbClr val="000091"/>
              </a:solidFill>
              <a:ln w="9525" cap="flat">
                <a:noFill/>
                <a:prstDash val="solid"/>
                <a:miter/>
              </a:ln>
            </p:spPr>
            <p:txBody>
              <a:bodyPr rtlCol="0" anchor="ctr"/>
              <a:lstStyle/>
              <a:p>
                <a:endParaRPr lang="fr-FR"/>
              </a:p>
            </p:txBody>
          </p:sp>
          <p:sp>
            <p:nvSpPr>
              <p:cNvPr id="17" name="Forme libre : forme 16">
                <a:extLst>
                  <a:ext uri="{FF2B5EF4-FFF2-40B4-BE49-F238E27FC236}">
                    <a16:creationId xmlns:a16="http://schemas.microsoft.com/office/drawing/2014/main" xmlns="" id="{41FC6F51-0348-4282-861C-87E9A6355D24}"/>
                  </a:ext>
                </a:extLst>
              </p:cNvPr>
              <p:cNvSpPr/>
              <p:nvPr/>
            </p:nvSpPr>
            <p:spPr>
              <a:xfrm>
                <a:off x="687476" y="269557"/>
                <a:ext cx="327888" cy="269557"/>
              </a:xfrm>
              <a:custGeom>
                <a:avLst/>
                <a:gdLst>
                  <a:gd name="connsiteX0" fmla="*/ 325031 w 327888"/>
                  <a:gd name="connsiteY0" fmla="*/ 0 h 269557"/>
                  <a:gd name="connsiteX1" fmla="*/ 34519 w 327888"/>
                  <a:gd name="connsiteY1" fmla="*/ 0 h 269557"/>
                  <a:gd name="connsiteX2" fmla="*/ 37376 w 327888"/>
                  <a:gd name="connsiteY2" fmla="*/ 953 h 269557"/>
                  <a:gd name="connsiteX3" fmla="*/ 44996 w 327888"/>
                  <a:gd name="connsiteY3" fmla="*/ 4763 h 269557"/>
                  <a:gd name="connsiteX4" fmla="*/ 54521 w 327888"/>
                  <a:gd name="connsiteY4" fmla="*/ 13335 h 269557"/>
                  <a:gd name="connsiteX5" fmla="*/ 56426 w 327888"/>
                  <a:gd name="connsiteY5" fmla="*/ 20003 h 269557"/>
                  <a:gd name="connsiteX6" fmla="*/ 52616 w 327888"/>
                  <a:gd name="connsiteY6" fmla="*/ 27623 h 269557"/>
                  <a:gd name="connsiteX7" fmla="*/ 42139 w 327888"/>
                  <a:gd name="connsiteY7" fmla="*/ 28575 h 269557"/>
                  <a:gd name="connsiteX8" fmla="*/ 36424 w 327888"/>
                  <a:gd name="connsiteY8" fmla="*/ 27623 h 269557"/>
                  <a:gd name="connsiteX9" fmla="*/ 56426 w 327888"/>
                  <a:gd name="connsiteY9" fmla="*/ 40957 h 269557"/>
                  <a:gd name="connsiteX10" fmla="*/ 61189 w 327888"/>
                  <a:gd name="connsiteY10" fmla="*/ 42863 h 269557"/>
                  <a:gd name="connsiteX11" fmla="*/ 62141 w 327888"/>
                  <a:gd name="connsiteY11" fmla="*/ 44768 h 269557"/>
                  <a:gd name="connsiteX12" fmla="*/ 60236 w 327888"/>
                  <a:gd name="connsiteY12" fmla="*/ 47625 h 269557"/>
                  <a:gd name="connsiteX13" fmla="*/ 62141 w 327888"/>
                  <a:gd name="connsiteY13" fmla="*/ 47625 h 269557"/>
                  <a:gd name="connsiteX14" fmla="*/ 67856 w 327888"/>
                  <a:gd name="connsiteY14" fmla="*/ 42863 h 269557"/>
                  <a:gd name="connsiteX15" fmla="*/ 69761 w 327888"/>
                  <a:gd name="connsiteY15" fmla="*/ 50482 h 269557"/>
                  <a:gd name="connsiteX16" fmla="*/ 64046 w 327888"/>
                  <a:gd name="connsiteY16" fmla="*/ 55245 h 269557"/>
                  <a:gd name="connsiteX17" fmla="*/ 64046 w 327888"/>
                  <a:gd name="connsiteY17" fmla="*/ 59055 h 269557"/>
                  <a:gd name="connsiteX18" fmla="*/ 66904 w 327888"/>
                  <a:gd name="connsiteY18" fmla="*/ 64770 h 269557"/>
                  <a:gd name="connsiteX19" fmla="*/ 70714 w 327888"/>
                  <a:gd name="connsiteY19" fmla="*/ 76200 h 269557"/>
                  <a:gd name="connsiteX20" fmla="*/ 74524 w 327888"/>
                  <a:gd name="connsiteY20" fmla="*/ 99060 h 269557"/>
                  <a:gd name="connsiteX21" fmla="*/ 73571 w 327888"/>
                  <a:gd name="connsiteY21" fmla="*/ 110490 h 269557"/>
                  <a:gd name="connsiteX22" fmla="*/ 79286 w 327888"/>
                  <a:gd name="connsiteY22" fmla="*/ 120968 h 269557"/>
                  <a:gd name="connsiteX23" fmla="*/ 85001 w 327888"/>
                  <a:gd name="connsiteY23" fmla="*/ 129540 h 269557"/>
                  <a:gd name="connsiteX24" fmla="*/ 90716 w 327888"/>
                  <a:gd name="connsiteY24" fmla="*/ 145733 h 269557"/>
                  <a:gd name="connsiteX25" fmla="*/ 80239 w 327888"/>
                  <a:gd name="connsiteY25" fmla="*/ 150495 h 269557"/>
                  <a:gd name="connsiteX26" fmla="*/ 81191 w 327888"/>
                  <a:gd name="connsiteY26" fmla="*/ 160020 h 269557"/>
                  <a:gd name="connsiteX27" fmla="*/ 74524 w 327888"/>
                  <a:gd name="connsiteY27" fmla="*/ 169545 h 269557"/>
                  <a:gd name="connsiteX28" fmla="*/ 78334 w 327888"/>
                  <a:gd name="connsiteY28" fmla="*/ 171450 h 269557"/>
                  <a:gd name="connsiteX29" fmla="*/ 80239 w 327888"/>
                  <a:gd name="connsiteY29" fmla="*/ 178118 h 269557"/>
                  <a:gd name="connsiteX30" fmla="*/ 75476 w 327888"/>
                  <a:gd name="connsiteY30" fmla="*/ 187643 h 269557"/>
                  <a:gd name="connsiteX31" fmla="*/ 74524 w 327888"/>
                  <a:gd name="connsiteY31" fmla="*/ 199073 h 269557"/>
                  <a:gd name="connsiteX32" fmla="*/ 64999 w 327888"/>
                  <a:gd name="connsiteY32" fmla="*/ 206693 h 269557"/>
                  <a:gd name="connsiteX33" fmla="*/ 55474 w 327888"/>
                  <a:gd name="connsiteY33" fmla="*/ 207645 h 269557"/>
                  <a:gd name="connsiteX34" fmla="*/ 49759 w 327888"/>
                  <a:gd name="connsiteY34" fmla="*/ 206693 h 269557"/>
                  <a:gd name="connsiteX35" fmla="*/ 24041 w 327888"/>
                  <a:gd name="connsiteY35" fmla="*/ 202883 h 269557"/>
                  <a:gd name="connsiteX36" fmla="*/ 17374 w 327888"/>
                  <a:gd name="connsiteY36" fmla="*/ 204788 h 269557"/>
                  <a:gd name="connsiteX37" fmla="*/ 11659 w 327888"/>
                  <a:gd name="connsiteY37" fmla="*/ 210503 h 269557"/>
                  <a:gd name="connsiteX38" fmla="*/ 11659 w 327888"/>
                  <a:gd name="connsiteY38" fmla="*/ 210503 h 269557"/>
                  <a:gd name="connsiteX39" fmla="*/ 10706 w 327888"/>
                  <a:gd name="connsiteY39" fmla="*/ 211455 h 269557"/>
                  <a:gd name="connsiteX40" fmla="*/ 9754 w 327888"/>
                  <a:gd name="connsiteY40" fmla="*/ 212408 h 269557"/>
                  <a:gd name="connsiteX41" fmla="*/ 9754 w 327888"/>
                  <a:gd name="connsiteY41" fmla="*/ 213360 h 269557"/>
                  <a:gd name="connsiteX42" fmla="*/ 5944 w 327888"/>
                  <a:gd name="connsiteY42" fmla="*/ 219075 h 269557"/>
                  <a:gd name="connsiteX43" fmla="*/ 5944 w 327888"/>
                  <a:gd name="connsiteY43" fmla="*/ 219075 h 269557"/>
                  <a:gd name="connsiteX44" fmla="*/ 5944 w 327888"/>
                  <a:gd name="connsiteY44" fmla="*/ 220028 h 269557"/>
                  <a:gd name="connsiteX45" fmla="*/ 2134 w 327888"/>
                  <a:gd name="connsiteY45" fmla="*/ 229553 h 269557"/>
                  <a:gd name="connsiteX46" fmla="*/ 3086 w 327888"/>
                  <a:gd name="connsiteY46" fmla="*/ 253365 h 269557"/>
                  <a:gd name="connsiteX47" fmla="*/ 30709 w 327888"/>
                  <a:gd name="connsiteY47" fmla="*/ 263843 h 269557"/>
                  <a:gd name="connsiteX48" fmla="*/ 43091 w 327888"/>
                  <a:gd name="connsiteY48" fmla="*/ 269558 h 269557"/>
                  <a:gd name="connsiteX49" fmla="*/ 327889 w 327888"/>
                  <a:gd name="connsiteY49" fmla="*/ 269558 h 269557"/>
                  <a:gd name="connsiteX50" fmla="*/ 327889 w 327888"/>
                  <a:gd name="connsiteY50" fmla="*/ 0 h 26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27888" h="269557">
                    <a:moveTo>
                      <a:pt x="325031" y="0"/>
                    </a:moveTo>
                    <a:lnTo>
                      <a:pt x="34519" y="0"/>
                    </a:lnTo>
                    <a:cubicBezTo>
                      <a:pt x="34519" y="0"/>
                      <a:pt x="35471" y="0"/>
                      <a:pt x="37376" y="953"/>
                    </a:cubicBezTo>
                    <a:cubicBezTo>
                      <a:pt x="39281" y="1905"/>
                      <a:pt x="43091" y="3810"/>
                      <a:pt x="44996" y="4763"/>
                    </a:cubicBezTo>
                    <a:cubicBezTo>
                      <a:pt x="48806" y="6668"/>
                      <a:pt x="52616" y="9525"/>
                      <a:pt x="54521" y="13335"/>
                    </a:cubicBezTo>
                    <a:cubicBezTo>
                      <a:pt x="55474" y="15240"/>
                      <a:pt x="57379" y="18098"/>
                      <a:pt x="56426" y="20003"/>
                    </a:cubicBezTo>
                    <a:cubicBezTo>
                      <a:pt x="55474" y="22860"/>
                      <a:pt x="54521" y="26670"/>
                      <a:pt x="52616" y="27623"/>
                    </a:cubicBezTo>
                    <a:cubicBezTo>
                      <a:pt x="49759" y="29528"/>
                      <a:pt x="45949" y="29528"/>
                      <a:pt x="42139" y="28575"/>
                    </a:cubicBezTo>
                    <a:cubicBezTo>
                      <a:pt x="40234" y="28575"/>
                      <a:pt x="38329" y="27623"/>
                      <a:pt x="36424" y="27623"/>
                    </a:cubicBezTo>
                    <a:cubicBezTo>
                      <a:pt x="44044" y="30480"/>
                      <a:pt x="51664" y="34290"/>
                      <a:pt x="56426" y="40957"/>
                    </a:cubicBezTo>
                    <a:cubicBezTo>
                      <a:pt x="57379" y="41910"/>
                      <a:pt x="59284" y="42863"/>
                      <a:pt x="61189" y="42863"/>
                    </a:cubicBezTo>
                    <a:cubicBezTo>
                      <a:pt x="62141" y="42863"/>
                      <a:pt x="62141" y="43815"/>
                      <a:pt x="62141" y="44768"/>
                    </a:cubicBezTo>
                    <a:cubicBezTo>
                      <a:pt x="61189" y="45720"/>
                      <a:pt x="60236" y="46673"/>
                      <a:pt x="60236" y="47625"/>
                    </a:cubicBezTo>
                    <a:lnTo>
                      <a:pt x="62141" y="47625"/>
                    </a:lnTo>
                    <a:cubicBezTo>
                      <a:pt x="64999" y="46673"/>
                      <a:pt x="64046" y="41910"/>
                      <a:pt x="67856" y="42863"/>
                    </a:cubicBezTo>
                    <a:cubicBezTo>
                      <a:pt x="70714" y="44768"/>
                      <a:pt x="71666" y="47625"/>
                      <a:pt x="69761" y="50482"/>
                    </a:cubicBezTo>
                    <a:cubicBezTo>
                      <a:pt x="67856" y="52388"/>
                      <a:pt x="65951" y="54293"/>
                      <a:pt x="64046" y="55245"/>
                    </a:cubicBezTo>
                    <a:cubicBezTo>
                      <a:pt x="63094" y="56198"/>
                      <a:pt x="63094" y="58103"/>
                      <a:pt x="64046" y="59055"/>
                    </a:cubicBezTo>
                    <a:cubicBezTo>
                      <a:pt x="65951" y="60960"/>
                      <a:pt x="65951" y="62865"/>
                      <a:pt x="66904" y="64770"/>
                    </a:cubicBezTo>
                    <a:cubicBezTo>
                      <a:pt x="68809" y="68580"/>
                      <a:pt x="68809" y="72390"/>
                      <a:pt x="70714" y="76200"/>
                    </a:cubicBezTo>
                    <a:cubicBezTo>
                      <a:pt x="72619" y="83820"/>
                      <a:pt x="74524" y="91440"/>
                      <a:pt x="74524" y="99060"/>
                    </a:cubicBezTo>
                    <a:cubicBezTo>
                      <a:pt x="74524" y="102870"/>
                      <a:pt x="72619" y="106680"/>
                      <a:pt x="73571" y="110490"/>
                    </a:cubicBezTo>
                    <a:cubicBezTo>
                      <a:pt x="74524" y="114300"/>
                      <a:pt x="77381" y="118110"/>
                      <a:pt x="79286" y="120968"/>
                    </a:cubicBezTo>
                    <a:cubicBezTo>
                      <a:pt x="81191" y="123825"/>
                      <a:pt x="83096" y="125730"/>
                      <a:pt x="85001" y="129540"/>
                    </a:cubicBezTo>
                    <a:cubicBezTo>
                      <a:pt x="87859" y="134303"/>
                      <a:pt x="93574" y="140018"/>
                      <a:pt x="90716" y="145733"/>
                    </a:cubicBezTo>
                    <a:cubicBezTo>
                      <a:pt x="88811" y="149543"/>
                      <a:pt x="83096" y="148590"/>
                      <a:pt x="80239" y="150495"/>
                    </a:cubicBezTo>
                    <a:cubicBezTo>
                      <a:pt x="77381" y="153353"/>
                      <a:pt x="79286" y="157163"/>
                      <a:pt x="81191" y="160020"/>
                    </a:cubicBezTo>
                    <a:cubicBezTo>
                      <a:pt x="84049" y="164783"/>
                      <a:pt x="78334" y="167640"/>
                      <a:pt x="74524" y="169545"/>
                    </a:cubicBezTo>
                    <a:cubicBezTo>
                      <a:pt x="75476" y="171450"/>
                      <a:pt x="77381" y="170498"/>
                      <a:pt x="78334" y="171450"/>
                    </a:cubicBezTo>
                    <a:cubicBezTo>
                      <a:pt x="79286" y="174308"/>
                      <a:pt x="81191" y="175260"/>
                      <a:pt x="80239" y="178118"/>
                    </a:cubicBezTo>
                    <a:cubicBezTo>
                      <a:pt x="78334" y="180975"/>
                      <a:pt x="71666" y="182880"/>
                      <a:pt x="75476" y="187643"/>
                    </a:cubicBezTo>
                    <a:cubicBezTo>
                      <a:pt x="77381" y="191453"/>
                      <a:pt x="76429" y="195263"/>
                      <a:pt x="74524" y="199073"/>
                    </a:cubicBezTo>
                    <a:cubicBezTo>
                      <a:pt x="72619" y="203835"/>
                      <a:pt x="68809" y="205740"/>
                      <a:pt x="64999" y="206693"/>
                    </a:cubicBezTo>
                    <a:cubicBezTo>
                      <a:pt x="62141" y="207645"/>
                      <a:pt x="58331" y="207645"/>
                      <a:pt x="55474" y="207645"/>
                    </a:cubicBezTo>
                    <a:cubicBezTo>
                      <a:pt x="51664" y="206693"/>
                      <a:pt x="50711" y="206693"/>
                      <a:pt x="49759" y="206693"/>
                    </a:cubicBezTo>
                    <a:cubicBezTo>
                      <a:pt x="41186" y="205740"/>
                      <a:pt x="32614" y="202883"/>
                      <a:pt x="24041" y="202883"/>
                    </a:cubicBezTo>
                    <a:cubicBezTo>
                      <a:pt x="21184" y="203835"/>
                      <a:pt x="19279" y="203835"/>
                      <a:pt x="17374" y="204788"/>
                    </a:cubicBezTo>
                    <a:cubicBezTo>
                      <a:pt x="15469" y="206693"/>
                      <a:pt x="12611" y="208598"/>
                      <a:pt x="11659" y="210503"/>
                    </a:cubicBezTo>
                    <a:cubicBezTo>
                      <a:pt x="11659" y="210503"/>
                      <a:pt x="11659" y="210503"/>
                      <a:pt x="11659" y="210503"/>
                    </a:cubicBezTo>
                    <a:cubicBezTo>
                      <a:pt x="11659" y="210503"/>
                      <a:pt x="10706" y="211455"/>
                      <a:pt x="10706" y="211455"/>
                    </a:cubicBezTo>
                    <a:cubicBezTo>
                      <a:pt x="10706" y="211455"/>
                      <a:pt x="10706" y="212408"/>
                      <a:pt x="9754" y="212408"/>
                    </a:cubicBezTo>
                    <a:cubicBezTo>
                      <a:pt x="9754" y="212408"/>
                      <a:pt x="9754" y="212408"/>
                      <a:pt x="9754" y="213360"/>
                    </a:cubicBezTo>
                    <a:cubicBezTo>
                      <a:pt x="7849" y="215265"/>
                      <a:pt x="6896" y="217170"/>
                      <a:pt x="5944" y="219075"/>
                    </a:cubicBezTo>
                    <a:cubicBezTo>
                      <a:pt x="5944" y="219075"/>
                      <a:pt x="5944" y="219075"/>
                      <a:pt x="5944" y="219075"/>
                    </a:cubicBezTo>
                    <a:cubicBezTo>
                      <a:pt x="5944" y="219075"/>
                      <a:pt x="5944" y="220028"/>
                      <a:pt x="5944" y="220028"/>
                    </a:cubicBezTo>
                    <a:cubicBezTo>
                      <a:pt x="4039" y="222885"/>
                      <a:pt x="3086" y="226695"/>
                      <a:pt x="2134" y="229553"/>
                    </a:cubicBezTo>
                    <a:cubicBezTo>
                      <a:pt x="-1676" y="240983"/>
                      <a:pt x="229" y="251460"/>
                      <a:pt x="3086" y="253365"/>
                    </a:cubicBezTo>
                    <a:cubicBezTo>
                      <a:pt x="4039" y="254318"/>
                      <a:pt x="20231" y="259080"/>
                      <a:pt x="30709" y="263843"/>
                    </a:cubicBezTo>
                    <a:cubicBezTo>
                      <a:pt x="36424" y="265748"/>
                      <a:pt x="39281" y="267653"/>
                      <a:pt x="43091" y="269558"/>
                    </a:cubicBezTo>
                    <a:lnTo>
                      <a:pt x="327889" y="269558"/>
                    </a:lnTo>
                    <a:lnTo>
                      <a:pt x="327889" y="0"/>
                    </a:lnTo>
                    <a:close/>
                  </a:path>
                </a:pathLst>
              </a:custGeom>
              <a:solidFill>
                <a:srgbClr val="E1000F"/>
              </a:solidFill>
              <a:ln w="9525" cap="flat">
                <a:noFill/>
                <a:prstDash val="solid"/>
                <a:miter/>
              </a:ln>
            </p:spPr>
            <p:txBody>
              <a:bodyPr rtlCol="0" anchor="ctr"/>
              <a:lstStyle/>
              <a:p>
                <a:endParaRPr lang="fr-FR"/>
              </a:p>
            </p:txBody>
          </p:sp>
          <p:sp>
            <p:nvSpPr>
              <p:cNvPr id="18" name="Forme libre : forme 17">
                <a:extLst>
                  <a:ext uri="{FF2B5EF4-FFF2-40B4-BE49-F238E27FC236}">
                    <a16:creationId xmlns:a16="http://schemas.microsoft.com/office/drawing/2014/main" xmlns="" id="{C721A0DA-2CD2-4A93-9D0C-C1DEBB82B2D7}"/>
                  </a:ext>
                </a:extLst>
              </p:cNvPr>
              <p:cNvSpPr/>
              <p:nvPr/>
            </p:nvSpPr>
            <p:spPr>
              <a:xfrm>
                <a:off x="717232" y="362507"/>
                <a:ext cx="33524" cy="30636"/>
              </a:xfrm>
              <a:custGeom>
                <a:avLst/>
                <a:gdLst>
                  <a:gd name="connsiteX0" fmla="*/ 21907 w 33524"/>
                  <a:gd name="connsiteY0" fmla="*/ 6110 h 30636"/>
                  <a:gd name="connsiteX1" fmla="*/ 26670 w 33524"/>
                  <a:gd name="connsiteY1" fmla="*/ 8015 h 30636"/>
                  <a:gd name="connsiteX2" fmla="*/ 16192 w 33524"/>
                  <a:gd name="connsiteY2" fmla="*/ 17540 h 30636"/>
                  <a:gd name="connsiteX3" fmla="*/ 14288 w 33524"/>
                  <a:gd name="connsiteY3" fmla="*/ 17540 h 30636"/>
                  <a:gd name="connsiteX4" fmla="*/ 11430 w 33524"/>
                  <a:gd name="connsiteY4" fmla="*/ 21350 h 30636"/>
                  <a:gd name="connsiteX5" fmla="*/ 6667 w 33524"/>
                  <a:gd name="connsiteY5" fmla="*/ 22302 h 30636"/>
                  <a:gd name="connsiteX6" fmla="*/ 14288 w 33524"/>
                  <a:gd name="connsiteY6" fmla="*/ 25160 h 30636"/>
                  <a:gd name="connsiteX7" fmla="*/ 16192 w 33524"/>
                  <a:gd name="connsiteY7" fmla="*/ 27065 h 30636"/>
                  <a:gd name="connsiteX8" fmla="*/ 17145 w 33524"/>
                  <a:gd name="connsiteY8" fmla="*/ 26112 h 30636"/>
                  <a:gd name="connsiteX9" fmla="*/ 18097 w 33524"/>
                  <a:gd name="connsiteY9" fmla="*/ 27065 h 30636"/>
                  <a:gd name="connsiteX10" fmla="*/ 18097 w 33524"/>
                  <a:gd name="connsiteY10" fmla="*/ 28017 h 30636"/>
                  <a:gd name="connsiteX11" fmla="*/ 12382 w 33524"/>
                  <a:gd name="connsiteY11" fmla="*/ 29922 h 30636"/>
                  <a:gd name="connsiteX12" fmla="*/ 23813 w 33524"/>
                  <a:gd name="connsiteY12" fmla="*/ 29922 h 30636"/>
                  <a:gd name="connsiteX13" fmla="*/ 25717 w 33524"/>
                  <a:gd name="connsiteY13" fmla="*/ 21350 h 30636"/>
                  <a:gd name="connsiteX14" fmla="*/ 24765 w 33524"/>
                  <a:gd name="connsiteY14" fmla="*/ 19445 h 30636"/>
                  <a:gd name="connsiteX15" fmla="*/ 27622 w 33524"/>
                  <a:gd name="connsiteY15" fmla="*/ 16587 h 30636"/>
                  <a:gd name="connsiteX16" fmla="*/ 30480 w 33524"/>
                  <a:gd name="connsiteY16" fmla="*/ 14682 h 30636"/>
                  <a:gd name="connsiteX17" fmla="*/ 28575 w 33524"/>
                  <a:gd name="connsiteY17" fmla="*/ 11825 h 30636"/>
                  <a:gd name="connsiteX18" fmla="*/ 33338 w 33524"/>
                  <a:gd name="connsiteY18" fmla="*/ 3252 h 30636"/>
                  <a:gd name="connsiteX19" fmla="*/ 25717 w 33524"/>
                  <a:gd name="connsiteY19" fmla="*/ 395 h 30636"/>
                  <a:gd name="connsiteX20" fmla="*/ 17145 w 33524"/>
                  <a:gd name="connsiteY20" fmla="*/ 1347 h 30636"/>
                  <a:gd name="connsiteX21" fmla="*/ 9525 w 33524"/>
                  <a:gd name="connsiteY21" fmla="*/ 3252 h 30636"/>
                  <a:gd name="connsiteX22" fmla="*/ 0 w 33524"/>
                  <a:gd name="connsiteY22" fmla="*/ 8015 h 30636"/>
                  <a:gd name="connsiteX23" fmla="*/ 11430 w 33524"/>
                  <a:gd name="connsiteY23" fmla="*/ 5157 h 30636"/>
                  <a:gd name="connsiteX24" fmla="*/ 21907 w 33524"/>
                  <a:gd name="connsiteY24" fmla="*/ 6110 h 3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524" h="30636">
                    <a:moveTo>
                      <a:pt x="21907" y="6110"/>
                    </a:moveTo>
                    <a:cubicBezTo>
                      <a:pt x="23813" y="7062"/>
                      <a:pt x="26670" y="7062"/>
                      <a:pt x="26670" y="8015"/>
                    </a:cubicBezTo>
                    <a:cubicBezTo>
                      <a:pt x="25717" y="11825"/>
                      <a:pt x="20002" y="12777"/>
                      <a:pt x="16192" y="17540"/>
                    </a:cubicBezTo>
                    <a:lnTo>
                      <a:pt x="14288" y="17540"/>
                    </a:lnTo>
                    <a:cubicBezTo>
                      <a:pt x="12382" y="18492"/>
                      <a:pt x="13335" y="21350"/>
                      <a:pt x="11430" y="21350"/>
                    </a:cubicBezTo>
                    <a:cubicBezTo>
                      <a:pt x="9525" y="20397"/>
                      <a:pt x="8572" y="21350"/>
                      <a:pt x="6667" y="22302"/>
                    </a:cubicBezTo>
                    <a:cubicBezTo>
                      <a:pt x="8572" y="24207"/>
                      <a:pt x="11430" y="26112"/>
                      <a:pt x="14288" y="25160"/>
                    </a:cubicBezTo>
                    <a:cubicBezTo>
                      <a:pt x="15240" y="25160"/>
                      <a:pt x="16192" y="26112"/>
                      <a:pt x="16192" y="27065"/>
                    </a:cubicBezTo>
                    <a:cubicBezTo>
                      <a:pt x="16192" y="27065"/>
                      <a:pt x="17145" y="27065"/>
                      <a:pt x="17145" y="26112"/>
                    </a:cubicBezTo>
                    <a:cubicBezTo>
                      <a:pt x="18097" y="26112"/>
                      <a:pt x="18097" y="26112"/>
                      <a:pt x="18097" y="27065"/>
                    </a:cubicBezTo>
                    <a:lnTo>
                      <a:pt x="18097" y="28017"/>
                    </a:lnTo>
                    <a:cubicBezTo>
                      <a:pt x="16192" y="29922"/>
                      <a:pt x="14288" y="28970"/>
                      <a:pt x="12382" y="29922"/>
                    </a:cubicBezTo>
                    <a:cubicBezTo>
                      <a:pt x="16192" y="30875"/>
                      <a:pt x="20955" y="30875"/>
                      <a:pt x="23813" y="29922"/>
                    </a:cubicBezTo>
                    <a:cubicBezTo>
                      <a:pt x="26670" y="28970"/>
                      <a:pt x="23813" y="24207"/>
                      <a:pt x="25717" y="21350"/>
                    </a:cubicBezTo>
                    <a:cubicBezTo>
                      <a:pt x="24765" y="21350"/>
                      <a:pt x="25717" y="19445"/>
                      <a:pt x="24765" y="19445"/>
                    </a:cubicBezTo>
                    <a:cubicBezTo>
                      <a:pt x="25717" y="18492"/>
                      <a:pt x="26670" y="16587"/>
                      <a:pt x="27622" y="16587"/>
                    </a:cubicBezTo>
                    <a:cubicBezTo>
                      <a:pt x="28575" y="16587"/>
                      <a:pt x="30480" y="15635"/>
                      <a:pt x="30480" y="14682"/>
                    </a:cubicBezTo>
                    <a:cubicBezTo>
                      <a:pt x="30480" y="13730"/>
                      <a:pt x="28575" y="12777"/>
                      <a:pt x="28575" y="11825"/>
                    </a:cubicBezTo>
                    <a:cubicBezTo>
                      <a:pt x="31432" y="9920"/>
                      <a:pt x="34290" y="7062"/>
                      <a:pt x="33338" y="3252"/>
                    </a:cubicBezTo>
                    <a:cubicBezTo>
                      <a:pt x="32385" y="1347"/>
                      <a:pt x="28575" y="1347"/>
                      <a:pt x="25717" y="395"/>
                    </a:cubicBezTo>
                    <a:cubicBezTo>
                      <a:pt x="22860" y="-558"/>
                      <a:pt x="20002" y="395"/>
                      <a:pt x="17145" y="1347"/>
                    </a:cubicBezTo>
                    <a:cubicBezTo>
                      <a:pt x="14288" y="1347"/>
                      <a:pt x="12382" y="3252"/>
                      <a:pt x="9525" y="3252"/>
                    </a:cubicBezTo>
                    <a:cubicBezTo>
                      <a:pt x="5715" y="4205"/>
                      <a:pt x="2857" y="6110"/>
                      <a:pt x="0" y="8015"/>
                    </a:cubicBezTo>
                    <a:cubicBezTo>
                      <a:pt x="3810" y="6110"/>
                      <a:pt x="7620" y="6110"/>
                      <a:pt x="11430" y="5157"/>
                    </a:cubicBezTo>
                    <a:cubicBezTo>
                      <a:pt x="16192" y="6110"/>
                      <a:pt x="19050" y="5157"/>
                      <a:pt x="21907" y="6110"/>
                    </a:cubicBezTo>
                  </a:path>
                </a:pathLst>
              </a:custGeom>
              <a:solidFill>
                <a:srgbClr val="9C9B9B"/>
              </a:solidFill>
              <a:ln w="9525" cap="flat">
                <a:noFill/>
                <a:prstDash val="solid"/>
                <a:miter/>
              </a:ln>
            </p:spPr>
            <p:txBody>
              <a:bodyPr rtlCol="0" anchor="ctr"/>
              <a:lstStyle/>
              <a:p>
                <a:endParaRPr lang="fr-FR"/>
              </a:p>
            </p:txBody>
          </p:sp>
        </p:grpSp>
      </p:grpSp>
      <p:sp>
        <p:nvSpPr>
          <p:cNvPr id="31" name="Titre 1">
            <a:extLst>
              <a:ext uri="{FF2B5EF4-FFF2-40B4-BE49-F238E27FC236}">
                <a16:creationId xmlns:a16="http://schemas.microsoft.com/office/drawing/2014/main" xmlns="" id="{B798DD63-88D7-4D98-8CBC-A6C469B4772F}"/>
              </a:ext>
            </a:extLst>
          </p:cNvPr>
          <p:cNvSpPr>
            <a:spLocks noGrp="1"/>
          </p:cNvSpPr>
          <p:nvPr>
            <p:ph type="title" hasCustomPrompt="1"/>
          </p:nvPr>
        </p:nvSpPr>
        <p:spPr bwMode="gray">
          <a:xfrm>
            <a:off x="538163" y="1043684"/>
            <a:ext cx="11115675" cy="527431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0" indent="0">
              <a:buFont typeface="+mj-lt"/>
              <a:buNone/>
              <a:defRPr sz="4400">
                <a:solidFill>
                  <a:schemeClr val="bg1"/>
                </a:solidFill>
              </a:defRPr>
            </a:lvl1pPr>
          </a:lstStyle>
          <a:p>
            <a:r>
              <a:rPr lang="fr-FR" dirty="0"/>
              <a:t>N°. Titre</a:t>
            </a:r>
          </a:p>
        </p:txBody>
      </p:sp>
      <p:grpSp>
        <p:nvGrpSpPr>
          <p:cNvPr id="19" name="Groupe 18">
            <a:extLst>
              <a:ext uri="{FF2B5EF4-FFF2-40B4-BE49-F238E27FC236}">
                <a16:creationId xmlns:a16="http://schemas.microsoft.com/office/drawing/2014/main" xmlns="" id="{CEC170AE-291A-4368-8AA9-201269AED348}"/>
              </a:ext>
            </a:extLst>
          </p:cNvPr>
          <p:cNvGrpSpPr/>
          <p:nvPr userDrawn="1"/>
        </p:nvGrpSpPr>
        <p:grpSpPr>
          <a:xfrm>
            <a:off x="10061357" y="512156"/>
            <a:ext cx="1592481" cy="198907"/>
            <a:chOff x="10061357" y="512156"/>
            <a:chExt cx="1592481" cy="198907"/>
          </a:xfrm>
        </p:grpSpPr>
        <p:sp>
          <p:nvSpPr>
            <p:cNvPr id="20" name="Forme libre : forme 19">
              <a:extLst>
                <a:ext uri="{FF2B5EF4-FFF2-40B4-BE49-F238E27FC236}">
                  <a16:creationId xmlns:a16="http://schemas.microsoft.com/office/drawing/2014/main" xmlns="" id="{C39679EB-EF3D-4154-95A5-3688B66C79ED}"/>
                </a:ext>
              </a:extLst>
            </p:cNvPr>
            <p:cNvSpPr>
              <a:spLocks noChangeAspect="1"/>
            </p:cNvSpPr>
            <p:nvPr userDrawn="1"/>
          </p:nvSpPr>
          <p:spPr>
            <a:xfrm>
              <a:off x="11189201" y="540544"/>
              <a:ext cx="464637" cy="170519"/>
            </a:xfrm>
            <a:custGeom>
              <a:avLst/>
              <a:gdLst>
                <a:gd name="connsiteX0" fmla="*/ 0 w 464637"/>
                <a:gd name="connsiteY0" fmla="*/ 0 h 170519"/>
                <a:gd name="connsiteX1" fmla="*/ 0 w 464637"/>
                <a:gd name="connsiteY1" fmla="*/ 82673 h 170519"/>
                <a:gd name="connsiteX2" fmla="*/ 381965 w 464637"/>
                <a:gd name="connsiteY2" fmla="*/ 82673 h 170519"/>
                <a:gd name="connsiteX3" fmla="*/ 381965 w 464637"/>
                <a:gd name="connsiteY3" fmla="*/ 170520 h 170519"/>
                <a:gd name="connsiteX4" fmla="*/ 464638 w 464637"/>
                <a:gd name="connsiteY4" fmla="*/ 170520 h 170519"/>
                <a:gd name="connsiteX5" fmla="*/ 464638 w 464637"/>
                <a:gd name="connsiteY5" fmla="*/ 0 h 170519"/>
                <a:gd name="connsiteX6" fmla="*/ 0 w 464637"/>
                <a:gd name="connsiteY6" fmla="*/ 0 h 17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637" h="170519">
                  <a:moveTo>
                    <a:pt x="0" y="0"/>
                  </a:moveTo>
                  <a:lnTo>
                    <a:pt x="0" y="82673"/>
                  </a:lnTo>
                  <a:lnTo>
                    <a:pt x="381965" y="82673"/>
                  </a:lnTo>
                  <a:lnTo>
                    <a:pt x="381965" y="170520"/>
                  </a:lnTo>
                  <a:lnTo>
                    <a:pt x="464638" y="170520"/>
                  </a:lnTo>
                  <a:lnTo>
                    <a:pt x="464638" y="0"/>
                  </a:lnTo>
                  <a:lnTo>
                    <a:pt x="0" y="0"/>
                  </a:lnTo>
                  <a:close/>
                </a:path>
              </a:pathLst>
            </a:custGeom>
            <a:solidFill>
              <a:schemeClr val="accent1"/>
            </a:solidFill>
            <a:ln w="12700" cap="flat">
              <a:noFill/>
              <a:prstDash val="solid"/>
              <a:miter/>
            </a:ln>
          </p:spPr>
          <p:txBody>
            <a:bodyPr rtlCol="0" anchor="ctr"/>
            <a:lstStyle/>
            <a:p>
              <a:endParaRPr lang="fr-FR"/>
            </a:p>
          </p:txBody>
        </p:sp>
        <p:sp>
          <p:nvSpPr>
            <p:cNvPr id="21" name="ZoneTexte 20">
              <a:extLst>
                <a:ext uri="{FF2B5EF4-FFF2-40B4-BE49-F238E27FC236}">
                  <a16:creationId xmlns:a16="http://schemas.microsoft.com/office/drawing/2014/main" xmlns="" id="{0EF3265D-3945-4A76-97F2-A9A6DE6D4106}"/>
                </a:ext>
              </a:extLst>
            </p:cNvPr>
            <p:cNvSpPr txBox="1"/>
            <p:nvPr userDrawn="1"/>
          </p:nvSpPr>
          <p:spPr>
            <a:xfrm>
              <a:off x="10061357" y="512156"/>
              <a:ext cx="1102866" cy="138499"/>
            </a:xfrm>
            <a:prstGeom prst="rect">
              <a:avLst/>
            </a:prstGeom>
            <a:noFill/>
          </p:spPr>
          <p:txBody>
            <a:bodyPr wrap="none" lIns="0" tIns="0" rIns="0" bIns="0" rtlCol="0">
              <a:spAutoFit/>
            </a:bodyPr>
            <a:lstStyle/>
            <a:p>
              <a:pPr algn="r"/>
              <a:r>
                <a:rPr lang="fr-FR" sz="900" b="1" cap="all" baseline="0" dirty="0">
                  <a:solidFill>
                    <a:schemeClr val="accent1"/>
                  </a:solidFill>
                </a:rPr>
                <a:t>Investir l’avenir</a:t>
              </a:r>
            </a:p>
          </p:txBody>
        </p:sp>
      </p:grpSp>
    </p:spTree>
    <p:extLst>
      <p:ext uri="{BB962C8B-B14F-4D97-AF65-F5344CB8AC3E}">
        <p14:creationId xmlns:p14="http://schemas.microsoft.com/office/powerpoint/2010/main" val="2395901884"/>
      </p:ext>
    </p:extLst>
  </p:cSld>
  <p:clrMapOvr>
    <a:masterClrMapping/>
  </p:clrMapOvr>
  <p:hf sldNum="0"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xmlns="" id="{2A52FDD7-76B5-4B8E-A008-DBC75B8F463D}"/>
              </a:ext>
            </a:extLst>
          </p:cNvPr>
          <p:cNvSpPr>
            <a:spLocks noGrp="1"/>
          </p:cNvSpPr>
          <p:nvPr>
            <p:ph type="dt" sz="half" idx="10"/>
          </p:nvPr>
        </p:nvSpPr>
        <p:spPr/>
        <p:txBody>
          <a:bodyPr/>
          <a:lstStyle>
            <a:lvl1pPr>
              <a:defRPr>
                <a:solidFill>
                  <a:schemeClr val="tx1"/>
                </a:solidFill>
              </a:defRPr>
            </a:lvl1pPr>
          </a:lstStyle>
          <a:p>
            <a:fld id="{8E79BA99-702F-4C8A-AC48-12A6D584D6F3}" type="datetime1">
              <a:rPr lang="fr-FR" smtClean="0"/>
              <a:pPr/>
              <a:t>21/01/2022</a:t>
            </a:fld>
            <a:endParaRPr lang="fr-FR"/>
          </a:p>
        </p:txBody>
      </p:sp>
      <p:sp>
        <p:nvSpPr>
          <p:cNvPr id="5" name="Espace réservé du pied de page 4">
            <a:extLst>
              <a:ext uri="{FF2B5EF4-FFF2-40B4-BE49-F238E27FC236}">
                <a16:creationId xmlns:a16="http://schemas.microsoft.com/office/drawing/2014/main" xmlns="" id="{702BE54F-4953-4F0A-AA2E-99A3D6292FFC}"/>
              </a:ext>
            </a:extLst>
          </p:cNvPr>
          <p:cNvSpPr>
            <a:spLocks noGrp="1"/>
          </p:cNvSpPr>
          <p:nvPr>
            <p:ph type="ftr" sz="quarter" idx="11"/>
          </p:nvPr>
        </p:nvSpPr>
        <p:spPr/>
        <p:txBody>
          <a:bodyPr/>
          <a:lstStyle>
            <a:lvl1pPr>
              <a:defRPr>
                <a:solidFill>
                  <a:schemeClr val="tx1"/>
                </a:solidFill>
              </a:defRPr>
            </a:lvl1pPr>
          </a:lstStyle>
          <a:p>
            <a:r>
              <a:rPr lang="fr-FR"/>
              <a:t>Secrétariat général pour l'investissement - Présentation</a:t>
            </a:r>
            <a:endParaRPr lang="fr-FR">
              <a:solidFill>
                <a:schemeClr val="tx1"/>
              </a:solidFill>
            </a:endParaRPr>
          </a:p>
        </p:txBody>
      </p:sp>
      <p:sp>
        <p:nvSpPr>
          <p:cNvPr id="6" name="Espace réservé du numéro de diapositive 5">
            <a:extLst>
              <a:ext uri="{FF2B5EF4-FFF2-40B4-BE49-F238E27FC236}">
                <a16:creationId xmlns:a16="http://schemas.microsoft.com/office/drawing/2014/main" xmlns="" id="{035E73AA-FFC7-4E68-A1E5-2653FA5B579D}"/>
              </a:ext>
            </a:extLst>
          </p:cNvPr>
          <p:cNvSpPr>
            <a:spLocks noGrp="1"/>
          </p:cNvSpPr>
          <p:nvPr>
            <p:ph type="sldNum" sz="quarter" idx="12"/>
          </p:nvPr>
        </p:nvSpPr>
        <p:spPr>
          <a:xfrm>
            <a:off x="11003598" y="6511056"/>
            <a:ext cx="650240" cy="153888"/>
          </a:xfrm>
        </p:spPr>
        <p:txBody>
          <a:bodyPr/>
          <a:lstStyle>
            <a:lvl1pPr>
              <a:defRPr>
                <a:solidFill>
                  <a:schemeClr val="tx1"/>
                </a:solidFill>
              </a:defRPr>
            </a:lvl1pPr>
          </a:lstStyle>
          <a:p>
            <a:fld id="{6C02D038-4989-45BB-AD16-38E0E231338A}" type="slidenum">
              <a:rPr lang="fr-FR" smtClean="0"/>
              <a:pPr/>
              <a:t>‹N°›</a:t>
            </a:fld>
            <a:endParaRPr lang="fr-FR" dirty="0"/>
          </a:p>
        </p:txBody>
      </p:sp>
      <p:grpSp>
        <p:nvGrpSpPr>
          <p:cNvPr id="11" name="Graphique 2">
            <a:extLst>
              <a:ext uri="{FF2B5EF4-FFF2-40B4-BE49-F238E27FC236}">
                <a16:creationId xmlns:a16="http://schemas.microsoft.com/office/drawing/2014/main" xmlns="" id="{889398C8-CCDA-460C-8D6D-66F796CDB517}"/>
              </a:ext>
            </a:extLst>
          </p:cNvPr>
          <p:cNvGrpSpPr>
            <a:grpSpLocks noChangeAspect="1"/>
          </p:cNvGrpSpPr>
          <p:nvPr userDrawn="1"/>
        </p:nvGrpSpPr>
        <p:grpSpPr>
          <a:xfrm>
            <a:off x="540000" y="270000"/>
            <a:ext cx="432404" cy="504000"/>
            <a:chOff x="269557" y="269557"/>
            <a:chExt cx="1311592" cy="1528762"/>
          </a:xfrm>
        </p:grpSpPr>
        <p:sp>
          <p:nvSpPr>
            <p:cNvPr id="12" name="Forme libre : forme 11">
              <a:extLst>
                <a:ext uri="{FF2B5EF4-FFF2-40B4-BE49-F238E27FC236}">
                  <a16:creationId xmlns:a16="http://schemas.microsoft.com/office/drawing/2014/main" xmlns="" id="{B68CE830-96CE-42DC-A43C-3F0242DFFD10}"/>
                </a:ext>
              </a:extLst>
            </p:cNvPr>
            <p:cNvSpPr/>
            <p:nvPr/>
          </p:nvSpPr>
          <p:spPr>
            <a:xfrm>
              <a:off x="269557" y="1304925"/>
              <a:ext cx="693419" cy="493395"/>
            </a:xfrm>
            <a:custGeom>
              <a:avLst/>
              <a:gdLst>
                <a:gd name="connsiteX0" fmla="*/ 659130 w 693419"/>
                <a:gd name="connsiteY0" fmla="*/ 422910 h 493395"/>
                <a:gd name="connsiteX1" fmla="*/ 666750 w 693419"/>
                <a:gd name="connsiteY1" fmla="*/ 437197 h 493395"/>
                <a:gd name="connsiteX2" fmla="*/ 641033 w 693419"/>
                <a:gd name="connsiteY2" fmla="*/ 442913 h 493395"/>
                <a:gd name="connsiteX3" fmla="*/ 659130 w 693419"/>
                <a:gd name="connsiteY3" fmla="*/ 422910 h 493395"/>
                <a:gd name="connsiteX4" fmla="*/ 673418 w 693419"/>
                <a:gd name="connsiteY4" fmla="*/ 464820 h 493395"/>
                <a:gd name="connsiteX5" fmla="*/ 668655 w 693419"/>
                <a:gd name="connsiteY5" fmla="*/ 464820 h 493395"/>
                <a:gd name="connsiteX6" fmla="*/ 648653 w 693419"/>
                <a:gd name="connsiteY6" fmla="*/ 478155 h 493395"/>
                <a:gd name="connsiteX7" fmla="*/ 638175 w 693419"/>
                <a:gd name="connsiteY7" fmla="*/ 464820 h 493395"/>
                <a:gd name="connsiteX8" fmla="*/ 639128 w 693419"/>
                <a:gd name="connsiteY8" fmla="*/ 453390 h 493395"/>
                <a:gd name="connsiteX9" fmla="*/ 680085 w 693419"/>
                <a:gd name="connsiteY9" fmla="*/ 440055 h 493395"/>
                <a:gd name="connsiteX10" fmla="*/ 666750 w 693419"/>
                <a:gd name="connsiteY10" fmla="*/ 412433 h 493395"/>
                <a:gd name="connsiteX11" fmla="*/ 624840 w 693419"/>
                <a:gd name="connsiteY11" fmla="*/ 473392 h 493395"/>
                <a:gd name="connsiteX12" fmla="*/ 640080 w 693419"/>
                <a:gd name="connsiteY12" fmla="*/ 493395 h 493395"/>
                <a:gd name="connsiteX13" fmla="*/ 673418 w 693419"/>
                <a:gd name="connsiteY13" fmla="*/ 464820 h 493395"/>
                <a:gd name="connsiteX14" fmla="*/ 664845 w 693419"/>
                <a:gd name="connsiteY14" fmla="*/ 404813 h 493395"/>
                <a:gd name="connsiteX15" fmla="*/ 693420 w 693419"/>
                <a:gd name="connsiteY15" fmla="*/ 378142 h 493395"/>
                <a:gd name="connsiteX16" fmla="*/ 693420 w 693419"/>
                <a:gd name="connsiteY16" fmla="*/ 375285 h 493395"/>
                <a:gd name="connsiteX17" fmla="*/ 678180 w 693419"/>
                <a:gd name="connsiteY17" fmla="*/ 375285 h 493395"/>
                <a:gd name="connsiteX18" fmla="*/ 660083 w 693419"/>
                <a:gd name="connsiteY18" fmla="*/ 405765 h 493395"/>
                <a:gd name="connsiteX19" fmla="*/ 664845 w 693419"/>
                <a:gd name="connsiteY19" fmla="*/ 405765 h 493395"/>
                <a:gd name="connsiteX20" fmla="*/ 576263 w 693419"/>
                <a:gd name="connsiteY20" fmla="*/ 423863 h 493395"/>
                <a:gd name="connsiteX21" fmla="*/ 589598 w 693419"/>
                <a:gd name="connsiteY21" fmla="*/ 423863 h 493395"/>
                <a:gd name="connsiteX22" fmla="*/ 567690 w 693419"/>
                <a:gd name="connsiteY22" fmla="*/ 482917 h 493395"/>
                <a:gd name="connsiteX23" fmla="*/ 573405 w 693419"/>
                <a:gd name="connsiteY23" fmla="*/ 493395 h 493395"/>
                <a:gd name="connsiteX24" fmla="*/ 612458 w 693419"/>
                <a:gd name="connsiteY24" fmla="*/ 464820 h 493395"/>
                <a:gd name="connsiteX25" fmla="*/ 608648 w 693419"/>
                <a:gd name="connsiteY25" fmla="*/ 464820 h 493395"/>
                <a:gd name="connsiteX26" fmla="*/ 583883 w 693419"/>
                <a:gd name="connsiteY26" fmla="*/ 480060 h 493395"/>
                <a:gd name="connsiteX27" fmla="*/ 603885 w 693419"/>
                <a:gd name="connsiteY27" fmla="*/ 424815 h 493395"/>
                <a:gd name="connsiteX28" fmla="*/ 623888 w 693419"/>
                <a:gd name="connsiteY28" fmla="*/ 424815 h 493395"/>
                <a:gd name="connsiteX29" fmla="*/ 626745 w 693419"/>
                <a:gd name="connsiteY29" fmla="*/ 416242 h 493395"/>
                <a:gd name="connsiteX30" fmla="*/ 606743 w 693419"/>
                <a:gd name="connsiteY30" fmla="*/ 416242 h 493395"/>
                <a:gd name="connsiteX31" fmla="*/ 614363 w 693419"/>
                <a:gd name="connsiteY31" fmla="*/ 395288 h 493395"/>
                <a:gd name="connsiteX32" fmla="*/ 606743 w 693419"/>
                <a:gd name="connsiteY32" fmla="*/ 395288 h 493395"/>
                <a:gd name="connsiteX33" fmla="*/ 592455 w 693419"/>
                <a:gd name="connsiteY33" fmla="*/ 416242 h 493395"/>
                <a:gd name="connsiteX34" fmla="*/ 575310 w 693419"/>
                <a:gd name="connsiteY34" fmla="*/ 418147 h 493395"/>
                <a:gd name="connsiteX35" fmla="*/ 575310 w 693419"/>
                <a:gd name="connsiteY35" fmla="*/ 423863 h 493395"/>
                <a:gd name="connsiteX36" fmla="*/ 558165 w 693419"/>
                <a:gd name="connsiteY36" fmla="*/ 421005 h 493395"/>
                <a:gd name="connsiteX37" fmla="*/ 553403 w 693419"/>
                <a:gd name="connsiteY37" fmla="*/ 412433 h 493395"/>
                <a:gd name="connsiteX38" fmla="*/ 521970 w 693419"/>
                <a:gd name="connsiteY38" fmla="*/ 438150 h 493395"/>
                <a:gd name="connsiteX39" fmla="*/ 525780 w 693419"/>
                <a:gd name="connsiteY39" fmla="*/ 438150 h 493395"/>
                <a:gd name="connsiteX40" fmla="*/ 541973 w 693419"/>
                <a:gd name="connsiteY40" fmla="*/ 425767 h 493395"/>
                <a:gd name="connsiteX41" fmla="*/ 519113 w 693419"/>
                <a:gd name="connsiteY41" fmla="*/ 484822 h 493395"/>
                <a:gd name="connsiteX42" fmla="*/ 523875 w 693419"/>
                <a:gd name="connsiteY42" fmla="*/ 493395 h 493395"/>
                <a:gd name="connsiteX43" fmla="*/ 554355 w 693419"/>
                <a:gd name="connsiteY43" fmla="*/ 467678 h 493395"/>
                <a:gd name="connsiteX44" fmla="*/ 550545 w 693419"/>
                <a:gd name="connsiteY44" fmla="*/ 467678 h 493395"/>
                <a:gd name="connsiteX45" fmla="*/ 534353 w 693419"/>
                <a:gd name="connsiteY45" fmla="*/ 480060 h 493395"/>
                <a:gd name="connsiteX46" fmla="*/ 558165 w 693419"/>
                <a:gd name="connsiteY46" fmla="*/ 421005 h 493395"/>
                <a:gd name="connsiteX47" fmla="*/ 561975 w 693419"/>
                <a:gd name="connsiteY47" fmla="*/ 391478 h 493395"/>
                <a:gd name="connsiteX48" fmla="*/ 571500 w 693419"/>
                <a:gd name="connsiteY48" fmla="*/ 381953 h 493395"/>
                <a:gd name="connsiteX49" fmla="*/ 561975 w 693419"/>
                <a:gd name="connsiteY49" fmla="*/ 372428 h 493395"/>
                <a:gd name="connsiteX50" fmla="*/ 552450 w 693419"/>
                <a:gd name="connsiteY50" fmla="*/ 381953 h 493395"/>
                <a:gd name="connsiteX51" fmla="*/ 561975 w 693419"/>
                <a:gd name="connsiteY51" fmla="*/ 391478 h 493395"/>
                <a:gd name="connsiteX52" fmla="*/ 431483 w 693419"/>
                <a:gd name="connsiteY52" fmla="*/ 481965 h 493395"/>
                <a:gd name="connsiteX53" fmla="*/ 438150 w 693419"/>
                <a:gd name="connsiteY53" fmla="*/ 493395 h 493395"/>
                <a:gd name="connsiteX54" fmla="*/ 445770 w 693419"/>
                <a:gd name="connsiteY54" fmla="*/ 487680 h 493395"/>
                <a:gd name="connsiteX55" fmla="*/ 461963 w 693419"/>
                <a:gd name="connsiteY55" fmla="*/ 445770 h 493395"/>
                <a:gd name="connsiteX56" fmla="*/ 490538 w 693419"/>
                <a:gd name="connsiteY56" fmla="*/ 427672 h 493395"/>
                <a:gd name="connsiteX57" fmla="*/ 491490 w 693419"/>
                <a:gd name="connsiteY57" fmla="*/ 436245 h 493395"/>
                <a:gd name="connsiteX58" fmla="*/ 467678 w 693419"/>
                <a:gd name="connsiteY58" fmla="*/ 482917 h 493395"/>
                <a:gd name="connsiteX59" fmla="*/ 473393 w 693419"/>
                <a:gd name="connsiteY59" fmla="*/ 493395 h 493395"/>
                <a:gd name="connsiteX60" fmla="*/ 504825 w 693419"/>
                <a:gd name="connsiteY60" fmla="*/ 467678 h 493395"/>
                <a:gd name="connsiteX61" fmla="*/ 501015 w 693419"/>
                <a:gd name="connsiteY61" fmla="*/ 467678 h 493395"/>
                <a:gd name="connsiteX62" fmla="*/ 484822 w 693419"/>
                <a:gd name="connsiteY62" fmla="*/ 480060 h 493395"/>
                <a:gd name="connsiteX63" fmla="*/ 505778 w 693419"/>
                <a:gd name="connsiteY63" fmla="*/ 438150 h 493395"/>
                <a:gd name="connsiteX64" fmla="*/ 509588 w 693419"/>
                <a:gd name="connsiteY64" fmla="*/ 423863 h 493395"/>
                <a:gd name="connsiteX65" fmla="*/ 498158 w 693419"/>
                <a:gd name="connsiteY65" fmla="*/ 412433 h 493395"/>
                <a:gd name="connsiteX66" fmla="*/ 464820 w 693419"/>
                <a:gd name="connsiteY66" fmla="*/ 438150 h 493395"/>
                <a:gd name="connsiteX67" fmla="*/ 464820 w 693419"/>
                <a:gd name="connsiteY67" fmla="*/ 426720 h 493395"/>
                <a:gd name="connsiteX68" fmla="*/ 455295 w 693419"/>
                <a:gd name="connsiteY68" fmla="*/ 411480 h 493395"/>
                <a:gd name="connsiteX69" fmla="*/ 442913 w 693419"/>
                <a:gd name="connsiteY69" fmla="*/ 421005 h 493395"/>
                <a:gd name="connsiteX70" fmla="*/ 442913 w 693419"/>
                <a:gd name="connsiteY70" fmla="*/ 422910 h 493395"/>
                <a:gd name="connsiteX71" fmla="*/ 448628 w 693419"/>
                <a:gd name="connsiteY71" fmla="*/ 445770 h 493395"/>
                <a:gd name="connsiteX72" fmla="*/ 431483 w 693419"/>
                <a:gd name="connsiteY72" fmla="*/ 481965 h 493395"/>
                <a:gd name="connsiteX73" fmla="*/ 431483 w 693419"/>
                <a:gd name="connsiteY73" fmla="*/ 430530 h 493395"/>
                <a:gd name="connsiteX74" fmla="*/ 425768 w 693419"/>
                <a:gd name="connsiteY74" fmla="*/ 412433 h 493395"/>
                <a:gd name="connsiteX75" fmla="*/ 405765 w 693419"/>
                <a:gd name="connsiteY75" fmla="*/ 438150 h 493395"/>
                <a:gd name="connsiteX76" fmla="*/ 405765 w 693419"/>
                <a:gd name="connsiteY76" fmla="*/ 426720 h 493395"/>
                <a:gd name="connsiteX77" fmla="*/ 396240 w 693419"/>
                <a:gd name="connsiteY77" fmla="*/ 411480 h 493395"/>
                <a:gd name="connsiteX78" fmla="*/ 374333 w 693419"/>
                <a:gd name="connsiteY78" fmla="*/ 437197 h 493395"/>
                <a:gd name="connsiteX79" fmla="*/ 378143 w 693419"/>
                <a:gd name="connsiteY79" fmla="*/ 437197 h 493395"/>
                <a:gd name="connsiteX80" fmla="*/ 388620 w 693419"/>
                <a:gd name="connsiteY80" fmla="*/ 427672 h 493395"/>
                <a:gd name="connsiteX81" fmla="*/ 388620 w 693419"/>
                <a:gd name="connsiteY81" fmla="*/ 445770 h 493395"/>
                <a:gd name="connsiteX82" fmla="*/ 372428 w 693419"/>
                <a:gd name="connsiteY82" fmla="*/ 481013 h 493395"/>
                <a:gd name="connsiteX83" fmla="*/ 379095 w 693419"/>
                <a:gd name="connsiteY83" fmla="*/ 492442 h 493395"/>
                <a:gd name="connsiteX84" fmla="*/ 386715 w 693419"/>
                <a:gd name="connsiteY84" fmla="*/ 486728 h 493395"/>
                <a:gd name="connsiteX85" fmla="*/ 402908 w 693419"/>
                <a:gd name="connsiteY85" fmla="*/ 444817 h 493395"/>
                <a:gd name="connsiteX86" fmla="*/ 416243 w 693419"/>
                <a:gd name="connsiteY86" fmla="*/ 429578 h 493395"/>
                <a:gd name="connsiteX87" fmla="*/ 431483 w 693419"/>
                <a:gd name="connsiteY87" fmla="*/ 429578 h 493395"/>
                <a:gd name="connsiteX88" fmla="*/ 340043 w 693419"/>
                <a:gd name="connsiteY88" fmla="*/ 422910 h 493395"/>
                <a:gd name="connsiteX89" fmla="*/ 347663 w 693419"/>
                <a:gd name="connsiteY89" fmla="*/ 437197 h 493395"/>
                <a:gd name="connsiteX90" fmla="*/ 321945 w 693419"/>
                <a:gd name="connsiteY90" fmla="*/ 442913 h 493395"/>
                <a:gd name="connsiteX91" fmla="*/ 340043 w 693419"/>
                <a:gd name="connsiteY91" fmla="*/ 422910 h 493395"/>
                <a:gd name="connsiteX92" fmla="*/ 354330 w 693419"/>
                <a:gd name="connsiteY92" fmla="*/ 464820 h 493395"/>
                <a:gd name="connsiteX93" fmla="*/ 349568 w 693419"/>
                <a:gd name="connsiteY93" fmla="*/ 464820 h 493395"/>
                <a:gd name="connsiteX94" fmla="*/ 329565 w 693419"/>
                <a:gd name="connsiteY94" fmla="*/ 478155 h 493395"/>
                <a:gd name="connsiteX95" fmla="*/ 319088 w 693419"/>
                <a:gd name="connsiteY95" fmla="*/ 464820 h 493395"/>
                <a:gd name="connsiteX96" fmla="*/ 320040 w 693419"/>
                <a:gd name="connsiteY96" fmla="*/ 453390 h 493395"/>
                <a:gd name="connsiteX97" fmla="*/ 360997 w 693419"/>
                <a:gd name="connsiteY97" fmla="*/ 440055 h 493395"/>
                <a:gd name="connsiteX98" fmla="*/ 347663 w 693419"/>
                <a:gd name="connsiteY98" fmla="*/ 412433 h 493395"/>
                <a:gd name="connsiteX99" fmla="*/ 305753 w 693419"/>
                <a:gd name="connsiteY99" fmla="*/ 473392 h 493395"/>
                <a:gd name="connsiteX100" fmla="*/ 320993 w 693419"/>
                <a:gd name="connsiteY100" fmla="*/ 493395 h 493395"/>
                <a:gd name="connsiteX101" fmla="*/ 354330 w 693419"/>
                <a:gd name="connsiteY101" fmla="*/ 464820 h 493395"/>
                <a:gd name="connsiteX102" fmla="*/ 257175 w 693419"/>
                <a:gd name="connsiteY102" fmla="*/ 423863 h 493395"/>
                <a:gd name="connsiteX103" fmla="*/ 270510 w 693419"/>
                <a:gd name="connsiteY103" fmla="*/ 423863 h 493395"/>
                <a:gd name="connsiteX104" fmla="*/ 248603 w 693419"/>
                <a:gd name="connsiteY104" fmla="*/ 482917 h 493395"/>
                <a:gd name="connsiteX105" fmla="*/ 254318 w 693419"/>
                <a:gd name="connsiteY105" fmla="*/ 493395 h 493395"/>
                <a:gd name="connsiteX106" fmla="*/ 293370 w 693419"/>
                <a:gd name="connsiteY106" fmla="*/ 464820 h 493395"/>
                <a:gd name="connsiteX107" fmla="*/ 289560 w 693419"/>
                <a:gd name="connsiteY107" fmla="*/ 464820 h 493395"/>
                <a:gd name="connsiteX108" fmla="*/ 264795 w 693419"/>
                <a:gd name="connsiteY108" fmla="*/ 480060 h 493395"/>
                <a:gd name="connsiteX109" fmla="*/ 284798 w 693419"/>
                <a:gd name="connsiteY109" fmla="*/ 424815 h 493395"/>
                <a:gd name="connsiteX110" fmla="*/ 304800 w 693419"/>
                <a:gd name="connsiteY110" fmla="*/ 424815 h 493395"/>
                <a:gd name="connsiteX111" fmla="*/ 307658 w 693419"/>
                <a:gd name="connsiteY111" fmla="*/ 416242 h 493395"/>
                <a:gd name="connsiteX112" fmla="*/ 287655 w 693419"/>
                <a:gd name="connsiteY112" fmla="*/ 416242 h 493395"/>
                <a:gd name="connsiteX113" fmla="*/ 295275 w 693419"/>
                <a:gd name="connsiteY113" fmla="*/ 395288 h 493395"/>
                <a:gd name="connsiteX114" fmla="*/ 287655 w 693419"/>
                <a:gd name="connsiteY114" fmla="*/ 395288 h 493395"/>
                <a:gd name="connsiteX115" fmla="*/ 273368 w 693419"/>
                <a:gd name="connsiteY115" fmla="*/ 416242 h 493395"/>
                <a:gd name="connsiteX116" fmla="*/ 256223 w 693419"/>
                <a:gd name="connsiteY116" fmla="*/ 418147 h 493395"/>
                <a:gd name="connsiteX117" fmla="*/ 256223 w 693419"/>
                <a:gd name="connsiteY117" fmla="*/ 423863 h 493395"/>
                <a:gd name="connsiteX118" fmla="*/ 181928 w 693419"/>
                <a:gd name="connsiteY118" fmla="*/ 469583 h 493395"/>
                <a:gd name="connsiteX119" fmla="*/ 213360 w 693419"/>
                <a:gd name="connsiteY119" fmla="*/ 426720 h 493395"/>
                <a:gd name="connsiteX120" fmla="*/ 220028 w 693419"/>
                <a:gd name="connsiteY120" fmla="*/ 427672 h 493395"/>
                <a:gd name="connsiteX121" fmla="*/ 208598 w 693419"/>
                <a:gd name="connsiteY121" fmla="*/ 459105 h 493395"/>
                <a:gd name="connsiteX122" fmla="*/ 186690 w 693419"/>
                <a:gd name="connsiteY122" fmla="*/ 477203 h 493395"/>
                <a:gd name="connsiteX123" fmla="*/ 181928 w 693419"/>
                <a:gd name="connsiteY123" fmla="*/ 469583 h 493395"/>
                <a:gd name="connsiteX124" fmla="*/ 244793 w 693419"/>
                <a:gd name="connsiteY124" fmla="*/ 408622 h 493395"/>
                <a:gd name="connsiteX125" fmla="*/ 238125 w 693419"/>
                <a:gd name="connsiteY125" fmla="*/ 408622 h 493395"/>
                <a:gd name="connsiteX126" fmla="*/ 231458 w 693419"/>
                <a:gd name="connsiteY126" fmla="*/ 415290 h 493395"/>
                <a:gd name="connsiteX127" fmla="*/ 229553 w 693419"/>
                <a:gd name="connsiteY127" fmla="*/ 415290 h 493395"/>
                <a:gd name="connsiteX128" fmla="*/ 166688 w 693419"/>
                <a:gd name="connsiteY128" fmla="*/ 481013 h 493395"/>
                <a:gd name="connsiteX129" fmla="*/ 179070 w 693419"/>
                <a:gd name="connsiteY129" fmla="*/ 493395 h 493395"/>
                <a:gd name="connsiteX130" fmla="*/ 205740 w 693419"/>
                <a:gd name="connsiteY130" fmla="*/ 467678 h 493395"/>
                <a:gd name="connsiteX131" fmla="*/ 205740 w 693419"/>
                <a:gd name="connsiteY131" fmla="*/ 472440 h 493395"/>
                <a:gd name="connsiteX132" fmla="*/ 216218 w 693419"/>
                <a:gd name="connsiteY132" fmla="*/ 493395 h 493395"/>
                <a:gd name="connsiteX133" fmla="*/ 238125 w 693419"/>
                <a:gd name="connsiteY133" fmla="*/ 467678 h 493395"/>
                <a:gd name="connsiteX134" fmla="*/ 234315 w 693419"/>
                <a:gd name="connsiteY134" fmla="*/ 467678 h 493395"/>
                <a:gd name="connsiteX135" fmla="*/ 223838 w 693419"/>
                <a:gd name="connsiteY135" fmla="*/ 477203 h 493395"/>
                <a:gd name="connsiteX136" fmla="*/ 223838 w 693419"/>
                <a:gd name="connsiteY136" fmla="*/ 459105 h 493395"/>
                <a:gd name="connsiteX137" fmla="*/ 244793 w 693419"/>
                <a:gd name="connsiteY137" fmla="*/ 408622 h 493395"/>
                <a:gd name="connsiteX138" fmla="*/ 172403 w 693419"/>
                <a:gd name="connsiteY138" fmla="*/ 430530 h 493395"/>
                <a:gd name="connsiteX139" fmla="*/ 166688 w 693419"/>
                <a:gd name="connsiteY139" fmla="*/ 412433 h 493395"/>
                <a:gd name="connsiteX140" fmla="*/ 146685 w 693419"/>
                <a:gd name="connsiteY140" fmla="*/ 438150 h 493395"/>
                <a:gd name="connsiteX141" fmla="*/ 146685 w 693419"/>
                <a:gd name="connsiteY141" fmla="*/ 426720 h 493395"/>
                <a:gd name="connsiteX142" fmla="*/ 137160 w 693419"/>
                <a:gd name="connsiteY142" fmla="*/ 411480 h 493395"/>
                <a:gd name="connsiteX143" fmla="*/ 115253 w 693419"/>
                <a:gd name="connsiteY143" fmla="*/ 437197 h 493395"/>
                <a:gd name="connsiteX144" fmla="*/ 119063 w 693419"/>
                <a:gd name="connsiteY144" fmla="*/ 437197 h 493395"/>
                <a:gd name="connsiteX145" fmla="*/ 129540 w 693419"/>
                <a:gd name="connsiteY145" fmla="*/ 427672 h 493395"/>
                <a:gd name="connsiteX146" fmla="*/ 129540 w 693419"/>
                <a:gd name="connsiteY146" fmla="*/ 445770 h 493395"/>
                <a:gd name="connsiteX147" fmla="*/ 113348 w 693419"/>
                <a:gd name="connsiteY147" fmla="*/ 481013 h 493395"/>
                <a:gd name="connsiteX148" fmla="*/ 120015 w 693419"/>
                <a:gd name="connsiteY148" fmla="*/ 492442 h 493395"/>
                <a:gd name="connsiteX149" fmla="*/ 127635 w 693419"/>
                <a:gd name="connsiteY149" fmla="*/ 486728 h 493395"/>
                <a:gd name="connsiteX150" fmla="*/ 143828 w 693419"/>
                <a:gd name="connsiteY150" fmla="*/ 444817 h 493395"/>
                <a:gd name="connsiteX151" fmla="*/ 157163 w 693419"/>
                <a:gd name="connsiteY151" fmla="*/ 429578 h 493395"/>
                <a:gd name="connsiteX152" fmla="*/ 172403 w 693419"/>
                <a:gd name="connsiteY152" fmla="*/ 429578 h 493395"/>
                <a:gd name="connsiteX153" fmla="*/ 59055 w 693419"/>
                <a:gd name="connsiteY153" fmla="*/ 489585 h 493395"/>
                <a:gd name="connsiteX154" fmla="*/ 60960 w 693419"/>
                <a:gd name="connsiteY154" fmla="*/ 484822 h 493395"/>
                <a:gd name="connsiteX155" fmla="*/ 46673 w 693419"/>
                <a:gd name="connsiteY155" fmla="*/ 460058 h 493395"/>
                <a:gd name="connsiteX156" fmla="*/ 54293 w 693419"/>
                <a:gd name="connsiteY156" fmla="*/ 438150 h 493395"/>
                <a:gd name="connsiteX157" fmla="*/ 76200 w 693419"/>
                <a:gd name="connsiteY157" fmla="*/ 438150 h 493395"/>
                <a:gd name="connsiteX158" fmla="*/ 84773 w 693419"/>
                <a:gd name="connsiteY158" fmla="*/ 452438 h 493395"/>
                <a:gd name="connsiteX159" fmla="*/ 90488 w 693419"/>
                <a:gd name="connsiteY159" fmla="*/ 452438 h 493395"/>
                <a:gd name="connsiteX160" fmla="*/ 103823 w 693419"/>
                <a:gd name="connsiteY160" fmla="*/ 416242 h 493395"/>
                <a:gd name="connsiteX161" fmla="*/ 98107 w 693419"/>
                <a:gd name="connsiteY161" fmla="*/ 416242 h 493395"/>
                <a:gd name="connsiteX162" fmla="*/ 79057 w 693419"/>
                <a:gd name="connsiteY162" fmla="*/ 430530 h 493395"/>
                <a:gd name="connsiteX163" fmla="*/ 57150 w 693419"/>
                <a:gd name="connsiteY163" fmla="*/ 430530 h 493395"/>
                <a:gd name="connsiteX164" fmla="*/ 68580 w 693419"/>
                <a:gd name="connsiteY164" fmla="*/ 399097 h 493395"/>
                <a:gd name="connsiteX165" fmla="*/ 87630 w 693419"/>
                <a:gd name="connsiteY165" fmla="*/ 386715 h 493395"/>
                <a:gd name="connsiteX166" fmla="*/ 97155 w 693419"/>
                <a:gd name="connsiteY166" fmla="*/ 386715 h 493395"/>
                <a:gd name="connsiteX167" fmla="*/ 112395 w 693419"/>
                <a:gd name="connsiteY167" fmla="*/ 404813 h 493395"/>
                <a:gd name="connsiteX168" fmla="*/ 118110 w 693419"/>
                <a:gd name="connsiteY168" fmla="*/ 404813 h 493395"/>
                <a:gd name="connsiteX169" fmla="*/ 122873 w 693419"/>
                <a:gd name="connsiteY169" fmla="*/ 380047 h 493395"/>
                <a:gd name="connsiteX170" fmla="*/ 40957 w 693419"/>
                <a:gd name="connsiteY170" fmla="*/ 380047 h 493395"/>
                <a:gd name="connsiteX171" fmla="*/ 39053 w 693419"/>
                <a:gd name="connsiteY171" fmla="*/ 384810 h 493395"/>
                <a:gd name="connsiteX172" fmla="*/ 48578 w 693419"/>
                <a:gd name="connsiteY172" fmla="*/ 409575 h 493395"/>
                <a:gd name="connsiteX173" fmla="*/ 30480 w 693419"/>
                <a:gd name="connsiteY173" fmla="*/ 458153 h 493395"/>
                <a:gd name="connsiteX174" fmla="*/ 1905 w 693419"/>
                <a:gd name="connsiteY174" fmla="*/ 482917 h 493395"/>
                <a:gd name="connsiteX175" fmla="*/ 953 w 693419"/>
                <a:gd name="connsiteY175" fmla="*/ 487680 h 493395"/>
                <a:gd name="connsiteX176" fmla="*/ 59055 w 693419"/>
                <a:gd name="connsiteY176" fmla="*/ 487680 h 493395"/>
                <a:gd name="connsiteX177" fmla="*/ 460058 w 693419"/>
                <a:gd name="connsiteY177" fmla="*/ 238125 h 493395"/>
                <a:gd name="connsiteX178" fmla="*/ 467678 w 693419"/>
                <a:gd name="connsiteY178" fmla="*/ 252413 h 493395"/>
                <a:gd name="connsiteX179" fmla="*/ 441960 w 693419"/>
                <a:gd name="connsiteY179" fmla="*/ 258128 h 493395"/>
                <a:gd name="connsiteX180" fmla="*/ 460058 w 693419"/>
                <a:gd name="connsiteY180" fmla="*/ 238125 h 493395"/>
                <a:gd name="connsiteX181" fmla="*/ 474345 w 693419"/>
                <a:gd name="connsiteY181" fmla="*/ 279083 h 493395"/>
                <a:gd name="connsiteX182" fmla="*/ 469583 w 693419"/>
                <a:gd name="connsiteY182" fmla="*/ 279083 h 493395"/>
                <a:gd name="connsiteX183" fmla="*/ 449580 w 693419"/>
                <a:gd name="connsiteY183" fmla="*/ 292417 h 493395"/>
                <a:gd name="connsiteX184" fmla="*/ 439103 w 693419"/>
                <a:gd name="connsiteY184" fmla="*/ 279083 h 493395"/>
                <a:gd name="connsiteX185" fmla="*/ 440055 w 693419"/>
                <a:gd name="connsiteY185" fmla="*/ 267653 h 493395"/>
                <a:gd name="connsiteX186" fmla="*/ 481013 w 693419"/>
                <a:gd name="connsiteY186" fmla="*/ 254317 h 493395"/>
                <a:gd name="connsiteX187" fmla="*/ 467678 w 693419"/>
                <a:gd name="connsiteY187" fmla="*/ 226695 h 493395"/>
                <a:gd name="connsiteX188" fmla="*/ 425768 w 693419"/>
                <a:gd name="connsiteY188" fmla="*/ 287655 h 493395"/>
                <a:gd name="connsiteX189" fmla="*/ 441008 w 693419"/>
                <a:gd name="connsiteY189" fmla="*/ 307658 h 493395"/>
                <a:gd name="connsiteX190" fmla="*/ 474345 w 693419"/>
                <a:gd name="connsiteY190" fmla="*/ 279083 h 493395"/>
                <a:gd name="connsiteX191" fmla="*/ 466725 w 693419"/>
                <a:gd name="connsiteY191" fmla="*/ 219075 h 493395"/>
                <a:gd name="connsiteX192" fmla="*/ 495300 w 693419"/>
                <a:gd name="connsiteY192" fmla="*/ 192405 h 493395"/>
                <a:gd name="connsiteX193" fmla="*/ 495300 w 693419"/>
                <a:gd name="connsiteY193" fmla="*/ 189547 h 493395"/>
                <a:gd name="connsiteX194" fmla="*/ 480060 w 693419"/>
                <a:gd name="connsiteY194" fmla="*/ 189547 h 493395"/>
                <a:gd name="connsiteX195" fmla="*/ 461963 w 693419"/>
                <a:gd name="connsiteY195" fmla="*/ 220028 h 493395"/>
                <a:gd name="connsiteX196" fmla="*/ 466725 w 693419"/>
                <a:gd name="connsiteY196" fmla="*/ 220028 h 493395"/>
                <a:gd name="connsiteX197" fmla="*/ 378143 w 693419"/>
                <a:gd name="connsiteY197" fmla="*/ 238125 h 493395"/>
                <a:gd name="connsiteX198" fmla="*/ 391478 w 693419"/>
                <a:gd name="connsiteY198" fmla="*/ 238125 h 493395"/>
                <a:gd name="connsiteX199" fmla="*/ 369570 w 693419"/>
                <a:gd name="connsiteY199" fmla="*/ 297180 h 493395"/>
                <a:gd name="connsiteX200" fmla="*/ 375285 w 693419"/>
                <a:gd name="connsiteY200" fmla="*/ 307658 h 493395"/>
                <a:gd name="connsiteX201" fmla="*/ 414338 w 693419"/>
                <a:gd name="connsiteY201" fmla="*/ 279083 h 493395"/>
                <a:gd name="connsiteX202" fmla="*/ 410528 w 693419"/>
                <a:gd name="connsiteY202" fmla="*/ 279083 h 493395"/>
                <a:gd name="connsiteX203" fmla="*/ 385763 w 693419"/>
                <a:gd name="connsiteY203" fmla="*/ 294322 h 493395"/>
                <a:gd name="connsiteX204" fmla="*/ 405765 w 693419"/>
                <a:gd name="connsiteY204" fmla="*/ 239078 h 493395"/>
                <a:gd name="connsiteX205" fmla="*/ 425768 w 693419"/>
                <a:gd name="connsiteY205" fmla="*/ 239078 h 493395"/>
                <a:gd name="connsiteX206" fmla="*/ 428625 w 693419"/>
                <a:gd name="connsiteY206" fmla="*/ 230505 h 493395"/>
                <a:gd name="connsiteX207" fmla="*/ 408622 w 693419"/>
                <a:gd name="connsiteY207" fmla="*/ 230505 h 493395"/>
                <a:gd name="connsiteX208" fmla="*/ 416243 w 693419"/>
                <a:gd name="connsiteY208" fmla="*/ 209550 h 493395"/>
                <a:gd name="connsiteX209" fmla="*/ 408622 w 693419"/>
                <a:gd name="connsiteY209" fmla="*/ 209550 h 493395"/>
                <a:gd name="connsiteX210" fmla="*/ 394335 w 693419"/>
                <a:gd name="connsiteY210" fmla="*/ 230505 h 493395"/>
                <a:gd name="connsiteX211" fmla="*/ 377190 w 693419"/>
                <a:gd name="connsiteY211" fmla="*/ 232410 h 493395"/>
                <a:gd name="connsiteX212" fmla="*/ 377190 w 693419"/>
                <a:gd name="connsiteY212" fmla="*/ 238125 h 493395"/>
                <a:gd name="connsiteX213" fmla="*/ 359093 w 693419"/>
                <a:gd name="connsiteY213" fmla="*/ 235267 h 493395"/>
                <a:gd name="connsiteX214" fmla="*/ 354330 w 693419"/>
                <a:gd name="connsiteY214" fmla="*/ 226695 h 493395"/>
                <a:gd name="connsiteX215" fmla="*/ 322898 w 693419"/>
                <a:gd name="connsiteY215" fmla="*/ 252413 h 493395"/>
                <a:gd name="connsiteX216" fmla="*/ 326708 w 693419"/>
                <a:gd name="connsiteY216" fmla="*/ 252413 h 493395"/>
                <a:gd name="connsiteX217" fmla="*/ 342900 w 693419"/>
                <a:gd name="connsiteY217" fmla="*/ 240030 h 493395"/>
                <a:gd name="connsiteX218" fmla="*/ 320040 w 693419"/>
                <a:gd name="connsiteY218" fmla="*/ 299085 h 493395"/>
                <a:gd name="connsiteX219" fmla="*/ 324803 w 693419"/>
                <a:gd name="connsiteY219" fmla="*/ 307658 h 493395"/>
                <a:gd name="connsiteX220" fmla="*/ 355283 w 693419"/>
                <a:gd name="connsiteY220" fmla="*/ 281940 h 493395"/>
                <a:gd name="connsiteX221" fmla="*/ 351472 w 693419"/>
                <a:gd name="connsiteY221" fmla="*/ 281940 h 493395"/>
                <a:gd name="connsiteX222" fmla="*/ 335280 w 693419"/>
                <a:gd name="connsiteY222" fmla="*/ 294322 h 493395"/>
                <a:gd name="connsiteX223" fmla="*/ 359093 w 693419"/>
                <a:gd name="connsiteY223" fmla="*/ 235267 h 493395"/>
                <a:gd name="connsiteX224" fmla="*/ 363855 w 693419"/>
                <a:gd name="connsiteY224" fmla="*/ 205740 h 493395"/>
                <a:gd name="connsiteX225" fmla="*/ 373380 w 693419"/>
                <a:gd name="connsiteY225" fmla="*/ 196215 h 493395"/>
                <a:gd name="connsiteX226" fmla="*/ 363855 w 693419"/>
                <a:gd name="connsiteY226" fmla="*/ 186690 h 493395"/>
                <a:gd name="connsiteX227" fmla="*/ 354330 w 693419"/>
                <a:gd name="connsiteY227" fmla="*/ 196215 h 493395"/>
                <a:gd name="connsiteX228" fmla="*/ 363855 w 693419"/>
                <a:gd name="connsiteY228" fmla="*/ 205740 h 493395"/>
                <a:gd name="connsiteX229" fmla="*/ 284798 w 693419"/>
                <a:gd name="connsiteY229" fmla="*/ 294322 h 493395"/>
                <a:gd name="connsiteX230" fmla="*/ 325755 w 693419"/>
                <a:gd name="connsiteY230" fmla="*/ 185738 h 493395"/>
                <a:gd name="connsiteX231" fmla="*/ 324803 w 693419"/>
                <a:gd name="connsiteY231" fmla="*/ 183833 h 493395"/>
                <a:gd name="connsiteX232" fmla="*/ 299085 w 693419"/>
                <a:gd name="connsiteY232" fmla="*/ 186690 h 493395"/>
                <a:gd name="connsiteX233" fmla="*/ 299085 w 693419"/>
                <a:gd name="connsiteY233" fmla="*/ 189547 h 493395"/>
                <a:gd name="connsiteX234" fmla="*/ 303848 w 693419"/>
                <a:gd name="connsiteY234" fmla="*/ 193358 h 493395"/>
                <a:gd name="connsiteX235" fmla="*/ 302895 w 693419"/>
                <a:gd name="connsiteY235" fmla="*/ 211455 h 493395"/>
                <a:gd name="connsiteX236" fmla="*/ 270510 w 693419"/>
                <a:gd name="connsiteY236" fmla="*/ 296228 h 493395"/>
                <a:gd name="connsiteX237" fmla="*/ 276225 w 693419"/>
                <a:gd name="connsiteY237" fmla="*/ 306705 h 493395"/>
                <a:gd name="connsiteX238" fmla="*/ 306705 w 693419"/>
                <a:gd name="connsiteY238" fmla="*/ 280988 h 493395"/>
                <a:gd name="connsiteX239" fmla="*/ 302895 w 693419"/>
                <a:gd name="connsiteY239" fmla="*/ 280988 h 493395"/>
                <a:gd name="connsiteX240" fmla="*/ 284798 w 693419"/>
                <a:gd name="connsiteY240" fmla="*/ 294322 h 493395"/>
                <a:gd name="connsiteX241" fmla="*/ 205740 w 693419"/>
                <a:gd name="connsiteY241" fmla="*/ 284797 h 493395"/>
                <a:gd name="connsiteX242" fmla="*/ 237173 w 693419"/>
                <a:gd name="connsiteY242" fmla="*/ 241935 h 493395"/>
                <a:gd name="connsiteX243" fmla="*/ 243840 w 693419"/>
                <a:gd name="connsiteY243" fmla="*/ 242888 h 493395"/>
                <a:gd name="connsiteX244" fmla="*/ 232410 w 693419"/>
                <a:gd name="connsiteY244" fmla="*/ 274320 h 493395"/>
                <a:gd name="connsiteX245" fmla="*/ 210503 w 693419"/>
                <a:gd name="connsiteY245" fmla="*/ 292417 h 493395"/>
                <a:gd name="connsiteX246" fmla="*/ 205740 w 693419"/>
                <a:gd name="connsiteY246" fmla="*/ 284797 h 493395"/>
                <a:gd name="connsiteX247" fmla="*/ 268605 w 693419"/>
                <a:gd name="connsiteY247" fmla="*/ 223838 h 493395"/>
                <a:gd name="connsiteX248" fmla="*/ 261938 w 693419"/>
                <a:gd name="connsiteY248" fmla="*/ 223838 h 493395"/>
                <a:gd name="connsiteX249" fmla="*/ 255270 w 693419"/>
                <a:gd name="connsiteY249" fmla="*/ 230505 h 493395"/>
                <a:gd name="connsiteX250" fmla="*/ 253365 w 693419"/>
                <a:gd name="connsiteY250" fmla="*/ 230505 h 493395"/>
                <a:gd name="connsiteX251" fmla="*/ 190500 w 693419"/>
                <a:gd name="connsiteY251" fmla="*/ 296228 h 493395"/>
                <a:gd name="connsiteX252" fmla="*/ 202883 w 693419"/>
                <a:gd name="connsiteY252" fmla="*/ 308610 h 493395"/>
                <a:gd name="connsiteX253" fmla="*/ 229553 w 693419"/>
                <a:gd name="connsiteY253" fmla="*/ 282892 h 493395"/>
                <a:gd name="connsiteX254" fmla="*/ 229553 w 693419"/>
                <a:gd name="connsiteY254" fmla="*/ 287655 h 493395"/>
                <a:gd name="connsiteX255" fmla="*/ 240030 w 693419"/>
                <a:gd name="connsiteY255" fmla="*/ 308610 h 493395"/>
                <a:gd name="connsiteX256" fmla="*/ 261938 w 693419"/>
                <a:gd name="connsiteY256" fmla="*/ 282892 h 493395"/>
                <a:gd name="connsiteX257" fmla="*/ 258128 w 693419"/>
                <a:gd name="connsiteY257" fmla="*/ 282892 h 493395"/>
                <a:gd name="connsiteX258" fmla="*/ 247650 w 693419"/>
                <a:gd name="connsiteY258" fmla="*/ 292417 h 493395"/>
                <a:gd name="connsiteX259" fmla="*/ 247650 w 693419"/>
                <a:gd name="connsiteY259" fmla="*/ 274320 h 493395"/>
                <a:gd name="connsiteX260" fmla="*/ 268605 w 693419"/>
                <a:gd name="connsiteY260" fmla="*/ 223838 h 493395"/>
                <a:gd name="connsiteX261" fmla="*/ 117157 w 693419"/>
                <a:gd name="connsiteY261" fmla="*/ 321945 h 493395"/>
                <a:gd name="connsiteX262" fmla="*/ 135255 w 693419"/>
                <a:gd name="connsiteY262" fmla="*/ 304800 h 493395"/>
                <a:gd name="connsiteX263" fmla="*/ 151448 w 693419"/>
                <a:gd name="connsiteY263" fmla="*/ 310515 h 493395"/>
                <a:gd name="connsiteX264" fmla="*/ 166688 w 693419"/>
                <a:gd name="connsiteY264" fmla="*/ 319088 h 493395"/>
                <a:gd name="connsiteX265" fmla="*/ 137160 w 693419"/>
                <a:gd name="connsiteY265" fmla="*/ 331470 h 493395"/>
                <a:gd name="connsiteX266" fmla="*/ 117157 w 693419"/>
                <a:gd name="connsiteY266" fmla="*/ 321945 h 493395"/>
                <a:gd name="connsiteX267" fmla="*/ 147638 w 693419"/>
                <a:gd name="connsiteY267" fmla="*/ 274320 h 493395"/>
                <a:gd name="connsiteX268" fmla="*/ 140970 w 693419"/>
                <a:gd name="connsiteY268" fmla="*/ 265747 h 493395"/>
                <a:gd name="connsiteX269" fmla="*/ 159068 w 693419"/>
                <a:gd name="connsiteY269" fmla="*/ 233363 h 493395"/>
                <a:gd name="connsiteX270" fmla="*/ 165735 w 693419"/>
                <a:gd name="connsiteY270" fmla="*/ 241935 h 493395"/>
                <a:gd name="connsiteX271" fmla="*/ 147638 w 693419"/>
                <a:gd name="connsiteY271" fmla="*/ 274320 h 493395"/>
                <a:gd name="connsiteX272" fmla="*/ 180023 w 693419"/>
                <a:gd name="connsiteY272" fmla="*/ 314325 h 493395"/>
                <a:gd name="connsiteX273" fmla="*/ 158115 w 693419"/>
                <a:gd name="connsiteY273" fmla="*/ 297180 h 493395"/>
                <a:gd name="connsiteX274" fmla="*/ 140970 w 693419"/>
                <a:gd name="connsiteY274" fmla="*/ 288608 h 493395"/>
                <a:gd name="connsiteX275" fmla="*/ 148590 w 693419"/>
                <a:gd name="connsiteY275" fmla="*/ 279083 h 493395"/>
                <a:gd name="connsiteX276" fmla="*/ 180975 w 693419"/>
                <a:gd name="connsiteY276" fmla="*/ 245745 h 493395"/>
                <a:gd name="connsiteX277" fmla="*/ 179070 w 693419"/>
                <a:gd name="connsiteY277" fmla="*/ 237172 h 493395"/>
                <a:gd name="connsiteX278" fmla="*/ 195263 w 693419"/>
                <a:gd name="connsiteY278" fmla="*/ 237172 h 493395"/>
                <a:gd name="connsiteX279" fmla="*/ 198120 w 693419"/>
                <a:gd name="connsiteY279" fmla="*/ 228600 h 493395"/>
                <a:gd name="connsiteX280" fmla="*/ 172403 w 693419"/>
                <a:gd name="connsiteY280" fmla="*/ 228600 h 493395"/>
                <a:gd name="connsiteX281" fmla="*/ 161925 w 693419"/>
                <a:gd name="connsiteY281" fmla="*/ 225742 h 493395"/>
                <a:gd name="connsiteX282" fmla="*/ 127635 w 693419"/>
                <a:gd name="connsiteY282" fmla="*/ 258128 h 493395"/>
                <a:gd name="connsiteX283" fmla="*/ 143828 w 693419"/>
                <a:gd name="connsiteY283" fmla="*/ 278130 h 493395"/>
                <a:gd name="connsiteX284" fmla="*/ 128588 w 693419"/>
                <a:gd name="connsiteY284" fmla="*/ 293370 h 493395"/>
                <a:gd name="connsiteX285" fmla="*/ 132398 w 693419"/>
                <a:gd name="connsiteY285" fmla="*/ 300990 h 493395"/>
                <a:gd name="connsiteX286" fmla="*/ 100965 w 693419"/>
                <a:gd name="connsiteY286" fmla="*/ 325755 h 493395"/>
                <a:gd name="connsiteX287" fmla="*/ 130493 w 693419"/>
                <a:gd name="connsiteY287" fmla="*/ 340042 h 493395"/>
                <a:gd name="connsiteX288" fmla="*/ 180023 w 693419"/>
                <a:gd name="connsiteY288" fmla="*/ 314325 h 493395"/>
                <a:gd name="connsiteX289" fmla="*/ 76200 w 693419"/>
                <a:gd name="connsiteY289" fmla="*/ 251460 h 493395"/>
                <a:gd name="connsiteX290" fmla="*/ 84773 w 693419"/>
                <a:gd name="connsiteY290" fmla="*/ 265747 h 493395"/>
                <a:gd name="connsiteX291" fmla="*/ 90488 w 693419"/>
                <a:gd name="connsiteY291" fmla="*/ 265747 h 493395"/>
                <a:gd name="connsiteX292" fmla="*/ 103823 w 693419"/>
                <a:gd name="connsiteY292" fmla="*/ 229553 h 493395"/>
                <a:gd name="connsiteX293" fmla="*/ 98107 w 693419"/>
                <a:gd name="connsiteY293" fmla="*/ 229553 h 493395"/>
                <a:gd name="connsiteX294" fmla="*/ 79057 w 693419"/>
                <a:gd name="connsiteY294" fmla="*/ 243840 h 493395"/>
                <a:gd name="connsiteX295" fmla="*/ 57150 w 693419"/>
                <a:gd name="connsiteY295" fmla="*/ 243840 h 493395"/>
                <a:gd name="connsiteX296" fmla="*/ 67628 w 693419"/>
                <a:gd name="connsiteY296" fmla="*/ 214313 h 493395"/>
                <a:gd name="connsiteX297" fmla="*/ 86678 w 693419"/>
                <a:gd name="connsiteY297" fmla="*/ 202883 h 493395"/>
                <a:gd name="connsiteX298" fmla="*/ 96203 w 693419"/>
                <a:gd name="connsiteY298" fmla="*/ 202883 h 493395"/>
                <a:gd name="connsiteX299" fmla="*/ 111443 w 693419"/>
                <a:gd name="connsiteY299" fmla="*/ 220028 h 493395"/>
                <a:gd name="connsiteX300" fmla="*/ 117157 w 693419"/>
                <a:gd name="connsiteY300" fmla="*/ 220028 h 493395"/>
                <a:gd name="connsiteX301" fmla="*/ 121920 w 693419"/>
                <a:gd name="connsiteY301" fmla="*/ 195263 h 493395"/>
                <a:gd name="connsiteX302" fmla="*/ 40005 w 693419"/>
                <a:gd name="connsiteY302" fmla="*/ 195263 h 493395"/>
                <a:gd name="connsiteX303" fmla="*/ 38100 w 693419"/>
                <a:gd name="connsiteY303" fmla="*/ 200025 h 493395"/>
                <a:gd name="connsiteX304" fmla="*/ 47625 w 693419"/>
                <a:gd name="connsiteY304" fmla="*/ 224790 h 493395"/>
                <a:gd name="connsiteX305" fmla="*/ 29528 w 693419"/>
                <a:gd name="connsiteY305" fmla="*/ 273367 h 493395"/>
                <a:gd name="connsiteX306" fmla="*/ 953 w 693419"/>
                <a:gd name="connsiteY306" fmla="*/ 298133 h 493395"/>
                <a:gd name="connsiteX307" fmla="*/ 0 w 693419"/>
                <a:gd name="connsiteY307" fmla="*/ 302895 h 493395"/>
                <a:gd name="connsiteX308" fmla="*/ 91440 w 693419"/>
                <a:gd name="connsiteY308" fmla="*/ 302895 h 493395"/>
                <a:gd name="connsiteX309" fmla="*/ 107632 w 693419"/>
                <a:gd name="connsiteY309" fmla="*/ 277178 h 493395"/>
                <a:gd name="connsiteX310" fmla="*/ 101918 w 693419"/>
                <a:gd name="connsiteY310" fmla="*/ 277178 h 493395"/>
                <a:gd name="connsiteX311" fmla="*/ 60007 w 693419"/>
                <a:gd name="connsiteY311" fmla="*/ 296228 h 493395"/>
                <a:gd name="connsiteX312" fmla="*/ 45720 w 693419"/>
                <a:gd name="connsiteY312" fmla="*/ 273367 h 493395"/>
                <a:gd name="connsiteX313" fmla="*/ 54293 w 693419"/>
                <a:gd name="connsiteY313" fmla="*/ 249555 h 493395"/>
                <a:gd name="connsiteX314" fmla="*/ 76200 w 693419"/>
                <a:gd name="connsiteY314" fmla="*/ 249555 h 493395"/>
                <a:gd name="connsiteX315" fmla="*/ 88582 w 693419"/>
                <a:gd name="connsiteY315" fmla="*/ 188595 h 493395"/>
                <a:gd name="connsiteX316" fmla="*/ 117157 w 693419"/>
                <a:gd name="connsiteY316" fmla="*/ 168592 h 493395"/>
                <a:gd name="connsiteX317" fmla="*/ 117157 w 693419"/>
                <a:gd name="connsiteY317" fmla="*/ 165735 h 493395"/>
                <a:gd name="connsiteX318" fmla="*/ 100013 w 693419"/>
                <a:gd name="connsiteY318" fmla="*/ 165735 h 493395"/>
                <a:gd name="connsiteX319" fmla="*/ 83820 w 693419"/>
                <a:gd name="connsiteY319" fmla="*/ 188595 h 493395"/>
                <a:gd name="connsiteX320" fmla="*/ 88582 w 693419"/>
                <a:gd name="connsiteY320" fmla="*/ 188595 h 493395"/>
                <a:gd name="connsiteX321" fmla="*/ 450533 w 693419"/>
                <a:gd name="connsiteY321" fmla="*/ 52388 h 493395"/>
                <a:gd name="connsiteX322" fmla="*/ 458153 w 693419"/>
                <a:gd name="connsiteY322" fmla="*/ 66675 h 493395"/>
                <a:gd name="connsiteX323" fmla="*/ 432435 w 693419"/>
                <a:gd name="connsiteY323" fmla="*/ 72390 h 493395"/>
                <a:gd name="connsiteX324" fmla="*/ 450533 w 693419"/>
                <a:gd name="connsiteY324" fmla="*/ 52388 h 493395"/>
                <a:gd name="connsiteX325" fmla="*/ 464820 w 693419"/>
                <a:gd name="connsiteY325" fmla="*/ 93345 h 493395"/>
                <a:gd name="connsiteX326" fmla="*/ 460058 w 693419"/>
                <a:gd name="connsiteY326" fmla="*/ 93345 h 493395"/>
                <a:gd name="connsiteX327" fmla="*/ 440055 w 693419"/>
                <a:gd name="connsiteY327" fmla="*/ 106680 h 493395"/>
                <a:gd name="connsiteX328" fmla="*/ 429578 w 693419"/>
                <a:gd name="connsiteY328" fmla="*/ 93345 h 493395"/>
                <a:gd name="connsiteX329" fmla="*/ 430530 w 693419"/>
                <a:gd name="connsiteY329" fmla="*/ 81915 h 493395"/>
                <a:gd name="connsiteX330" fmla="*/ 471488 w 693419"/>
                <a:gd name="connsiteY330" fmla="*/ 68580 h 493395"/>
                <a:gd name="connsiteX331" fmla="*/ 458153 w 693419"/>
                <a:gd name="connsiteY331" fmla="*/ 40958 h 493395"/>
                <a:gd name="connsiteX332" fmla="*/ 416243 w 693419"/>
                <a:gd name="connsiteY332" fmla="*/ 101917 h 493395"/>
                <a:gd name="connsiteX333" fmla="*/ 431483 w 693419"/>
                <a:gd name="connsiteY333" fmla="*/ 121920 h 493395"/>
                <a:gd name="connsiteX334" fmla="*/ 464820 w 693419"/>
                <a:gd name="connsiteY334" fmla="*/ 93345 h 493395"/>
                <a:gd name="connsiteX335" fmla="*/ 457200 w 693419"/>
                <a:gd name="connsiteY335" fmla="*/ 33338 h 493395"/>
                <a:gd name="connsiteX336" fmla="*/ 485775 w 693419"/>
                <a:gd name="connsiteY336" fmla="*/ 6667 h 493395"/>
                <a:gd name="connsiteX337" fmla="*/ 485775 w 693419"/>
                <a:gd name="connsiteY337" fmla="*/ 3810 h 493395"/>
                <a:gd name="connsiteX338" fmla="*/ 470535 w 693419"/>
                <a:gd name="connsiteY338" fmla="*/ 3810 h 493395"/>
                <a:gd name="connsiteX339" fmla="*/ 452438 w 693419"/>
                <a:gd name="connsiteY339" fmla="*/ 34290 h 493395"/>
                <a:gd name="connsiteX340" fmla="*/ 457200 w 693419"/>
                <a:gd name="connsiteY340" fmla="*/ 34290 h 493395"/>
                <a:gd name="connsiteX341" fmla="*/ 371475 w 693419"/>
                <a:gd name="connsiteY341" fmla="*/ 52388 h 493395"/>
                <a:gd name="connsiteX342" fmla="*/ 381953 w 693419"/>
                <a:gd name="connsiteY342" fmla="*/ 52388 h 493395"/>
                <a:gd name="connsiteX343" fmla="*/ 360045 w 693419"/>
                <a:gd name="connsiteY343" fmla="*/ 111442 h 493395"/>
                <a:gd name="connsiteX344" fmla="*/ 365760 w 693419"/>
                <a:gd name="connsiteY344" fmla="*/ 121920 h 493395"/>
                <a:gd name="connsiteX345" fmla="*/ 404813 w 693419"/>
                <a:gd name="connsiteY345" fmla="*/ 93345 h 493395"/>
                <a:gd name="connsiteX346" fmla="*/ 401003 w 693419"/>
                <a:gd name="connsiteY346" fmla="*/ 93345 h 493395"/>
                <a:gd name="connsiteX347" fmla="*/ 376238 w 693419"/>
                <a:gd name="connsiteY347" fmla="*/ 108585 h 493395"/>
                <a:gd name="connsiteX348" fmla="*/ 396240 w 693419"/>
                <a:gd name="connsiteY348" fmla="*/ 53340 h 493395"/>
                <a:gd name="connsiteX349" fmla="*/ 416243 w 693419"/>
                <a:gd name="connsiteY349" fmla="*/ 53340 h 493395"/>
                <a:gd name="connsiteX350" fmla="*/ 419100 w 693419"/>
                <a:gd name="connsiteY350" fmla="*/ 44767 h 493395"/>
                <a:gd name="connsiteX351" fmla="*/ 399097 w 693419"/>
                <a:gd name="connsiteY351" fmla="*/ 44767 h 493395"/>
                <a:gd name="connsiteX352" fmla="*/ 406718 w 693419"/>
                <a:gd name="connsiteY352" fmla="*/ 23813 h 493395"/>
                <a:gd name="connsiteX353" fmla="*/ 399097 w 693419"/>
                <a:gd name="connsiteY353" fmla="*/ 23813 h 493395"/>
                <a:gd name="connsiteX354" fmla="*/ 384810 w 693419"/>
                <a:gd name="connsiteY354" fmla="*/ 44767 h 493395"/>
                <a:gd name="connsiteX355" fmla="*/ 370522 w 693419"/>
                <a:gd name="connsiteY355" fmla="*/ 46672 h 493395"/>
                <a:gd name="connsiteX356" fmla="*/ 370522 w 693419"/>
                <a:gd name="connsiteY356" fmla="*/ 52388 h 493395"/>
                <a:gd name="connsiteX357" fmla="*/ 360997 w 693419"/>
                <a:gd name="connsiteY357" fmla="*/ 59055 h 493395"/>
                <a:gd name="connsiteX358" fmla="*/ 355283 w 693419"/>
                <a:gd name="connsiteY358" fmla="*/ 40958 h 493395"/>
                <a:gd name="connsiteX359" fmla="*/ 335280 w 693419"/>
                <a:gd name="connsiteY359" fmla="*/ 66675 h 493395"/>
                <a:gd name="connsiteX360" fmla="*/ 335280 w 693419"/>
                <a:gd name="connsiteY360" fmla="*/ 55245 h 493395"/>
                <a:gd name="connsiteX361" fmla="*/ 325755 w 693419"/>
                <a:gd name="connsiteY361" fmla="*/ 40005 h 493395"/>
                <a:gd name="connsiteX362" fmla="*/ 303848 w 693419"/>
                <a:gd name="connsiteY362" fmla="*/ 65722 h 493395"/>
                <a:gd name="connsiteX363" fmla="*/ 307658 w 693419"/>
                <a:gd name="connsiteY363" fmla="*/ 65722 h 493395"/>
                <a:gd name="connsiteX364" fmla="*/ 318135 w 693419"/>
                <a:gd name="connsiteY364" fmla="*/ 56197 h 493395"/>
                <a:gd name="connsiteX365" fmla="*/ 318135 w 693419"/>
                <a:gd name="connsiteY365" fmla="*/ 74295 h 493395"/>
                <a:gd name="connsiteX366" fmla="*/ 301943 w 693419"/>
                <a:gd name="connsiteY366" fmla="*/ 109538 h 493395"/>
                <a:gd name="connsiteX367" fmla="*/ 308610 w 693419"/>
                <a:gd name="connsiteY367" fmla="*/ 120967 h 493395"/>
                <a:gd name="connsiteX368" fmla="*/ 316230 w 693419"/>
                <a:gd name="connsiteY368" fmla="*/ 115253 h 493395"/>
                <a:gd name="connsiteX369" fmla="*/ 332423 w 693419"/>
                <a:gd name="connsiteY369" fmla="*/ 73342 h 493395"/>
                <a:gd name="connsiteX370" fmla="*/ 345758 w 693419"/>
                <a:gd name="connsiteY370" fmla="*/ 58103 h 493395"/>
                <a:gd name="connsiteX371" fmla="*/ 360997 w 693419"/>
                <a:gd name="connsiteY371" fmla="*/ 58103 h 493395"/>
                <a:gd name="connsiteX372" fmla="*/ 269558 w 693419"/>
                <a:gd name="connsiteY372" fmla="*/ 52388 h 493395"/>
                <a:gd name="connsiteX373" fmla="*/ 277178 w 693419"/>
                <a:gd name="connsiteY373" fmla="*/ 66675 h 493395"/>
                <a:gd name="connsiteX374" fmla="*/ 251460 w 693419"/>
                <a:gd name="connsiteY374" fmla="*/ 72390 h 493395"/>
                <a:gd name="connsiteX375" fmla="*/ 269558 w 693419"/>
                <a:gd name="connsiteY375" fmla="*/ 52388 h 493395"/>
                <a:gd name="connsiteX376" fmla="*/ 283845 w 693419"/>
                <a:gd name="connsiteY376" fmla="*/ 93345 h 493395"/>
                <a:gd name="connsiteX377" fmla="*/ 279083 w 693419"/>
                <a:gd name="connsiteY377" fmla="*/ 93345 h 493395"/>
                <a:gd name="connsiteX378" fmla="*/ 259080 w 693419"/>
                <a:gd name="connsiteY378" fmla="*/ 106680 h 493395"/>
                <a:gd name="connsiteX379" fmla="*/ 248603 w 693419"/>
                <a:gd name="connsiteY379" fmla="*/ 93345 h 493395"/>
                <a:gd name="connsiteX380" fmla="*/ 249555 w 693419"/>
                <a:gd name="connsiteY380" fmla="*/ 81915 h 493395"/>
                <a:gd name="connsiteX381" fmla="*/ 290513 w 693419"/>
                <a:gd name="connsiteY381" fmla="*/ 68580 h 493395"/>
                <a:gd name="connsiteX382" fmla="*/ 277178 w 693419"/>
                <a:gd name="connsiteY382" fmla="*/ 40958 h 493395"/>
                <a:gd name="connsiteX383" fmla="*/ 235268 w 693419"/>
                <a:gd name="connsiteY383" fmla="*/ 101917 h 493395"/>
                <a:gd name="connsiteX384" fmla="*/ 250508 w 693419"/>
                <a:gd name="connsiteY384" fmla="*/ 121920 h 493395"/>
                <a:gd name="connsiteX385" fmla="*/ 283845 w 693419"/>
                <a:gd name="connsiteY385" fmla="*/ 93345 h 493395"/>
                <a:gd name="connsiteX386" fmla="*/ 182880 w 693419"/>
                <a:gd name="connsiteY386" fmla="*/ 110490 h 493395"/>
                <a:gd name="connsiteX387" fmla="*/ 173355 w 693419"/>
                <a:gd name="connsiteY387" fmla="*/ 103822 h 493395"/>
                <a:gd name="connsiteX388" fmla="*/ 177165 w 693419"/>
                <a:gd name="connsiteY388" fmla="*/ 92392 h 493395"/>
                <a:gd name="connsiteX389" fmla="*/ 183833 w 693419"/>
                <a:gd name="connsiteY389" fmla="*/ 74295 h 493395"/>
                <a:gd name="connsiteX390" fmla="*/ 207645 w 693419"/>
                <a:gd name="connsiteY390" fmla="*/ 57150 h 493395"/>
                <a:gd name="connsiteX391" fmla="*/ 214313 w 693419"/>
                <a:gd name="connsiteY391" fmla="*/ 64770 h 493395"/>
                <a:gd name="connsiteX392" fmla="*/ 182880 w 693419"/>
                <a:gd name="connsiteY392" fmla="*/ 110490 h 493395"/>
                <a:gd name="connsiteX393" fmla="*/ 230505 w 693419"/>
                <a:gd name="connsiteY393" fmla="*/ 58103 h 493395"/>
                <a:gd name="connsiteX394" fmla="*/ 218123 w 693419"/>
                <a:gd name="connsiteY394" fmla="*/ 41910 h 493395"/>
                <a:gd name="connsiteX395" fmla="*/ 188595 w 693419"/>
                <a:gd name="connsiteY395" fmla="*/ 66675 h 493395"/>
                <a:gd name="connsiteX396" fmla="*/ 213360 w 693419"/>
                <a:gd name="connsiteY396" fmla="*/ 1905 h 493395"/>
                <a:gd name="connsiteX397" fmla="*/ 212408 w 693419"/>
                <a:gd name="connsiteY397" fmla="*/ 0 h 493395"/>
                <a:gd name="connsiteX398" fmla="*/ 186690 w 693419"/>
                <a:gd name="connsiteY398" fmla="*/ 2858 h 493395"/>
                <a:gd name="connsiteX399" fmla="*/ 186690 w 693419"/>
                <a:gd name="connsiteY399" fmla="*/ 5715 h 493395"/>
                <a:gd name="connsiteX400" fmla="*/ 191453 w 693419"/>
                <a:gd name="connsiteY400" fmla="*/ 9525 h 493395"/>
                <a:gd name="connsiteX401" fmla="*/ 190500 w 693419"/>
                <a:gd name="connsiteY401" fmla="*/ 27622 h 493395"/>
                <a:gd name="connsiteX402" fmla="*/ 163830 w 693419"/>
                <a:gd name="connsiteY402" fmla="*/ 96203 h 493395"/>
                <a:gd name="connsiteX403" fmla="*/ 159068 w 693419"/>
                <a:gd name="connsiteY403" fmla="*/ 108585 h 493395"/>
                <a:gd name="connsiteX404" fmla="*/ 177165 w 693419"/>
                <a:gd name="connsiteY404" fmla="*/ 121920 h 493395"/>
                <a:gd name="connsiteX405" fmla="*/ 230505 w 693419"/>
                <a:gd name="connsiteY405" fmla="*/ 58103 h 493395"/>
                <a:gd name="connsiteX406" fmla="*/ 149543 w 693419"/>
                <a:gd name="connsiteY406" fmla="*/ 49530 h 493395"/>
                <a:gd name="connsiteX407" fmla="*/ 144780 w 693419"/>
                <a:gd name="connsiteY407" fmla="*/ 40958 h 493395"/>
                <a:gd name="connsiteX408" fmla="*/ 113348 w 693419"/>
                <a:gd name="connsiteY408" fmla="*/ 66675 h 493395"/>
                <a:gd name="connsiteX409" fmla="*/ 117157 w 693419"/>
                <a:gd name="connsiteY409" fmla="*/ 66675 h 493395"/>
                <a:gd name="connsiteX410" fmla="*/ 133350 w 693419"/>
                <a:gd name="connsiteY410" fmla="*/ 54292 h 493395"/>
                <a:gd name="connsiteX411" fmla="*/ 110490 w 693419"/>
                <a:gd name="connsiteY411" fmla="*/ 113347 h 493395"/>
                <a:gd name="connsiteX412" fmla="*/ 115253 w 693419"/>
                <a:gd name="connsiteY412" fmla="*/ 121920 h 493395"/>
                <a:gd name="connsiteX413" fmla="*/ 145733 w 693419"/>
                <a:gd name="connsiteY413" fmla="*/ 96203 h 493395"/>
                <a:gd name="connsiteX414" fmla="*/ 141923 w 693419"/>
                <a:gd name="connsiteY414" fmla="*/ 96203 h 493395"/>
                <a:gd name="connsiteX415" fmla="*/ 125730 w 693419"/>
                <a:gd name="connsiteY415" fmla="*/ 108585 h 493395"/>
                <a:gd name="connsiteX416" fmla="*/ 149543 w 693419"/>
                <a:gd name="connsiteY416" fmla="*/ 49530 h 493395"/>
                <a:gd name="connsiteX417" fmla="*/ 153353 w 693419"/>
                <a:gd name="connsiteY417" fmla="*/ 20003 h 493395"/>
                <a:gd name="connsiteX418" fmla="*/ 162878 w 693419"/>
                <a:gd name="connsiteY418" fmla="*/ 10478 h 493395"/>
                <a:gd name="connsiteX419" fmla="*/ 153353 w 693419"/>
                <a:gd name="connsiteY419" fmla="*/ 953 h 493395"/>
                <a:gd name="connsiteX420" fmla="*/ 143828 w 693419"/>
                <a:gd name="connsiteY420" fmla="*/ 10478 h 493395"/>
                <a:gd name="connsiteX421" fmla="*/ 153353 w 693419"/>
                <a:gd name="connsiteY421" fmla="*/ 20003 h 493395"/>
                <a:gd name="connsiteX422" fmla="*/ 93345 w 693419"/>
                <a:gd name="connsiteY422" fmla="*/ 10478 h 493395"/>
                <a:gd name="connsiteX423" fmla="*/ 39053 w 693419"/>
                <a:gd name="connsiteY423" fmla="*/ 10478 h 493395"/>
                <a:gd name="connsiteX424" fmla="*/ 37148 w 693419"/>
                <a:gd name="connsiteY424" fmla="*/ 15240 h 493395"/>
                <a:gd name="connsiteX425" fmla="*/ 46673 w 693419"/>
                <a:gd name="connsiteY425" fmla="*/ 40005 h 493395"/>
                <a:gd name="connsiteX426" fmla="*/ 29528 w 693419"/>
                <a:gd name="connsiteY426" fmla="*/ 88583 h 493395"/>
                <a:gd name="connsiteX427" fmla="*/ 953 w 693419"/>
                <a:gd name="connsiteY427" fmla="*/ 113347 h 493395"/>
                <a:gd name="connsiteX428" fmla="*/ 0 w 693419"/>
                <a:gd name="connsiteY428" fmla="*/ 118110 h 493395"/>
                <a:gd name="connsiteX429" fmla="*/ 82868 w 693419"/>
                <a:gd name="connsiteY429" fmla="*/ 118110 h 493395"/>
                <a:gd name="connsiteX430" fmla="*/ 100965 w 693419"/>
                <a:gd name="connsiteY430" fmla="*/ 86678 h 493395"/>
                <a:gd name="connsiteX431" fmla="*/ 94298 w 693419"/>
                <a:gd name="connsiteY431" fmla="*/ 86678 h 493395"/>
                <a:gd name="connsiteX432" fmla="*/ 54293 w 693419"/>
                <a:gd name="connsiteY432" fmla="*/ 111442 h 493395"/>
                <a:gd name="connsiteX433" fmla="*/ 46673 w 693419"/>
                <a:gd name="connsiteY433" fmla="*/ 88583 h 493395"/>
                <a:gd name="connsiteX434" fmla="*/ 63818 w 693419"/>
                <a:gd name="connsiteY434" fmla="*/ 40005 h 493395"/>
                <a:gd name="connsiteX435" fmla="*/ 92393 w 693419"/>
                <a:gd name="connsiteY435" fmla="*/ 15240 h 493395"/>
                <a:gd name="connsiteX436" fmla="*/ 93345 w 693419"/>
                <a:gd name="connsiteY436" fmla="*/ 10478 h 49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Lst>
              <a:rect l="l" t="t" r="r" b="b"/>
              <a:pathLst>
                <a:path w="693419" h="493395">
                  <a:moveTo>
                    <a:pt x="659130" y="422910"/>
                  </a:moveTo>
                  <a:cubicBezTo>
                    <a:pt x="664845" y="422910"/>
                    <a:pt x="669608" y="426720"/>
                    <a:pt x="666750" y="437197"/>
                  </a:cubicBezTo>
                  <a:lnTo>
                    <a:pt x="641033" y="442913"/>
                  </a:lnTo>
                  <a:cubicBezTo>
                    <a:pt x="645795" y="432435"/>
                    <a:pt x="653415" y="422910"/>
                    <a:pt x="659130" y="422910"/>
                  </a:cubicBezTo>
                  <a:moveTo>
                    <a:pt x="673418" y="464820"/>
                  </a:moveTo>
                  <a:lnTo>
                    <a:pt x="668655" y="464820"/>
                  </a:lnTo>
                  <a:cubicBezTo>
                    <a:pt x="661988" y="472440"/>
                    <a:pt x="655320" y="478155"/>
                    <a:pt x="648653" y="478155"/>
                  </a:cubicBezTo>
                  <a:cubicBezTo>
                    <a:pt x="641985" y="478155"/>
                    <a:pt x="638175" y="474345"/>
                    <a:pt x="638175" y="464820"/>
                  </a:cubicBezTo>
                  <a:cubicBezTo>
                    <a:pt x="638175" y="461010"/>
                    <a:pt x="638175" y="457200"/>
                    <a:pt x="639128" y="453390"/>
                  </a:cubicBezTo>
                  <a:lnTo>
                    <a:pt x="680085" y="440055"/>
                  </a:lnTo>
                  <a:cubicBezTo>
                    <a:pt x="687705" y="421005"/>
                    <a:pt x="678180" y="412433"/>
                    <a:pt x="666750" y="412433"/>
                  </a:cubicBezTo>
                  <a:cubicBezTo>
                    <a:pt x="647700" y="412433"/>
                    <a:pt x="624840" y="444817"/>
                    <a:pt x="624840" y="473392"/>
                  </a:cubicBezTo>
                  <a:cubicBezTo>
                    <a:pt x="624840" y="485775"/>
                    <a:pt x="630555" y="493395"/>
                    <a:pt x="640080" y="493395"/>
                  </a:cubicBezTo>
                  <a:cubicBezTo>
                    <a:pt x="652463" y="493395"/>
                    <a:pt x="663893" y="481965"/>
                    <a:pt x="673418" y="464820"/>
                  </a:cubicBezTo>
                  <a:moveTo>
                    <a:pt x="664845" y="404813"/>
                  </a:moveTo>
                  <a:lnTo>
                    <a:pt x="693420" y="378142"/>
                  </a:lnTo>
                  <a:lnTo>
                    <a:pt x="693420" y="375285"/>
                  </a:lnTo>
                  <a:lnTo>
                    <a:pt x="678180" y="375285"/>
                  </a:lnTo>
                  <a:lnTo>
                    <a:pt x="660083" y="405765"/>
                  </a:lnTo>
                  <a:lnTo>
                    <a:pt x="664845" y="405765"/>
                  </a:lnTo>
                  <a:close/>
                  <a:moveTo>
                    <a:pt x="576263" y="423863"/>
                  </a:moveTo>
                  <a:lnTo>
                    <a:pt x="589598" y="423863"/>
                  </a:lnTo>
                  <a:lnTo>
                    <a:pt x="567690" y="482917"/>
                  </a:lnTo>
                  <a:cubicBezTo>
                    <a:pt x="565785" y="487680"/>
                    <a:pt x="568643" y="493395"/>
                    <a:pt x="573405" y="493395"/>
                  </a:cubicBezTo>
                  <a:cubicBezTo>
                    <a:pt x="585788" y="493395"/>
                    <a:pt x="605790" y="481013"/>
                    <a:pt x="612458" y="464820"/>
                  </a:cubicBezTo>
                  <a:lnTo>
                    <a:pt x="608648" y="464820"/>
                  </a:lnTo>
                  <a:cubicBezTo>
                    <a:pt x="602933" y="470535"/>
                    <a:pt x="592455" y="478155"/>
                    <a:pt x="583883" y="480060"/>
                  </a:cubicBezTo>
                  <a:lnTo>
                    <a:pt x="603885" y="424815"/>
                  </a:lnTo>
                  <a:lnTo>
                    <a:pt x="623888" y="424815"/>
                  </a:lnTo>
                  <a:lnTo>
                    <a:pt x="626745" y="416242"/>
                  </a:lnTo>
                  <a:lnTo>
                    <a:pt x="606743" y="416242"/>
                  </a:lnTo>
                  <a:lnTo>
                    <a:pt x="614363" y="395288"/>
                  </a:lnTo>
                  <a:lnTo>
                    <a:pt x="606743" y="395288"/>
                  </a:lnTo>
                  <a:lnTo>
                    <a:pt x="592455" y="416242"/>
                  </a:lnTo>
                  <a:lnTo>
                    <a:pt x="575310" y="418147"/>
                  </a:lnTo>
                  <a:lnTo>
                    <a:pt x="575310" y="423863"/>
                  </a:lnTo>
                  <a:close/>
                  <a:moveTo>
                    <a:pt x="558165" y="421005"/>
                  </a:moveTo>
                  <a:cubicBezTo>
                    <a:pt x="560070" y="415290"/>
                    <a:pt x="556260" y="412433"/>
                    <a:pt x="553403" y="412433"/>
                  </a:cubicBezTo>
                  <a:cubicBezTo>
                    <a:pt x="541973" y="412433"/>
                    <a:pt x="527685" y="422910"/>
                    <a:pt x="521970" y="438150"/>
                  </a:cubicBezTo>
                  <a:lnTo>
                    <a:pt x="525780" y="438150"/>
                  </a:lnTo>
                  <a:cubicBezTo>
                    <a:pt x="529590" y="432435"/>
                    <a:pt x="536258" y="426720"/>
                    <a:pt x="541973" y="425767"/>
                  </a:cubicBezTo>
                  <a:lnTo>
                    <a:pt x="519113" y="484822"/>
                  </a:lnTo>
                  <a:cubicBezTo>
                    <a:pt x="517208" y="490538"/>
                    <a:pt x="521018" y="493395"/>
                    <a:pt x="523875" y="493395"/>
                  </a:cubicBezTo>
                  <a:cubicBezTo>
                    <a:pt x="535305" y="493395"/>
                    <a:pt x="548640" y="482917"/>
                    <a:pt x="554355" y="467678"/>
                  </a:cubicBezTo>
                  <a:lnTo>
                    <a:pt x="550545" y="467678"/>
                  </a:lnTo>
                  <a:cubicBezTo>
                    <a:pt x="546735" y="473392"/>
                    <a:pt x="540068" y="479108"/>
                    <a:pt x="534353" y="480060"/>
                  </a:cubicBezTo>
                  <a:lnTo>
                    <a:pt x="558165" y="421005"/>
                  </a:lnTo>
                  <a:close/>
                  <a:moveTo>
                    <a:pt x="561975" y="391478"/>
                  </a:moveTo>
                  <a:cubicBezTo>
                    <a:pt x="567690" y="391478"/>
                    <a:pt x="571500" y="386715"/>
                    <a:pt x="571500" y="381953"/>
                  </a:cubicBezTo>
                  <a:cubicBezTo>
                    <a:pt x="571500" y="376238"/>
                    <a:pt x="566738" y="372428"/>
                    <a:pt x="561975" y="372428"/>
                  </a:cubicBezTo>
                  <a:cubicBezTo>
                    <a:pt x="556260" y="372428"/>
                    <a:pt x="552450" y="377190"/>
                    <a:pt x="552450" y="381953"/>
                  </a:cubicBezTo>
                  <a:cubicBezTo>
                    <a:pt x="552450" y="386715"/>
                    <a:pt x="556260" y="391478"/>
                    <a:pt x="561975" y="391478"/>
                  </a:cubicBezTo>
                  <a:moveTo>
                    <a:pt x="431483" y="481965"/>
                  </a:moveTo>
                  <a:cubicBezTo>
                    <a:pt x="428625" y="488633"/>
                    <a:pt x="431483" y="493395"/>
                    <a:pt x="438150" y="493395"/>
                  </a:cubicBezTo>
                  <a:cubicBezTo>
                    <a:pt x="441960" y="493395"/>
                    <a:pt x="443865" y="492442"/>
                    <a:pt x="445770" y="487680"/>
                  </a:cubicBezTo>
                  <a:lnTo>
                    <a:pt x="461963" y="445770"/>
                  </a:lnTo>
                  <a:cubicBezTo>
                    <a:pt x="469583" y="437197"/>
                    <a:pt x="483870" y="427672"/>
                    <a:pt x="490538" y="427672"/>
                  </a:cubicBezTo>
                  <a:cubicBezTo>
                    <a:pt x="495300" y="427672"/>
                    <a:pt x="494347" y="431483"/>
                    <a:pt x="491490" y="436245"/>
                  </a:cubicBezTo>
                  <a:lnTo>
                    <a:pt x="467678" y="482917"/>
                  </a:lnTo>
                  <a:cubicBezTo>
                    <a:pt x="465772" y="487680"/>
                    <a:pt x="468630" y="493395"/>
                    <a:pt x="473393" y="493395"/>
                  </a:cubicBezTo>
                  <a:cubicBezTo>
                    <a:pt x="484822" y="493395"/>
                    <a:pt x="499110" y="482917"/>
                    <a:pt x="504825" y="467678"/>
                  </a:cubicBezTo>
                  <a:lnTo>
                    <a:pt x="501015" y="467678"/>
                  </a:lnTo>
                  <a:cubicBezTo>
                    <a:pt x="497205" y="473392"/>
                    <a:pt x="490538" y="479108"/>
                    <a:pt x="484822" y="480060"/>
                  </a:cubicBezTo>
                  <a:lnTo>
                    <a:pt x="505778" y="438150"/>
                  </a:lnTo>
                  <a:cubicBezTo>
                    <a:pt x="508635" y="432435"/>
                    <a:pt x="509588" y="427672"/>
                    <a:pt x="509588" y="423863"/>
                  </a:cubicBezTo>
                  <a:cubicBezTo>
                    <a:pt x="509588" y="417195"/>
                    <a:pt x="505778" y="412433"/>
                    <a:pt x="498158" y="412433"/>
                  </a:cubicBezTo>
                  <a:cubicBezTo>
                    <a:pt x="487680" y="412433"/>
                    <a:pt x="477203" y="423863"/>
                    <a:pt x="464820" y="438150"/>
                  </a:cubicBezTo>
                  <a:lnTo>
                    <a:pt x="464820" y="426720"/>
                  </a:lnTo>
                  <a:cubicBezTo>
                    <a:pt x="464820" y="419100"/>
                    <a:pt x="461963" y="411480"/>
                    <a:pt x="455295" y="411480"/>
                  </a:cubicBezTo>
                  <a:cubicBezTo>
                    <a:pt x="450533" y="411480"/>
                    <a:pt x="446722" y="415290"/>
                    <a:pt x="442913" y="421005"/>
                  </a:cubicBezTo>
                  <a:lnTo>
                    <a:pt x="442913" y="422910"/>
                  </a:lnTo>
                  <a:cubicBezTo>
                    <a:pt x="450533" y="422910"/>
                    <a:pt x="454343" y="434340"/>
                    <a:pt x="448628" y="445770"/>
                  </a:cubicBezTo>
                  <a:lnTo>
                    <a:pt x="431483" y="481965"/>
                  </a:lnTo>
                  <a:close/>
                  <a:moveTo>
                    <a:pt x="431483" y="430530"/>
                  </a:moveTo>
                  <a:cubicBezTo>
                    <a:pt x="434340" y="421005"/>
                    <a:pt x="432435" y="412433"/>
                    <a:pt x="425768" y="412433"/>
                  </a:cubicBezTo>
                  <a:cubicBezTo>
                    <a:pt x="417195" y="412433"/>
                    <a:pt x="414338" y="419100"/>
                    <a:pt x="405765" y="438150"/>
                  </a:cubicBezTo>
                  <a:lnTo>
                    <a:pt x="405765" y="426720"/>
                  </a:lnTo>
                  <a:cubicBezTo>
                    <a:pt x="405765" y="419100"/>
                    <a:pt x="402908" y="411480"/>
                    <a:pt x="396240" y="411480"/>
                  </a:cubicBezTo>
                  <a:cubicBezTo>
                    <a:pt x="387668" y="411480"/>
                    <a:pt x="380047" y="424815"/>
                    <a:pt x="374333" y="437197"/>
                  </a:cubicBezTo>
                  <a:lnTo>
                    <a:pt x="378143" y="437197"/>
                  </a:lnTo>
                  <a:cubicBezTo>
                    <a:pt x="381953" y="431483"/>
                    <a:pt x="385763" y="427672"/>
                    <a:pt x="388620" y="427672"/>
                  </a:cubicBezTo>
                  <a:cubicBezTo>
                    <a:pt x="392430" y="427672"/>
                    <a:pt x="394335" y="433388"/>
                    <a:pt x="388620" y="445770"/>
                  </a:cubicBezTo>
                  <a:lnTo>
                    <a:pt x="372428" y="481013"/>
                  </a:lnTo>
                  <a:cubicBezTo>
                    <a:pt x="369570" y="487680"/>
                    <a:pt x="372428" y="492442"/>
                    <a:pt x="379095" y="492442"/>
                  </a:cubicBezTo>
                  <a:cubicBezTo>
                    <a:pt x="382905" y="492442"/>
                    <a:pt x="384810" y="491490"/>
                    <a:pt x="386715" y="486728"/>
                  </a:cubicBezTo>
                  <a:lnTo>
                    <a:pt x="402908" y="444817"/>
                  </a:lnTo>
                  <a:cubicBezTo>
                    <a:pt x="407670" y="439103"/>
                    <a:pt x="411480" y="434340"/>
                    <a:pt x="416243" y="429578"/>
                  </a:cubicBezTo>
                  <a:lnTo>
                    <a:pt x="431483" y="429578"/>
                  </a:lnTo>
                  <a:close/>
                  <a:moveTo>
                    <a:pt x="340043" y="422910"/>
                  </a:moveTo>
                  <a:cubicBezTo>
                    <a:pt x="345758" y="422910"/>
                    <a:pt x="350520" y="426720"/>
                    <a:pt x="347663" y="437197"/>
                  </a:cubicBezTo>
                  <a:lnTo>
                    <a:pt x="321945" y="442913"/>
                  </a:lnTo>
                  <a:cubicBezTo>
                    <a:pt x="326708" y="432435"/>
                    <a:pt x="334328" y="422910"/>
                    <a:pt x="340043" y="422910"/>
                  </a:cubicBezTo>
                  <a:moveTo>
                    <a:pt x="354330" y="464820"/>
                  </a:moveTo>
                  <a:lnTo>
                    <a:pt x="349568" y="464820"/>
                  </a:lnTo>
                  <a:cubicBezTo>
                    <a:pt x="342900" y="472440"/>
                    <a:pt x="336233" y="478155"/>
                    <a:pt x="329565" y="478155"/>
                  </a:cubicBezTo>
                  <a:cubicBezTo>
                    <a:pt x="322898" y="478155"/>
                    <a:pt x="319088" y="474345"/>
                    <a:pt x="319088" y="464820"/>
                  </a:cubicBezTo>
                  <a:cubicBezTo>
                    <a:pt x="319088" y="461010"/>
                    <a:pt x="319088" y="457200"/>
                    <a:pt x="320040" y="453390"/>
                  </a:cubicBezTo>
                  <a:lnTo>
                    <a:pt x="360997" y="440055"/>
                  </a:lnTo>
                  <a:cubicBezTo>
                    <a:pt x="368618" y="421005"/>
                    <a:pt x="359093" y="412433"/>
                    <a:pt x="347663" y="412433"/>
                  </a:cubicBezTo>
                  <a:cubicBezTo>
                    <a:pt x="328613" y="412433"/>
                    <a:pt x="305753" y="444817"/>
                    <a:pt x="305753" y="473392"/>
                  </a:cubicBezTo>
                  <a:cubicBezTo>
                    <a:pt x="305753" y="485775"/>
                    <a:pt x="311468" y="493395"/>
                    <a:pt x="320993" y="493395"/>
                  </a:cubicBezTo>
                  <a:cubicBezTo>
                    <a:pt x="333375" y="493395"/>
                    <a:pt x="344805" y="481965"/>
                    <a:pt x="354330" y="464820"/>
                  </a:cubicBezTo>
                  <a:moveTo>
                    <a:pt x="257175" y="423863"/>
                  </a:moveTo>
                  <a:lnTo>
                    <a:pt x="270510" y="423863"/>
                  </a:lnTo>
                  <a:lnTo>
                    <a:pt x="248603" y="482917"/>
                  </a:lnTo>
                  <a:cubicBezTo>
                    <a:pt x="246698" y="487680"/>
                    <a:pt x="249555" y="493395"/>
                    <a:pt x="254318" y="493395"/>
                  </a:cubicBezTo>
                  <a:cubicBezTo>
                    <a:pt x="266700" y="493395"/>
                    <a:pt x="286703" y="481013"/>
                    <a:pt x="293370" y="464820"/>
                  </a:cubicBezTo>
                  <a:lnTo>
                    <a:pt x="289560" y="464820"/>
                  </a:lnTo>
                  <a:cubicBezTo>
                    <a:pt x="283845" y="470535"/>
                    <a:pt x="273368" y="478155"/>
                    <a:pt x="264795" y="480060"/>
                  </a:cubicBezTo>
                  <a:lnTo>
                    <a:pt x="284798" y="424815"/>
                  </a:lnTo>
                  <a:lnTo>
                    <a:pt x="304800" y="424815"/>
                  </a:lnTo>
                  <a:lnTo>
                    <a:pt x="307658" y="416242"/>
                  </a:lnTo>
                  <a:lnTo>
                    <a:pt x="287655" y="416242"/>
                  </a:lnTo>
                  <a:lnTo>
                    <a:pt x="295275" y="395288"/>
                  </a:lnTo>
                  <a:lnTo>
                    <a:pt x="287655" y="395288"/>
                  </a:lnTo>
                  <a:lnTo>
                    <a:pt x="273368" y="416242"/>
                  </a:lnTo>
                  <a:lnTo>
                    <a:pt x="256223" y="418147"/>
                  </a:lnTo>
                  <a:lnTo>
                    <a:pt x="256223" y="423863"/>
                  </a:lnTo>
                  <a:close/>
                  <a:moveTo>
                    <a:pt x="181928" y="469583"/>
                  </a:moveTo>
                  <a:cubicBezTo>
                    <a:pt x="181928" y="451485"/>
                    <a:pt x="201930" y="426720"/>
                    <a:pt x="213360" y="426720"/>
                  </a:cubicBezTo>
                  <a:cubicBezTo>
                    <a:pt x="216218" y="426720"/>
                    <a:pt x="218123" y="426720"/>
                    <a:pt x="220028" y="427672"/>
                  </a:cubicBezTo>
                  <a:lnTo>
                    <a:pt x="208598" y="459105"/>
                  </a:lnTo>
                  <a:cubicBezTo>
                    <a:pt x="201930" y="467678"/>
                    <a:pt x="191453" y="477203"/>
                    <a:pt x="186690" y="477203"/>
                  </a:cubicBezTo>
                  <a:cubicBezTo>
                    <a:pt x="183833" y="478155"/>
                    <a:pt x="181928" y="475297"/>
                    <a:pt x="181928" y="469583"/>
                  </a:cubicBezTo>
                  <a:moveTo>
                    <a:pt x="244793" y="408622"/>
                  </a:moveTo>
                  <a:lnTo>
                    <a:pt x="238125" y="408622"/>
                  </a:lnTo>
                  <a:lnTo>
                    <a:pt x="231458" y="415290"/>
                  </a:lnTo>
                  <a:lnTo>
                    <a:pt x="229553" y="415290"/>
                  </a:lnTo>
                  <a:cubicBezTo>
                    <a:pt x="195263" y="415290"/>
                    <a:pt x="166688" y="453390"/>
                    <a:pt x="166688" y="481013"/>
                  </a:cubicBezTo>
                  <a:cubicBezTo>
                    <a:pt x="166688" y="488633"/>
                    <a:pt x="171450" y="493395"/>
                    <a:pt x="179070" y="493395"/>
                  </a:cubicBezTo>
                  <a:cubicBezTo>
                    <a:pt x="187643" y="493395"/>
                    <a:pt x="196215" y="481013"/>
                    <a:pt x="205740" y="467678"/>
                  </a:cubicBezTo>
                  <a:lnTo>
                    <a:pt x="205740" y="472440"/>
                  </a:lnTo>
                  <a:cubicBezTo>
                    <a:pt x="204788" y="485775"/>
                    <a:pt x="208598" y="493395"/>
                    <a:pt x="216218" y="493395"/>
                  </a:cubicBezTo>
                  <a:cubicBezTo>
                    <a:pt x="224790" y="493395"/>
                    <a:pt x="232410" y="480060"/>
                    <a:pt x="238125" y="467678"/>
                  </a:cubicBezTo>
                  <a:lnTo>
                    <a:pt x="234315" y="467678"/>
                  </a:lnTo>
                  <a:cubicBezTo>
                    <a:pt x="230505" y="473392"/>
                    <a:pt x="226695" y="477203"/>
                    <a:pt x="223838" y="477203"/>
                  </a:cubicBezTo>
                  <a:cubicBezTo>
                    <a:pt x="220980" y="477203"/>
                    <a:pt x="218123" y="471488"/>
                    <a:pt x="223838" y="459105"/>
                  </a:cubicBezTo>
                  <a:lnTo>
                    <a:pt x="244793" y="408622"/>
                  </a:lnTo>
                  <a:close/>
                  <a:moveTo>
                    <a:pt x="172403" y="430530"/>
                  </a:moveTo>
                  <a:cubicBezTo>
                    <a:pt x="175260" y="421005"/>
                    <a:pt x="173355" y="412433"/>
                    <a:pt x="166688" y="412433"/>
                  </a:cubicBezTo>
                  <a:cubicBezTo>
                    <a:pt x="158115" y="412433"/>
                    <a:pt x="155258" y="419100"/>
                    <a:pt x="146685" y="438150"/>
                  </a:cubicBezTo>
                  <a:lnTo>
                    <a:pt x="146685" y="426720"/>
                  </a:lnTo>
                  <a:cubicBezTo>
                    <a:pt x="146685" y="419100"/>
                    <a:pt x="143828" y="411480"/>
                    <a:pt x="137160" y="411480"/>
                  </a:cubicBezTo>
                  <a:cubicBezTo>
                    <a:pt x="128588" y="411480"/>
                    <a:pt x="120968" y="424815"/>
                    <a:pt x="115253" y="437197"/>
                  </a:cubicBezTo>
                  <a:lnTo>
                    <a:pt x="119063" y="437197"/>
                  </a:lnTo>
                  <a:cubicBezTo>
                    <a:pt x="122873" y="431483"/>
                    <a:pt x="126682" y="427672"/>
                    <a:pt x="129540" y="427672"/>
                  </a:cubicBezTo>
                  <a:cubicBezTo>
                    <a:pt x="133350" y="427672"/>
                    <a:pt x="135255" y="433388"/>
                    <a:pt x="129540" y="445770"/>
                  </a:cubicBezTo>
                  <a:lnTo>
                    <a:pt x="113348" y="481013"/>
                  </a:lnTo>
                  <a:cubicBezTo>
                    <a:pt x="110490" y="487680"/>
                    <a:pt x="113348" y="492442"/>
                    <a:pt x="120015" y="492442"/>
                  </a:cubicBezTo>
                  <a:cubicBezTo>
                    <a:pt x="123825" y="492442"/>
                    <a:pt x="125730" y="491490"/>
                    <a:pt x="127635" y="486728"/>
                  </a:cubicBezTo>
                  <a:lnTo>
                    <a:pt x="143828" y="444817"/>
                  </a:lnTo>
                  <a:cubicBezTo>
                    <a:pt x="148590" y="439103"/>
                    <a:pt x="152400" y="434340"/>
                    <a:pt x="157163" y="429578"/>
                  </a:cubicBezTo>
                  <a:lnTo>
                    <a:pt x="172403" y="429578"/>
                  </a:lnTo>
                  <a:close/>
                  <a:moveTo>
                    <a:pt x="59055" y="489585"/>
                  </a:moveTo>
                  <a:lnTo>
                    <a:pt x="60960" y="484822"/>
                  </a:lnTo>
                  <a:cubicBezTo>
                    <a:pt x="40957" y="481013"/>
                    <a:pt x="39053" y="481013"/>
                    <a:pt x="46673" y="460058"/>
                  </a:cubicBezTo>
                  <a:lnTo>
                    <a:pt x="54293" y="438150"/>
                  </a:lnTo>
                  <a:lnTo>
                    <a:pt x="76200" y="438150"/>
                  </a:lnTo>
                  <a:cubicBezTo>
                    <a:pt x="85725" y="438150"/>
                    <a:pt x="85725" y="441960"/>
                    <a:pt x="84773" y="452438"/>
                  </a:cubicBezTo>
                  <a:lnTo>
                    <a:pt x="90488" y="452438"/>
                  </a:lnTo>
                  <a:lnTo>
                    <a:pt x="103823" y="416242"/>
                  </a:lnTo>
                  <a:lnTo>
                    <a:pt x="98107" y="416242"/>
                  </a:lnTo>
                  <a:cubicBezTo>
                    <a:pt x="93345" y="424815"/>
                    <a:pt x="89535" y="430530"/>
                    <a:pt x="79057" y="430530"/>
                  </a:cubicBezTo>
                  <a:lnTo>
                    <a:pt x="57150" y="430530"/>
                  </a:lnTo>
                  <a:lnTo>
                    <a:pt x="68580" y="399097"/>
                  </a:lnTo>
                  <a:cubicBezTo>
                    <a:pt x="72390" y="389572"/>
                    <a:pt x="74295" y="386715"/>
                    <a:pt x="87630" y="386715"/>
                  </a:cubicBezTo>
                  <a:lnTo>
                    <a:pt x="97155" y="386715"/>
                  </a:lnTo>
                  <a:cubicBezTo>
                    <a:pt x="110490" y="386715"/>
                    <a:pt x="112395" y="390525"/>
                    <a:pt x="112395" y="404813"/>
                  </a:cubicBezTo>
                  <a:lnTo>
                    <a:pt x="118110" y="404813"/>
                  </a:lnTo>
                  <a:lnTo>
                    <a:pt x="122873" y="380047"/>
                  </a:lnTo>
                  <a:lnTo>
                    <a:pt x="40957" y="380047"/>
                  </a:lnTo>
                  <a:lnTo>
                    <a:pt x="39053" y="384810"/>
                  </a:lnTo>
                  <a:cubicBezTo>
                    <a:pt x="55245" y="387667"/>
                    <a:pt x="56198" y="389572"/>
                    <a:pt x="48578" y="409575"/>
                  </a:cubicBezTo>
                  <a:lnTo>
                    <a:pt x="30480" y="458153"/>
                  </a:lnTo>
                  <a:cubicBezTo>
                    <a:pt x="22860" y="478155"/>
                    <a:pt x="20003" y="480060"/>
                    <a:pt x="1905" y="482917"/>
                  </a:cubicBezTo>
                  <a:lnTo>
                    <a:pt x="953" y="487680"/>
                  </a:lnTo>
                  <a:lnTo>
                    <a:pt x="59055" y="487680"/>
                  </a:lnTo>
                  <a:close/>
                  <a:moveTo>
                    <a:pt x="460058" y="238125"/>
                  </a:moveTo>
                  <a:cubicBezTo>
                    <a:pt x="465772" y="238125"/>
                    <a:pt x="470535" y="241935"/>
                    <a:pt x="467678" y="252413"/>
                  </a:cubicBezTo>
                  <a:lnTo>
                    <a:pt x="441960" y="258128"/>
                  </a:lnTo>
                  <a:cubicBezTo>
                    <a:pt x="446722" y="246697"/>
                    <a:pt x="454343" y="238125"/>
                    <a:pt x="460058" y="238125"/>
                  </a:cubicBezTo>
                  <a:moveTo>
                    <a:pt x="474345" y="279083"/>
                  </a:moveTo>
                  <a:lnTo>
                    <a:pt x="469583" y="279083"/>
                  </a:lnTo>
                  <a:cubicBezTo>
                    <a:pt x="462915" y="286703"/>
                    <a:pt x="456247" y="292417"/>
                    <a:pt x="449580" y="292417"/>
                  </a:cubicBezTo>
                  <a:cubicBezTo>
                    <a:pt x="442913" y="292417"/>
                    <a:pt x="439103" y="288608"/>
                    <a:pt x="439103" y="279083"/>
                  </a:cubicBezTo>
                  <a:cubicBezTo>
                    <a:pt x="439103" y="275272"/>
                    <a:pt x="439103" y="271463"/>
                    <a:pt x="440055" y="267653"/>
                  </a:cubicBezTo>
                  <a:lnTo>
                    <a:pt x="481013" y="254317"/>
                  </a:lnTo>
                  <a:cubicBezTo>
                    <a:pt x="488633" y="235267"/>
                    <a:pt x="479108" y="226695"/>
                    <a:pt x="467678" y="226695"/>
                  </a:cubicBezTo>
                  <a:cubicBezTo>
                    <a:pt x="448628" y="226695"/>
                    <a:pt x="425768" y="259080"/>
                    <a:pt x="425768" y="287655"/>
                  </a:cubicBezTo>
                  <a:cubicBezTo>
                    <a:pt x="425768" y="300038"/>
                    <a:pt x="431483" y="307658"/>
                    <a:pt x="441008" y="307658"/>
                  </a:cubicBezTo>
                  <a:cubicBezTo>
                    <a:pt x="453390" y="307658"/>
                    <a:pt x="464820" y="297180"/>
                    <a:pt x="474345" y="279083"/>
                  </a:cubicBezTo>
                  <a:moveTo>
                    <a:pt x="466725" y="219075"/>
                  </a:moveTo>
                  <a:lnTo>
                    <a:pt x="495300" y="192405"/>
                  </a:lnTo>
                  <a:lnTo>
                    <a:pt x="495300" y="189547"/>
                  </a:lnTo>
                  <a:lnTo>
                    <a:pt x="480060" y="189547"/>
                  </a:lnTo>
                  <a:lnTo>
                    <a:pt x="461963" y="220028"/>
                  </a:lnTo>
                  <a:lnTo>
                    <a:pt x="466725" y="220028"/>
                  </a:lnTo>
                  <a:close/>
                  <a:moveTo>
                    <a:pt x="378143" y="238125"/>
                  </a:moveTo>
                  <a:lnTo>
                    <a:pt x="391478" y="238125"/>
                  </a:lnTo>
                  <a:lnTo>
                    <a:pt x="369570" y="297180"/>
                  </a:lnTo>
                  <a:cubicBezTo>
                    <a:pt x="367665" y="301942"/>
                    <a:pt x="370522" y="307658"/>
                    <a:pt x="375285" y="307658"/>
                  </a:cubicBezTo>
                  <a:cubicBezTo>
                    <a:pt x="387668" y="307658"/>
                    <a:pt x="407670" y="295275"/>
                    <a:pt x="414338" y="279083"/>
                  </a:cubicBezTo>
                  <a:lnTo>
                    <a:pt x="410528" y="279083"/>
                  </a:lnTo>
                  <a:cubicBezTo>
                    <a:pt x="404813" y="284797"/>
                    <a:pt x="394335" y="292417"/>
                    <a:pt x="385763" y="294322"/>
                  </a:cubicBezTo>
                  <a:lnTo>
                    <a:pt x="405765" y="239078"/>
                  </a:lnTo>
                  <a:lnTo>
                    <a:pt x="425768" y="239078"/>
                  </a:lnTo>
                  <a:lnTo>
                    <a:pt x="428625" y="230505"/>
                  </a:lnTo>
                  <a:lnTo>
                    <a:pt x="408622" y="230505"/>
                  </a:lnTo>
                  <a:lnTo>
                    <a:pt x="416243" y="209550"/>
                  </a:lnTo>
                  <a:lnTo>
                    <a:pt x="408622" y="209550"/>
                  </a:lnTo>
                  <a:lnTo>
                    <a:pt x="394335" y="230505"/>
                  </a:lnTo>
                  <a:lnTo>
                    <a:pt x="377190" y="232410"/>
                  </a:lnTo>
                  <a:lnTo>
                    <a:pt x="377190" y="238125"/>
                  </a:lnTo>
                  <a:close/>
                  <a:moveTo>
                    <a:pt x="359093" y="235267"/>
                  </a:moveTo>
                  <a:cubicBezTo>
                    <a:pt x="360997" y="229553"/>
                    <a:pt x="357188" y="226695"/>
                    <a:pt x="354330" y="226695"/>
                  </a:cubicBezTo>
                  <a:cubicBezTo>
                    <a:pt x="342900" y="226695"/>
                    <a:pt x="328613" y="237172"/>
                    <a:pt x="322898" y="252413"/>
                  </a:cubicBezTo>
                  <a:lnTo>
                    <a:pt x="326708" y="252413"/>
                  </a:lnTo>
                  <a:cubicBezTo>
                    <a:pt x="330518" y="246697"/>
                    <a:pt x="337185" y="240983"/>
                    <a:pt x="342900" y="240030"/>
                  </a:cubicBezTo>
                  <a:lnTo>
                    <a:pt x="320040" y="299085"/>
                  </a:lnTo>
                  <a:cubicBezTo>
                    <a:pt x="318135" y="304800"/>
                    <a:pt x="321945" y="307658"/>
                    <a:pt x="324803" y="307658"/>
                  </a:cubicBezTo>
                  <a:cubicBezTo>
                    <a:pt x="336233" y="307658"/>
                    <a:pt x="349568" y="297180"/>
                    <a:pt x="355283" y="281940"/>
                  </a:cubicBezTo>
                  <a:lnTo>
                    <a:pt x="351472" y="281940"/>
                  </a:lnTo>
                  <a:cubicBezTo>
                    <a:pt x="347663" y="287655"/>
                    <a:pt x="340995" y="293370"/>
                    <a:pt x="335280" y="294322"/>
                  </a:cubicBezTo>
                  <a:lnTo>
                    <a:pt x="359093" y="235267"/>
                  </a:lnTo>
                  <a:close/>
                  <a:moveTo>
                    <a:pt x="363855" y="205740"/>
                  </a:moveTo>
                  <a:cubicBezTo>
                    <a:pt x="369570" y="205740"/>
                    <a:pt x="373380" y="200978"/>
                    <a:pt x="373380" y="196215"/>
                  </a:cubicBezTo>
                  <a:cubicBezTo>
                    <a:pt x="373380" y="190500"/>
                    <a:pt x="368618" y="186690"/>
                    <a:pt x="363855" y="186690"/>
                  </a:cubicBezTo>
                  <a:cubicBezTo>
                    <a:pt x="358140" y="186690"/>
                    <a:pt x="354330" y="191453"/>
                    <a:pt x="354330" y="196215"/>
                  </a:cubicBezTo>
                  <a:cubicBezTo>
                    <a:pt x="353378" y="201930"/>
                    <a:pt x="358140" y="205740"/>
                    <a:pt x="363855" y="205740"/>
                  </a:cubicBezTo>
                  <a:moveTo>
                    <a:pt x="284798" y="294322"/>
                  </a:moveTo>
                  <a:lnTo>
                    <a:pt x="325755" y="185738"/>
                  </a:lnTo>
                  <a:lnTo>
                    <a:pt x="324803" y="183833"/>
                  </a:lnTo>
                  <a:lnTo>
                    <a:pt x="299085" y="186690"/>
                  </a:lnTo>
                  <a:lnTo>
                    <a:pt x="299085" y="189547"/>
                  </a:lnTo>
                  <a:lnTo>
                    <a:pt x="303848" y="193358"/>
                  </a:lnTo>
                  <a:cubicBezTo>
                    <a:pt x="308610" y="197167"/>
                    <a:pt x="306705" y="200025"/>
                    <a:pt x="302895" y="211455"/>
                  </a:cubicBezTo>
                  <a:lnTo>
                    <a:pt x="270510" y="296228"/>
                  </a:lnTo>
                  <a:cubicBezTo>
                    <a:pt x="268605" y="300990"/>
                    <a:pt x="271463" y="306705"/>
                    <a:pt x="276225" y="306705"/>
                  </a:cubicBezTo>
                  <a:cubicBezTo>
                    <a:pt x="287655" y="306705"/>
                    <a:pt x="300990" y="296228"/>
                    <a:pt x="306705" y="280988"/>
                  </a:cubicBezTo>
                  <a:lnTo>
                    <a:pt x="302895" y="280988"/>
                  </a:lnTo>
                  <a:cubicBezTo>
                    <a:pt x="299085" y="287655"/>
                    <a:pt x="290513" y="293370"/>
                    <a:pt x="284798" y="294322"/>
                  </a:cubicBezTo>
                  <a:moveTo>
                    <a:pt x="205740" y="284797"/>
                  </a:moveTo>
                  <a:cubicBezTo>
                    <a:pt x="205740" y="266700"/>
                    <a:pt x="225743" y="241935"/>
                    <a:pt x="237173" y="241935"/>
                  </a:cubicBezTo>
                  <a:cubicBezTo>
                    <a:pt x="240030" y="241935"/>
                    <a:pt x="241935" y="241935"/>
                    <a:pt x="243840" y="242888"/>
                  </a:cubicBezTo>
                  <a:lnTo>
                    <a:pt x="232410" y="274320"/>
                  </a:lnTo>
                  <a:cubicBezTo>
                    <a:pt x="225743" y="282892"/>
                    <a:pt x="215265" y="292417"/>
                    <a:pt x="210503" y="292417"/>
                  </a:cubicBezTo>
                  <a:cubicBezTo>
                    <a:pt x="207645" y="292417"/>
                    <a:pt x="205740" y="289560"/>
                    <a:pt x="205740" y="284797"/>
                  </a:cubicBezTo>
                  <a:moveTo>
                    <a:pt x="268605" y="223838"/>
                  </a:moveTo>
                  <a:lnTo>
                    <a:pt x="261938" y="223838"/>
                  </a:lnTo>
                  <a:lnTo>
                    <a:pt x="255270" y="230505"/>
                  </a:lnTo>
                  <a:lnTo>
                    <a:pt x="253365" y="230505"/>
                  </a:lnTo>
                  <a:cubicBezTo>
                    <a:pt x="219075" y="230505"/>
                    <a:pt x="190500" y="268605"/>
                    <a:pt x="190500" y="296228"/>
                  </a:cubicBezTo>
                  <a:cubicBezTo>
                    <a:pt x="190500" y="303847"/>
                    <a:pt x="195263" y="308610"/>
                    <a:pt x="202883" y="308610"/>
                  </a:cubicBezTo>
                  <a:cubicBezTo>
                    <a:pt x="211455" y="308610"/>
                    <a:pt x="220028" y="296228"/>
                    <a:pt x="229553" y="282892"/>
                  </a:cubicBezTo>
                  <a:lnTo>
                    <a:pt x="229553" y="287655"/>
                  </a:lnTo>
                  <a:cubicBezTo>
                    <a:pt x="228600" y="300990"/>
                    <a:pt x="232410" y="308610"/>
                    <a:pt x="240030" y="308610"/>
                  </a:cubicBezTo>
                  <a:cubicBezTo>
                    <a:pt x="248603" y="308610"/>
                    <a:pt x="256223" y="295275"/>
                    <a:pt x="261938" y="282892"/>
                  </a:cubicBezTo>
                  <a:lnTo>
                    <a:pt x="258128" y="282892"/>
                  </a:lnTo>
                  <a:cubicBezTo>
                    <a:pt x="254318" y="288608"/>
                    <a:pt x="250508" y="292417"/>
                    <a:pt x="247650" y="292417"/>
                  </a:cubicBezTo>
                  <a:cubicBezTo>
                    <a:pt x="244793" y="292417"/>
                    <a:pt x="241935" y="286703"/>
                    <a:pt x="247650" y="274320"/>
                  </a:cubicBezTo>
                  <a:lnTo>
                    <a:pt x="268605" y="223838"/>
                  </a:lnTo>
                  <a:close/>
                  <a:moveTo>
                    <a:pt x="117157" y="321945"/>
                  </a:moveTo>
                  <a:cubicBezTo>
                    <a:pt x="117157" y="314325"/>
                    <a:pt x="124778" y="309563"/>
                    <a:pt x="135255" y="304800"/>
                  </a:cubicBezTo>
                  <a:cubicBezTo>
                    <a:pt x="139065" y="306705"/>
                    <a:pt x="143828" y="308610"/>
                    <a:pt x="151448" y="310515"/>
                  </a:cubicBezTo>
                  <a:cubicBezTo>
                    <a:pt x="162878" y="314325"/>
                    <a:pt x="166688" y="315278"/>
                    <a:pt x="166688" y="319088"/>
                  </a:cubicBezTo>
                  <a:cubicBezTo>
                    <a:pt x="166688" y="326708"/>
                    <a:pt x="154305" y="331470"/>
                    <a:pt x="137160" y="331470"/>
                  </a:cubicBezTo>
                  <a:cubicBezTo>
                    <a:pt x="123825" y="332422"/>
                    <a:pt x="117157" y="329565"/>
                    <a:pt x="117157" y="321945"/>
                  </a:cubicBezTo>
                  <a:moveTo>
                    <a:pt x="147638" y="274320"/>
                  </a:moveTo>
                  <a:cubicBezTo>
                    <a:pt x="142875" y="274320"/>
                    <a:pt x="140970" y="270510"/>
                    <a:pt x="140970" y="265747"/>
                  </a:cubicBezTo>
                  <a:cubicBezTo>
                    <a:pt x="140970" y="252413"/>
                    <a:pt x="147638" y="233363"/>
                    <a:pt x="159068" y="233363"/>
                  </a:cubicBezTo>
                  <a:cubicBezTo>
                    <a:pt x="163830" y="233363"/>
                    <a:pt x="165735" y="237172"/>
                    <a:pt x="165735" y="241935"/>
                  </a:cubicBezTo>
                  <a:cubicBezTo>
                    <a:pt x="166688" y="254317"/>
                    <a:pt x="159068" y="274320"/>
                    <a:pt x="147638" y="274320"/>
                  </a:cubicBezTo>
                  <a:moveTo>
                    <a:pt x="180023" y="314325"/>
                  </a:moveTo>
                  <a:cubicBezTo>
                    <a:pt x="180023" y="304800"/>
                    <a:pt x="171450" y="300990"/>
                    <a:pt x="158115" y="297180"/>
                  </a:cubicBezTo>
                  <a:cubicBezTo>
                    <a:pt x="146685" y="293370"/>
                    <a:pt x="140970" y="292417"/>
                    <a:pt x="140970" y="288608"/>
                  </a:cubicBezTo>
                  <a:cubicBezTo>
                    <a:pt x="140970" y="285750"/>
                    <a:pt x="143828" y="281940"/>
                    <a:pt x="148590" y="279083"/>
                  </a:cubicBezTo>
                  <a:cubicBezTo>
                    <a:pt x="167640" y="278130"/>
                    <a:pt x="180975" y="260985"/>
                    <a:pt x="180975" y="245745"/>
                  </a:cubicBezTo>
                  <a:cubicBezTo>
                    <a:pt x="180975" y="242888"/>
                    <a:pt x="180023" y="240030"/>
                    <a:pt x="179070" y="237172"/>
                  </a:cubicBezTo>
                  <a:lnTo>
                    <a:pt x="195263" y="237172"/>
                  </a:lnTo>
                  <a:lnTo>
                    <a:pt x="198120" y="228600"/>
                  </a:lnTo>
                  <a:lnTo>
                    <a:pt x="172403" y="228600"/>
                  </a:lnTo>
                  <a:cubicBezTo>
                    <a:pt x="169545" y="226695"/>
                    <a:pt x="165735" y="225742"/>
                    <a:pt x="161925" y="225742"/>
                  </a:cubicBezTo>
                  <a:cubicBezTo>
                    <a:pt x="140970" y="225742"/>
                    <a:pt x="127635" y="243840"/>
                    <a:pt x="127635" y="258128"/>
                  </a:cubicBezTo>
                  <a:cubicBezTo>
                    <a:pt x="127635" y="269558"/>
                    <a:pt x="134303" y="276225"/>
                    <a:pt x="143828" y="278130"/>
                  </a:cubicBezTo>
                  <a:cubicBezTo>
                    <a:pt x="134303" y="282892"/>
                    <a:pt x="128588" y="287655"/>
                    <a:pt x="128588" y="293370"/>
                  </a:cubicBezTo>
                  <a:cubicBezTo>
                    <a:pt x="128588" y="297180"/>
                    <a:pt x="129540" y="299085"/>
                    <a:pt x="132398" y="300990"/>
                  </a:cubicBezTo>
                  <a:cubicBezTo>
                    <a:pt x="110490" y="307658"/>
                    <a:pt x="100965" y="315278"/>
                    <a:pt x="100965" y="325755"/>
                  </a:cubicBezTo>
                  <a:cubicBezTo>
                    <a:pt x="100965" y="336233"/>
                    <a:pt x="114300" y="340042"/>
                    <a:pt x="130493" y="340042"/>
                  </a:cubicBezTo>
                  <a:cubicBezTo>
                    <a:pt x="157163" y="341947"/>
                    <a:pt x="180023" y="326708"/>
                    <a:pt x="180023" y="314325"/>
                  </a:cubicBezTo>
                  <a:moveTo>
                    <a:pt x="76200" y="251460"/>
                  </a:moveTo>
                  <a:cubicBezTo>
                    <a:pt x="85725" y="251460"/>
                    <a:pt x="85725" y="255270"/>
                    <a:pt x="84773" y="265747"/>
                  </a:cubicBezTo>
                  <a:lnTo>
                    <a:pt x="90488" y="265747"/>
                  </a:lnTo>
                  <a:lnTo>
                    <a:pt x="103823" y="229553"/>
                  </a:lnTo>
                  <a:lnTo>
                    <a:pt x="98107" y="229553"/>
                  </a:lnTo>
                  <a:cubicBezTo>
                    <a:pt x="93345" y="238125"/>
                    <a:pt x="89535" y="243840"/>
                    <a:pt x="79057" y="243840"/>
                  </a:cubicBezTo>
                  <a:lnTo>
                    <a:pt x="57150" y="243840"/>
                  </a:lnTo>
                  <a:lnTo>
                    <a:pt x="67628" y="214313"/>
                  </a:lnTo>
                  <a:cubicBezTo>
                    <a:pt x="71438" y="204788"/>
                    <a:pt x="73343" y="202883"/>
                    <a:pt x="86678" y="202883"/>
                  </a:cubicBezTo>
                  <a:lnTo>
                    <a:pt x="96203" y="202883"/>
                  </a:lnTo>
                  <a:cubicBezTo>
                    <a:pt x="109538" y="202883"/>
                    <a:pt x="111443" y="206692"/>
                    <a:pt x="111443" y="220028"/>
                  </a:cubicBezTo>
                  <a:lnTo>
                    <a:pt x="117157" y="220028"/>
                  </a:lnTo>
                  <a:lnTo>
                    <a:pt x="121920" y="195263"/>
                  </a:lnTo>
                  <a:lnTo>
                    <a:pt x="40005" y="195263"/>
                  </a:lnTo>
                  <a:lnTo>
                    <a:pt x="38100" y="200025"/>
                  </a:lnTo>
                  <a:cubicBezTo>
                    <a:pt x="54293" y="202883"/>
                    <a:pt x="55245" y="204788"/>
                    <a:pt x="47625" y="224790"/>
                  </a:cubicBezTo>
                  <a:lnTo>
                    <a:pt x="29528" y="273367"/>
                  </a:lnTo>
                  <a:cubicBezTo>
                    <a:pt x="21908" y="293370"/>
                    <a:pt x="19050" y="295275"/>
                    <a:pt x="953" y="298133"/>
                  </a:cubicBezTo>
                  <a:lnTo>
                    <a:pt x="0" y="302895"/>
                  </a:lnTo>
                  <a:lnTo>
                    <a:pt x="91440" y="302895"/>
                  </a:lnTo>
                  <a:lnTo>
                    <a:pt x="107632" y="277178"/>
                  </a:lnTo>
                  <a:lnTo>
                    <a:pt x="101918" y="277178"/>
                  </a:lnTo>
                  <a:cubicBezTo>
                    <a:pt x="91440" y="286703"/>
                    <a:pt x="78105" y="296228"/>
                    <a:pt x="60007" y="296228"/>
                  </a:cubicBezTo>
                  <a:cubicBezTo>
                    <a:pt x="36195" y="296228"/>
                    <a:pt x="38100" y="295275"/>
                    <a:pt x="45720" y="273367"/>
                  </a:cubicBezTo>
                  <a:lnTo>
                    <a:pt x="54293" y="249555"/>
                  </a:lnTo>
                  <a:lnTo>
                    <a:pt x="76200" y="249555"/>
                  </a:lnTo>
                  <a:close/>
                  <a:moveTo>
                    <a:pt x="88582" y="188595"/>
                  </a:moveTo>
                  <a:lnTo>
                    <a:pt x="117157" y="168592"/>
                  </a:lnTo>
                  <a:lnTo>
                    <a:pt x="117157" y="165735"/>
                  </a:lnTo>
                  <a:lnTo>
                    <a:pt x="100013" y="165735"/>
                  </a:lnTo>
                  <a:lnTo>
                    <a:pt x="83820" y="188595"/>
                  </a:lnTo>
                  <a:lnTo>
                    <a:pt x="88582" y="188595"/>
                  </a:lnTo>
                  <a:close/>
                  <a:moveTo>
                    <a:pt x="450533" y="52388"/>
                  </a:moveTo>
                  <a:cubicBezTo>
                    <a:pt x="456247" y="52388"/>
                    <a:pt x="461010" y="56197"/>
                    <a:pt x="458153" y="66675"/>
                  </a:cubicBezTo>
                  <a:lnTo>
                    <a:pt x="432435" y="72390"/>
                  </a:lnTo>
                  <a:cubicBezTo>
                    <a:pt x="437197" y="60960"/>
                    <a:pt x="444818" y="52388"/>
                    <a:pt x="450533" y="52388"/>
                  </a:cubicBezTo>
                  <a:moveTo>
                    <a:pt x="464820" y="93345"/>
                  </a:moveTo>
                  <a:lnTo>
                    <a:pt x="460058" y="93345"/>
                  </a:lnTo>
                  <a:cubicBezTo>
                    <a:pt x="453390" y="100965"/>
                    <a:pt x="446722" y="106680"/>
                    <a:pt x="440055" y="106680"/>
                  </a:cubicBezTo>
                  <a:cubicBezTo>
                    <a:pt x="433388" y="106680"/>
                    <a:pt x="429578" y="102870"/>
                    <a:pt x="429578" y="93345"/>
                  </a:cubicBezTo>
                  <a:cubicBezTo>
                    <a:pt x="429578" y="89535"/>
                    <a:pt x="429578" y="85725"/>
                    <a:pt x="430530" y="81915"/>
                  </a:cubicBezTo>
                  <a:lnTo>
                    <a:pt x="471488" y="68580"/>
                  </a:lnTo>
                  <a:cubicBezTo>
                    <a:pt x="479108" y="49530"/>
                    <a:pt x="469583" y="40958"/>
                    <a:pt x="458153" y="40958"/>
                  </a:cubicBezTo>
                  <a:cubicBezTo>
                    <a:pt x="439103" y="40958"/>
                    <a:pt x="416243" y="73342"/>
                    <a:pt x="416243" y="101917"/>
                  </a:cubicBezTo>
                  <a:cubicBezTo>
                    <a:pt x="416243" y="114300"/>
                    <a:pt x="421958" y="121920"/>
                    <a:pt x="431483" y="121920"/>
                  </a:cubicBezTo>
                  <a:cubicBezTo>
                    <a:pt x="443865" y="121920"/>
                    <a:pt x="455295" y="111442"/>
                    <a:pt x="464820" y="93345"/>
                  </a:cubicBezTo>
                  <a:moveTo>
                    <a:pt x="457200" y="33338"/>
                  </a:moveTo>
                  <a:lnTo>
                    <a:pt x="485775" y="6667"/>
                  </a:lnTo>
                  <a:lnTo>
                    <a:pt x="485775" y="3810"/>
                  </a:lnTo>
                  <a:lnTo>
                    <a:pt x="470535" y="3810"/>
                  </a:lnTo>
                  <a:lnTo>
                    <a:pt x="452438" y="34290"/>
                  </a:lnTo>
                  <a:lnTo>
                    <a:pt x="457200" y="34290"/>
                  </a:lnTo>
                  <a:close/>
                  <a:moveTo>
                    <a:pt x="371475" y="52388"/>
                  </a:moveTo>
                  <a:lnTo>
                    <a:pt x="381953" y="52388"/>
                  </a:lnTo>
                  <a:lnTo>
                    <a:pt x="360045" y="111442"/>
                  </a:lnTo>
                  <a:cubicBezTo>
                    <a:pt x="358140" y="116205"/>
                    <a:pt x="360997" y="121920"/>
                    <a:pt x="365760" y="121920"/>
                  </a:cubicBezTo>
                  <a:cubicBezTo>
                    <a:pt x="378143" y="121920"/>
                    <a:pt x="398145" y="109538"/>
                    <a:pt x="404813" y="93345"/>
                  </a:cubicBezTo>
                  <a:lnTo>
                    <a:pt x="401003" y="93345"/>
                  </a:lnTo>
                  <a:cubicBezTo>
                    <a:pt x="395288" y="99060"/>
                    <a:pt x="384810" y="106680"/>
                    <a:pt x="376238" y="108585"/>
                  </a:cubicBezTo>
                  <a:lnTo>
                    <a:pt x="396240" y="53340"/>
                  </a:lnTo>
                  <a:lnTo>
                    <a:pt x="416243" y="53340"/>
                  </a:lnTo>
                  <a:lnTo>
                    <a:pt x="419100" y="44767"/>
                  </a:lnTo>
                  <a:lnTo>
                    <a:pt x="399097" y="44767"/>
                  </a:lnTo>
                  <a:lnTo>
                    <a:pt x="406718" y="23813"/>
                  </a:lnTo>
                  <a:lnTo>
                    <a:pt x="399097" y="23813"/>
                  </a:lnTo>
                  <a:lnTo>
                    <a:pt x="384810" y="44767"/>
                  </a:lnTo>
                  <a:lnTo>
                    <a:pt x="370522" y="46672"/>
                  </a:lnTo>
                  <a:lnTo>
                    <a:pt x="370522" y="52388"/>
                  </a:lnTo>
                  <a:close/>
                  <a:moveTo>
                    <a:pt x="360997" y="59055"/>
                  </a:moveTo>
                  <a:cubicBezTo>
                    <a:pt x="363855" y="49530"/>
                    <a:pt x="361950" y="40958"/>
                    <a:pt x="355283" y="40958"/>
                  </a:cubicBezTo>
                  <a:cubicBezTo>
                    <a:pt x="346710" y="40958"/>
                    <a:pt x="343853" y="47625"/>
                    <a:pt x="335280" y="66675"/>
                  </a:cubicBezTo>
                  <a:lnTo>
                    <a:pt x="335280" y="55245"/>
                  </a:lnTo>
                  <a:cubicBezTo>
                    <a:pt x="335280" y="47625"/>
                    <a:pt x="332423" y="40005"/>
                    <a:pt x="325755" y="40005"/>
                  </a:cubicBezTo>
                  <a:cubicBezTo>
                    <a:pt x="317183" y="40005"/>
                    <a:pt x="309563" y="53340"/>
                    <a:pt x="303848" y="65722"/>
                  </a:cubicBezTo>
                  <a:lnTo>
                    <a:pt x="307658" y="65722"/>
                  </a:lnTo>
                  <a:cubicBezTo>
                    <a:pt x="311468" y="60008"/>
                    <a:pt x="315278" y="56197"/>
                    <a:pt x="318135" y="56197"/>
                  </a:cubicBezTo>
                  <a:cubicBezTo>
                    <a:pt x="321945" y="56197"/>
                    <a:pt x="323850" y="61913"/>
                    <a:pt x="318135" y="74295"/>
                  </a:cubicBezTo>
                  <a:lnTo>
                    <a:pt x="301943" y="109538"/>
                  </a:lnTo>
                  <a:cubicBezTo>
                    <a:pt x="299085" y="116205"/>
                    <a:pt x="301943" y="120967"/>
                    <a:pt x="308610" y="120967"/>
                  </a:cubicBezTo>
                  <a:cubicBezTo>
                    <a:pt x="312420" y="120967"/>
                    <a:pt x="314325" y="120015"/>
                    <a:pt x="316230" y="115253"/>
                  </a:cubicBezTo>
                  <a:lnTo>
                    <a:pt x="332423" y="73342"/>
                  </a:lnTo>
                  <a:cubicBezTo>
                    <a:pt x="337185" y="67628"/>
                    <a:pt x="340995" y="62865"/>
                    <a:pt x="345758" y="58103"/>
                  </a:cubicBezTo>
                  <a:lnTo>
                    <a:pt x="360997" y="58103"/>
                  </a:lnTo>
                  <a:close/>
                  <a:moveTo>
                    <a:pt x="269558" y="52388"/>
                  </a:moveTo>
                  <a:cubicBezTo>
                    <a:pt x="275273" y="52388"/>
                    <a:pt x="280035" y="56197"/>
                    <a:pt x="277178" y="66675"/>
                  </a:cubicBezTo>
                  <a:lnTo>
                    <a:pt x="251460" y="72390"/>
                  </a:lnTo>
                  <a:cubicBezTo>
                    <a:pt x="256223" y="60960"/>
                    <a:pt x="263843" y="52388"/>
                    <a:pt x="269558" y="52388"/>
                  </a:cubicBezTo>
                  <a:moveTo>
                    <a:pt x="283845" y="93345"/>
                  </a:moveTo>
                  <a:lnTo>
                    <a:pt x="279083" y="93345"/>
                  </a:lnTo>
                  <a:cubicBezTo>
                    <a:pt x="272415" y="100965"/>
                    <a:pt x="265748" y="106680"/>
                    <a:pt x="259080" y="106680"/>
                  </a:cubicBezTo>
                  <a:cubicBezTo>
                    <a:pt x="252413" y="106680"/>
                    <a:pt x="248603" y="102870"/>
                    <a:pt x="248603" y="93345"/>
                  </a:cubicBezTo>
                  <a:cubicBezTo>
                    <a:pt x="248603" y="89535"/>
                    <a:pt x="248603" y="85725"/>
                    <a:pt x="249555" y="81915"/>
                  </a:cubicBezTo>
                  <a:lnTo>
                    <a:pt x="290513" y="68580"/>
                  </a:lnTo>
                  <a:cubicBezTo>
                    <a:pt x="298133" y="49530"/>
                    <a:pt x="288608" y="40958"/>
                    <a:pt x="277178" y="40958"/>
                  </a:cubicBezTo>
                  <a:cubicBezTo>
                    <a:pt x="258128" y="40958"/>
                    <a:pt x="235268" y="73342"/>
                    <a:pt x="235268" y="101917"/>
                  </a:cubicBezTo>
                  <a:cubicBezTo>
                    <a:pt x="235268" y="114300"/>
                    <a:pt x="240983" y="121920"/>
                    <a:pt x="250508" y="121920"/>
                  </a:cubicBezTo>
                  <a:cubicBezTo>
                    <a:pt x="262890" y="121920"/>
                    <a:pt x="274320" y="111442"/>
                    <a:pt x="283845" y="93345"/>
                  </a:cubicBezTo>
                  <a:moveTo>
                    <a:pt x="182880" y="110490"/>
                  </a:moveTo>
                  <a:cubicBezTo>
                    <a:pt x="179070" y="110490"/>
                    <a:pt x="173355" y="106680"/>
                    <a:pt x="173355" y="103822"/>
                  </a:cubicBezTo>
                  <a:cubicBezTo>
                    <a:pt x="173355" y="102870"/>
                    <a:pt x="175260" y="98108"/>
                    <a:pt x="177165" y="92392"/>
                  </a:cubicBezTo>
                  <a:lnTo>
                    <a:pt x="183833" y="74295"/>
                  </a:lnTo>
                  <a:cubicBezTo>
                    <a:pt x="190500" y="65722"/>
                    <a:pt x="201930" y="57150"/>
                    <a:pt x="207645" y="57150"/>
                  </a:cubicBezTo>
                  <a:cubicBezTo>
                    <a:pt x="211455" y="57150"/>
                    <a:pt x="214313" y="59055"/>
                    <a:pt x="214313" y="64770"/>
                  </a:cubicBezTo>
                  <a:cubicBezTo>
                    <a:pt x="215265" y="80963"/>
                    <a:pt x="200025" y="110490"/>
                    <a:pt x="182880" y="110490"/>
                  </a:cubicBezTo>
                  <a:moveTo>
                    <a:pt x="230505" y="58103"/>
                  </a:moveTo>
                  <a:cubicBezTo>
                    <a:pt x="230505" y="45720"/>
                    <a:pt x="225743" y="41910"/>
                    <a:pt x="218123" y="41910"/>
                  </a:cubicBezTo>
                  <a:cubicBezTo>
                    <a:pt x="207645" y="41910"/>
                    <a:pt x="198120" y="53340"/>
                    <a:pt x="188595" y="66675"/>
                  </a:cubicBezTo>
                  <a:lnTo>
                    <a:pt x="213360" y="1905"/>
                  </a:lnTo>
                  <a:lnTo>
                    <a:pt x="212408" y="0"/>
                  </a:lnTo>
                  <a:lnTo>
                    <a:pt x="186690" y="2858"/>
                  </a:lnTo>
                  <a:lnTo>
                    <a:pt x="186690" y="5715"/>
                  </a:lnTo>
                  <a:lnTo>
                    <a:pt x="191453" y="9525"/>
                  </a:lnTo>
                  <a:cubicBezTo>
                    <a:pt x="196215" y="13335"/>
                    <a:pt x="194310" y="17145"/>
                    <a:pt x="190500" y="27622"/>
                  </a:cubicBezTo>
                  <a:lnTo>
                    <a:pt x="163830" y="96203"/>
                  </a:lnTo>
                  <a:cubicBezTo>
                    <a:pt x="161925" y="100965"/>
                    <a:pt x="159068" y="107633"/>
                    <a:pt x="159068" y="108585"/>
                  </a:cubicBezTo>
                  <a:cubicBezTo>
                    <a:pt x="159068" y="115253"/>
                    <a:pt x="168593" y="121920"/>
                    <a:pt x="177165" y="121920"/>
                  </a:cubicBezTo>
                  <a:cubicBezTo>
                    <a:pt x="196215" y="121920"/>
                    <a:pt x="230505" y="85725"/>
                    <a:pt x="230505" y="58103"/>
                  </a:cubicBezTo>
                  <a:moveTo>
                    <a:pt x="149543" y="49530"/>
                  </a:moveTo>
                  <a:cubicBezTo>
                    <a:pt x="151448" y="43815"/>
                    <a:pt x="147638" y="40958"/>
                    <a:pt x="144780" y="40958"/>
                  </a:cubicBezTo>
                  <a:cubicBezTo>
                    <a:pt x="133350" y="40958"/>
                    <a:pt x="119063" y="51435"/>
                    <a:pt x="113348" y="66675"/>
                  </a:cubicBezTo>
                  <a:lnTo>
                    <a:pt x="117157" y="66675"/>
                  </a:lnTo>
                  <a:cubicBezTo>
                    <a:pt x="120968" y="60960"/>
                    <a:pt x="127635" y="55245"/>
                    <a:pt x="133350" y="54292"/>
                  </a:cubicBezTo>
                  <a:lnTo>
                    <a:pt x="110490" y="113347"/>
                  </a:lnTo>
                  <a:cubicBezTo>
                    <a:pt x="108585" y="119063"/>
                    <a:pt x="112395" y="121920"/>
                    <a:pt x="115253" y="121920"/>
                  </a:cubicBezTo>
                  <a:cubicBezTo>
                    <a:pt x="126682" y="121920"/>
                    <a:pt x="140018" y="111442"/>
                    <a:pt x="145733" y="96203"/>
                  </a:cubicBezTo>
                  <a:lnTo>
                    <a:pt x="141923" y="96203"/>
                  </a:lnTo>
                  <a:cubicBezTo>
                    <a:pt x="138113" y="101917"/>
                    <a:pt x="131445" y="107633"/>
                    <a:pt x="125730" y="108585"/>
                  </a:cubicBezTo>
                  <a:lnTo>
                    <a:pt x="149543" y="49530"/>
                  </a:lnTo>
                  <a:close/>
                  <a:moveTo>
                    <a:pt x="153353" y="20003"/>
                  </a:moveTo>
                  <a:cubicBezTo>
                    <a:pt x="159068" y="20003"/>
                    <a:pt x="162878" y="15240"/>
                    <a:pt x="162878" y="10478"/>
                  </a:cubicBezTo>
                  <a:cubicBezTo>
                    <a:pt x="162878" y="4763"/>
                    <a:pt x="158115" y="953"/>
                    <a:pt x="153353" y="953"/>
                  </a:cubicBezTo>
                  <a:cubicBezTo>
                    <a:pt x="147638" y="953"/>
                    <a:pt x="143828" y="5715"/>
                    <a:pt x="143828" y="10478"/>
                  </a:cubicBezTo>
                  <a:cubicBezTo>
                    <a:pt x="143828" y="16192"/>
                    <a:pt x="147638" y="20003"/>
                    <a:pt x="153353" y="20003"/>
                  </a:cubicBezTo>
                  <a:moveTo>
                    <a:pt x="93345" y="10478"/>
                  </a:moveTo>
                  <a:lnTo>
                    <a:pt x="39053" y="10478"/>
                  </a:lnTo>
                  <a:lnTo>
                    <a:pt x="37148" y="15240"/>
                  </a:lnTo>
                  <a:cubicBezTo>
                    <a:pt x="53340" y="18097"/>
                    <a:pt x="54293" y="20003"/>
                    <a:pt x="46673" y="40005"/>
                  </a:cubicBezTo>
                  <a:lnTo>
                    <a:pt x="29528" y="88583"/>
                  </a:lnTo>
                  <a:cubicBezTo>
                    <a:pt x="21908" y="108585"/>
                    <a:pt x="19050" y="110490"/>
                    <a:pt x="953" y="113347"/>
                  </a:cubicBezTo>
                  <a:lnTo>
                    <a:pt x="0" y="118110"/>
                  </a:lnTo>
                  <a:lnTo>
                    <a:pt x="82868" y="118110"/>
                  </a:lnTo>
                  <a:lnTo>
                    <a:pt x="100965" y="86678"/>
                  </a:lnTo>
                  <a:lnTo>
                    <a:pt x="94298" y="86678"/>
                  </a:lnTo>
                  <a:cubicBezTo>
                    <a:pt x="83820" y="98108"/>
                    <a:pt x="72390" y="111442"/>
                    <a:pt x="54293" y="111442"/>
                  </a:cubicBezTo>
                  <a:cubicBezTo>
                    <a:pt x="40957" y="111442"/>
                    <a:pt x="39053" y="109538"/>
                    <a:pt x="46673" y="88583"/>
                  </a:cubicBezTo>
                  <a:lnTo>
                    <a:pt x="63818" y="40005"/>
                  </a:lnTo>
                  <a:cubicBezTo>
                    <a:pt x="71438" y="20003"/>
                    <a:pt x="74295" y="18097"/>
                    <a:pt x="92393" y="15240"/>
                  </a:cubicBezTo>
                  <a:lnTo>
                    <a:pt x="93345" y="10478"/>
                  </a:lnTo>
                  <a:close/>
                </a:path>
              </a:pathLst>
            </a:custGeom>
            <a:solidFill>
              <a:srgbClr val="000000"/>
            </a:solidFill>
            <a:ln w="9525" cap="flat">
              <a:noFill/>
              <a:prstDash val="solid"/>
              <a:miter/>
            </a:ln>
          </p:spPr>
          <p:txBody>
            <a:bodyPr rtlCol="0" anchor="ctr"/>
            <a:lstStyle/>
            <a:p>
              <a:endParaRPr lang="fr-FR"/>
            </a:p>
          </p:txBody>
        </p:sp>
        <p:sp>
          <p:nvSpPr>
            <p:cNvPr id="13" name="Forme libre : forme 12">
              <a:extLst>
                <a:ext uri="{FF2B5EF4-FFF2-40B4-BE49-F238E27FC236}">
                  <a16:creationId xmlns:a16="http://schemas.microsoft.com/office/drawing/2014/main" xmlns="" id="{EF54B3B4-D50D-4165-967F-4732A1467D7A}"/>
                </a:ext>
              </a:extLst>
            </p:cNvPr>
            <p:cNvSpPr/>
            <p:nvPr/>
          </p:nvSpPr>
          <p:spPr>
            <a:xfrm>
              <a:off x="270509" y="675322"/>
              <a:ext cx="1310640" cy="498157"/>
            </a:xfrm>
            <a:custGeom>
              <a:avLst/>
              <a:gdLst>
                <a:gd name="connsiteX0" fmla="*/ 0 w 1310640"/>
                <a:gd name="connsiteY0" fmla="*/ 196215 h 498157"/>
                <a:gd name="connsiteX1" fmla="*/ 0 w 1310640"/>
                <a:gd name="connsiteY1" fmla="*/ 0 h 498157"/>
                <a:gd name="connsiteX2" fmla="*/ 64770 w 1310640"/>
                <a:gd name="connsiteY2" fmla="*/ 0 h 498157"/>
                <a:gd name="connsiteX3" fmla="*/ 116205 w 1310640"/>
                <a:gd name="connsiteY3" fmla="*/ 16192 h 498157"/>
                <a:gd name="connsiteX4" fmla="*/ 135255 w 1310640"/>
                <a:gd name="connsiteY4" fmla="*/ 59055 h 498157"/>
                <a:gd name="connsiteX5" fmla="*/ 116205 w 1310640"/>
                <a:gd name="connsiteY5" fmla="*/ 101917 h 498157"/>
                <a:gd name="connsiteX6" fmla="*/ 64770 w 1310640"/>
                <a:gd name="connsiteY6" fmla="*/ 118110 h 498157"/>
                <a:gd name="connsiteX7" fmla="*/ 40005 w 1310640"/>
                <a:gd name="connsiteY7" fmla="*/ 118110 h 498157"/>
                <a:gd name="connsiteX8" fmla="*/ 40005 w 1310640"/>
                <a:gd name="connsiteY8" fmla="*/ 197167 h 498157"/>
                <a:gd name="connsiteX9" fmla="*/ 0 w 1310640"/>
                <a:gd name="connsiteY9" fmla="*/ 197167 h 498157"/>
                <a:gd name="connsiteX10" fmla="*/ 65723 w 1310640"/>
                <a:gd name="connsiteY10" fmla="*/ 33338 h 498157"/>
                <a:gd name="connsiteX11" fmla="*/ 39053 w 1310640"/>
                <a:gd name="connsiteY11" fmla="*/ 33338 h 498157"/>
                <a:gd name="connsiteX12" fmla="*/ 39053 w 1310640"/>
                <a:gd name="connsiteY12" fmla="*/ 82867 h 498157"/>
                <a:gd name="connsiteX13" fmla="*/ 65723 w 1310640"/>
                <a:gd name="connsiteY13" fmla="*/ 82867 h 498157"/>
                <a:gd name="connsiteX14" fmla="*/ 85725 w 1310640"/>
                <a:gd name="connsiteY14" fmla="*/ 76200 h 498157"/>
                <a:gd name="connsiteX15" fmla="*/ 93345 w 1310640"/>
                <a:gd name="connsiteY15" fmla="*/ 58102 h 498157"/>
                <a:gd name="connsiteX16" fmla="*/ 85725 w 1310640"/>
                <a:gd name="connsiteY16" fmla="*/ 40005 h 498157"/>
                <a:gd name="connsiteX17" fmla="*/ 65723 w 1310640"/>
                <a:gd name="connsiteY17" fmla="*/ 33338 h 498157"/>
                <a:gd name="connsiteX18" fmla="*/ 166688 w 1310640"/>
                <a:gd name="connsiteY18" fmla="*/ 196215 h 498157"/>
                <a:gd name="connsiteX19" fmla="*/ 166688 w 1310640"/>
                <a:gd name="connsiteY19" fmla="*/ 0 h 498157"/>
                <a:gd name="connsiteX20" fmla="*/ 226695 w 1310640"/>
                <a:gd name="connsiteY20" fmla="*/ 0 h 498157"/>
                <a:gd name="connsiteX21" fmla="*/ 278130 w 1310640"/>
                <a:gd name="connsiteY21" fmla="*/ 16192 h 498157"/>
                <a:gd name="connsiteX22" fmla="*/ 297180 w 1310640"/>
                <a:gd name="connsiteY22" fmla="*/ 59055 h 498157"/>
                <a:gd name="connsiteX23" fmla="*/ 288608 w 1310640"/>
                <a:gd name="connsiteY23" fmla="*/ 89535 h 498157"/>
                <a:gd name="connsiteX24" fmla="*/ 265748 w 1310640"/>
                <a:gd name="connsiteY24" fmla="*/ 109538 h 498157"/>
                <a:gd name="connsiteX25" fmla="*/ 327660 w 1310640"/>
                <a:gd name="connsiteY25" fmla="*/ 196215 h 498157"/>
                <a:gd name="connsiteX26" fmla="*/ 280035 w 1310640"/>
                <a:gd name="connsiteY26" fmla="*/ 196215 h 498157"/>
                <a:gd name="connsiteX27" fmla="*/ 227648 w 1310640"/>
                <a:gd name="connsiteY27" fmla="*/ 117157 h 498157"/>
                <a:gd name="connsiteX28" fmla="*/ 206692 w 1310640"/>
                <a:gd name="connsiteY28" fmla="*/ 117157 h 498157"/>
                <a:gd name="connsiteX29" fmla="*/ 206692 w 1310640"/>
                <a:gd name="connsiteY29" fmla="*/ 196215 h 498157"/>
                <a:gd name="connsiteX30" fmla="*/ 166688 w 1310640"/>
                <a:gd name="connsiteY30" fmla="*/ 196215 h 498157"/>
                <a:gd name="connsiteX31" fmla="*/ 229553 w 1310640"/>
                <a:gd name="connsiteY31" fmla="*/ 33338 h 498157"/>
                <a:gd name="connsiteX32" fmla="*/ 206692 w 1310640"/>
                <a:gd name="connsiteY32" fmla="*/ 33338 h 498157"/>
                <a:gd name="connsiteX33" fmla="*/ 206692 w 1310640"/>
                <a:gd name="connsiteY33" fmla="*/ 82867 h 498157"/>
                <a:gd name="connsiteX34" fmla="*/ 229553 w 1310640"/>
                <a:gd name="connsiteY34" fmla="*/ 82867 h 498157"/>
                <a:gd name="connsiteX35" fmla="*/ 249555 w 1310640"/>
                <a:gd name="connsiteY35" fmla="*/ 76200 h 498157"/>
                <a:gd name="connsiteX36" fmla="*/ 256223 w 1310640"/>
                <a:gd name="connsiteY36" fmla="*/ 58102 h 498157"/>
                <a:gd name="connsiteX37" fmla="*/ 249555 w 1310640"/>
                <a:gd name="connsiteY37" fmla="*/ 40005 h 498157"/>
                <a:gd name="connsiteX38" fmla="*/ 229553 w 1310640"/>
                <a:gd name="connsiteY38" fmla="*/ 33338 h 498157"/>
                <a:gd name="connsiteX39" fmla="*/ 352425 w 1310640"/>
                <a:gd name="connsiteY39" fmla="*/ 196215 h 498157"/>
                <a:gd name="connsiteX40" fmla="*/ 352425 w 1310640"/>
                <a:gd name="connsiteY40" fmla="*/ 0 h 498157"/>
                <a:gd name="connsiteX41" fmla="*/ 466725 w 1310640"/>
                <a:gd name="connsiteY41" fmla="*/ 0 h 498157"/>
                <a:gd name="connsiteX42" fmla="*/ 466725 w 1310640"/>
                <a:gd name="connsiteY42" fmla="*/ 34290 h 498157"/>
                <a:gd name="connsiteX43" fmla="*/ 392430 w 1310640"/>
                <a:gd name="connsiteY43" fmla="*/ 34290 h 498157"/>
                <a:gd name="connsiteX44" fmla="*/ 392430 w 1310640"/>
                <a:gd name="connsiteY44" fmla="*/ 80010 h 498157"/>
                <a:gd name="connsiteX45" fmla="*/ 456248 w 1310640"/>
                <a:gd name="connsiteY45" fmla="*/ 80010 h 498157"/>
                <a:gd name="connsiteX46" fmla="*/ 456248 w 1310640"/>
                <a:gd name="connsiteY46" fmla="*/ 114300 h 498157"/>
                <a:gd name="connsiteX47" fmla="*/ 392430 w 1310640"/>
                <a:gd name="connsiteY47" fmla="*/ 114300 h 498157"/>
                <a:gd name="connsiteX48" fmla="*/ 392430 w 1310640"/>
                <a:gd name="connsiteY48" fmla="*/ 163830 h 498157"/>
                <a:gd name="connsiteX49" fmla="*/ 466725 w 1310640"/>
                <a:gd name="connsiteY49" fmla="*/ 163830 h 498157"/>
                <a:gd name="connsiteX50" fmla="*/ 466725 w 1310640"/>
                <a:gd name="connsiteY50" fmla="*/ 198120 h 498157"/>
                <a:gd name="connsiteX51" fmla="*/ 352425 w 1310640"/>
                <a:gd name="connsiteY51" fmla="*/ 198120 h 498157"/>
                <a:gd name="connsiteX52" fmla="*/ 513398 w 1310640"/>
                <a:gd name="connsiteY52" fmla="*/ 196215 h 498157"/>
                <a:gd name="connsiteX53" fmla="*/ 513398 w 1310640"/>
                <a:gd name="connsiteY53" fmla="*/ 0 h 498157"/>
                <a:gd name="connsiteX54" fmla="*/ 563880 w 1310640"/>
                <a:gd name="connsiteY54" fmla="*/ 0 h 498157"/>
                <a:gd name="connsiteX55" fmla="*/ 611505 w 1310640"/>
                <a:gd name="connsiteY55" fmla="*/ 80963 h 498157"/>
                <a:gd name="connsiteX56" fmla="*/ 659130 w 1310640"/>
                <a:gd name="connsiteY56" fmla="*/ 0 h 498157"/>
                <a:gd name="connsiteX57" fmla="*/ 709613 w 1310640"/>
                <a:gd name="connsiteY57" fmla="*/ 0 h 498157"/>
                <a:gd name="connsiteX58" fmla="*/ 709613 w 1310640"/>
                <a:gd name="connsiteY58" fmla="*/ 197167 h 498157"/>
                <a:gd name="connsiteX59" fmla="*/ 669608 w 1310640"/>
                <a:gd name="connsiteY59" fmla="*/ 197167 h 498157"/>
                <a:gd name="connsiteX60" fmla="*/ 669608 w 1310640"/>
                <a:gd name="connsiteY60" fmla="*/ 56198 h 498157"/>
                <a:gd name="connsiteX61" fmla="*/ 624840 w 1310640"/>
                <a:gd name="connsiteY61" fmla="*/ 128588 h 498157"/>
                <a:gd name="connsiteX62" fmla="*/ 596265 w 1310640"/>
                <a:gd name="connsiteY62" fmla="*/ 128588 h 498157"/>
                <a:gd name="connsiteX63" fmla="*/ 552450 w 1310640"/>
                <a:gd name="connsiteY63" fmla="*/ 56198 h 498157"/>
                <a:gd name="connsiteX64" fmla="*/ 552450 w 1310640"/>
                <a:gd name="connsiteY64" fmla="*/ 196215 h 498157"/>
                <a:gd name="connsiteX65" fmla="*/ 513398 w 1310640"/>
                <a:gd name="connsiteY65" fmla="*/ 196215 h 498157"/>
                <a:gd name="connsiteX66" fmla="*/ 763905 w 1310640"/>
                <a:gd name="connsiteY66" fmla="*/ 196215 h 498157"/>
                <a:gd name="connsiteX67" fmla="*/ 763905 w 1310640"/>
                <a:gd name="connsiteY67" fmla="*/ 0 h 498157"/>
                <a:gd name="connsiteX68" fmla="*/ 803910 w 1310640"/>
                <a:gd name="connsiteY68" fmla="*/ 0 h 498157"/>
                <a:gd name="connsiteX69" fmla="*/ 803910 w 1310640"/>
                <a:gd name="connsiteY69" fmla="*/ 197167 h 498157"/>
                <a:gd name="connsiteX70" fmla="*/ 763905 w 1310640"/>
                <a:gd name="connsiteY70" fmla="*/ 197167 h 498157"/>
                <a:gd name="connsiteX71" fmla="*/ 858203 w 1310640"/>
                <a:gd name="connsiteY71" fmla="*/ 196215 h 498157"/>
                <a:gd name="connsiteX72" fmla="*/ 858203 w 1310640"/>
                <a:gd name="connsiteY72" fmla="*/ 0 h 498157"/>
                <a:gd name="connsiteX73" fmla="*/ 972503 w 1310640"/>
                <a:gd name="connsiteY73" fmla="*/ 0 h 498157"/>
                <a:gd name="connsiteX74" fmla="*/ 972503 w 1310640"/>
                <a:gd name="connsiteY74" fmla="*/ 34290 h 498157"/>
                <a:gd name="connsiteX75" fmla="*/ 898208 w 1310640"/>
                <a:gd name="connsiteY75" fmla="*/ 34290 h 498157"/>
                <a:gd name="connsiteX76" fmla="*/ 898208 w 1310640"/>
                <a:gd name="connsiteY76" fmla="*/ 80010 h 498157"/>
                <a:gd name="connsiteX77" fmla="*/ 962025 w 1310640"/>
                <a:gd name="connsiteY77" fmla="*/ 80010 h 498157"/>
                <a:gd name="connsiteX78" fmla="*/ 962025 w 1310640"/>
                <a:gd name="connsiteY78" fmla="*/ 114300 h 498157"/>
                <a:gd name="connsiteX79" fmla="*/ 898208 w 1310640"/>
                <a:gd name="connsiteY79" fmla="*/ 114300 h 498157"/>
                <a:gd name="connsiteX80" fmla="*/ 898208 w 1310640"/>
                <a:gd name="connsiteY80" fmla="*/ 163830 h 498157"/>
                <a:gd name="connsiteX81" fmla="*/ 972503 w 1310640"/>
                <a:gd name="connsiteY81" fmla="*/ 163830 h 498157"/>
                <a:gd name="connsiteX82" fmla="*/ 972503 w 1310640"/>
                <a:gd name="connsiteY82" fmla="*/ 198120 h 498157"/>
                <a:gd name="connsiteX83" fmla="*/ 858203 w 1310640"/>
                <a:gd name="connsiteY83" fmla="*/ 198120 h 498157"/>
                <a:gd name="connsiteX84" fmla="*/ 1019175 w 1310640"/>
                <a:gd name="connsiteY84" fmla="*/ 196215 h 498157"/>
                <a:gd name="connsiteX85" fmla="*/ 1019175 w 1310640"/>
                <a:gd name="connsiteY85" fmla="*/ 0 h 498157"/>
                <a:gd name="connsiteX86" fmla="*/ 1079183 w 1310640"/>
                <a:gd name="connsiteY86" fmla="*/ 0 h 498157"/>
                <a:gd name="connsiteX87" fmla="*/ 1130618 w 1310640"/>
                <a:gd name="connsiteY87" fmla="*/ 16192 h 498157"/>
                <a:gd name="connsiteX88" fmla="*/ 1149668 w 1310640"/>
                <a:gd name="connsiteY88" fmla="*/ 59055 h 498157"/>
                <a:gd name="connsiteX89" fmla="*/ 1141095 w 1310640"/>
                <a:gd name="connsiteY89" fmla="*/ 89535 h 498157"/>
                <a:gd name="connsiteX90" fmla="*/ 1118235 w 1310640"/>
                <a:gd name="connsiteY90" fmla="*/ 109538 h 498157"/>
                <a:gd name="connsiteX91" fmla="*/ 1180148 w 1310640"/>
                <a:gd name="connsiteY91" fmla="*/ 196215 h 498157"/>
                <a:gd name="connsiteX92" fmla="*/ 1132523 w 1310640"/>
                <a:gd name="connsiteY92" fmla="*/ 196215 h 498157"/>
                <a:gd name="connsiteX93" fmla="*/ 1080135 w 1310640"/>
                <a:gd name="connsiteY93" fmla="*/ 117157 h 498157"/>
                <a:gd name="connsiteX94" fmla="*/ 1059180 w 1310640"/>
                <a:gd name="connsiteY94" fmla="*/ 117157 h 498157"/>
                <a:gd name="connsiteX95" fmla="*/ 1059180 w 1310640"/>
                <a:gd name="connsiteY95" fmla="*/ 196215 h 498157"/>
                <a:gd name="connsiteX96" fmla="*/ 1019175 w 1310640"/>
                <a:gd name="connsiteY96" fmla="*/ 196215 h 498157"/>
                <a:gd name="connsiteX97" fmla="*/ 1082040 w 1310640"/>
                <a:gd name="connsiteY97" fmla="*/ 33338 h 498157"/>
                <a:gd name="connsiteX98" fmla="*/ 1059180 w 1310640"/>
                <a:gd name="connsiteY98" fmla="*/ 33338 h 498157"/>
                <a:gd name="connsiteX99" fmla="*/ 1059180 w 1310640"/>
                <a:gd name="connsiteY99" fmla="*/ 82867 h 498157"/>
                <a:gd name="connsiteX100" fmla="*/ 1082040 w 1310640"/>
                <a:gd name="connsiteY100" fmla="*/ 82867 h 498157"/>
                <a:gd name="connsiteX101" fmla="*/ 1102043 w 1310640"/>
                <a:gd name="connsiteY101" fmla="*/ 76200 h 498157"/>
                <a:gd name="connsiteX102" fmla="*/ 1108710 w 1310640"/>
                <a:gd name="connsiteY102" fmla="*/ 58102 h 498157"/>
                <a:gd name="connsiteX103" fmla="*/ 1102043 w 1310640"/>
                <a:gd name="connsiteY103" fmla="*/ 40005 h 498157"/>
                <a:gd name="connsiteX104" fmla="*/ 1082040 w 1310640"/>
                <a:gd name="connsiteY104" fmla="*/ 33338 h 498157"/>
                <a:gd name="connsiteX105" fmla="*/ 0 w 1310640"/>
                <a:gd name="connsiteY105" fmla="*/ 493395 h 498157"/>
                <a:gd name="connsiteX106" fmla="*/ 0 w 1310640"/>
                <a:gd name="connsiteY106" fmla="*/ 296228 h 498157"/>
                <a:gd name="connsiteX107" fmla="*/ 50483 w 1310640"/>
                <a:gd name="connsiteY107" fmla="*/ 296228 h 498157"/>
                <a:gd name="connsiteX108" fmla="*/ 98108 w 1310640"/>
                <a:gd name="connsiteY108" fmla="*/ 377190 h 498157"/>
                <a:gd name="connsiteX109" fmla="*/ 145733 w 1310640"/>
                <a:gd name="connsiteY109" fmla="*/ 296228 h 498157"/>
                <a:gd name="connsiteX110" fmla="*/ 196215 w 1310640"/>
                <a:gd name="connsiteY110" fmla="*/ 296228 h 498157"/>
                <a:gd name="connsiteX111" fmla="*/ 196215 w 1310640"/>
                <a:gd name="connsiteY111" fmla="*/ 493395 h 498157"/>
                <a:gd name="connsiteX112" fmla="*/ 156210 w 1310640"/>
                <a:gd name="connsiteY112" fmla="*/ 493395 h 498157"/>
                <a:gd name="connsiteX113" fmla="*/ 156210 w 1310640"/>
                <a:gd name="connsiteY113" fmla="*/ 353378 h 498157"/>
                <a:gd name="connsiteX114" fmla="*/ 112395 w 1310640"/>
                <a:gd name="connsiteY114" fmla="*/ 425767 h 498157"/>
                <a:gd name="connsiteX115" fmla="*/ 84773 w 1310640"/>
                <a:gd name="connsiteY115" fmla="*/ 425767 h 498157"/>
                <a:gd name="connsiteX116" fmla="*/ 40958 w 1310640"/>
                <a:gd name="connsiteY116" fmla="*/ 353378 h 498157"/>
                <a:gd name="connsiteX117" fmla="*/ 40958 w 1310640"/>
                <a:gd name="connsiteY117" fmla="*/ 493395 h 498157"/>
                <a:gd name="connsiteX118" fmla="*/ 0 w 1310640"/>
                <a:gd name="connsiteY118" fmla="*/ 493395 h 498157"/>
                <a:gd name="connsiteX119" fmla="*/ 249555 w 1310640"/>
                <a:gd name="connsiteY119" fmla="*/ 493395 h 498157"/>
                <a:gd name="connsiteX120" fmla="*/ 249555 w 1310640"/>
                <a:gd name="connsiteY120" fmla="*/ 296228 h 498157"/>
                <a:gd name="connsiteX121" fmla="*/ 289560 w 1310640"/>
                <a:gd name="connsiteY121" fmla="*/ 296228 h 498157"/>
                <a:gd name="connsiteX122" fmla="*/ 289560 w 1310640"/>
                <a:gd name="connsiteY122" fmla="*/ 493395 h 498157"/>
                <a:gd name="connsiteX123" fmla="*/ 249555 w 1310640"/>
                <a:gd name="connsiteY123" fmla="*/ 493395 h 498157"/>
                <a:gd name="connsiteX124" fmla="*/ 344805 w 1310640"/>
                <a:gd name="connsiteY124" fmla="*/ 493395 h 498157"/>
                <a:gd name="connsiteX125" fmla="*/ 344805 w 1310640"/>
                <a:gd name="connsiteY125" fmla="*/ 296228 h 498157"/>
                <a:gd name="connsiteX126" fmla="*/ 396240 w 1310640"/>
                <a:gd name="connsiteY126" fmla="*/ 296228 h 498157"/>
                <a:gd name="connsiteX127" fmla="*/ 483870 w 1310640"/>
                <a:gd name="connsiteY127" fmla="*/ 437198 h 498157"/>
                <a:gd name="connsiteX128" fmla="*/ 483870 w 1310640"/>
                <a:gd name="connsiteY128" fmla="*/ 296228 h 498157"/>
                <a:gd name="connsiteX129" fmla="*/ 523875 w 1310640"/>
                <a:gd name="connsiteY129" fmla="*/ 296228 h 498157"/>
                <a:gd name="connsiteX130" fmla="*/ 523875 w 1310640"/>
                <a:gd name="connsiteY130" fmla="*/ 493395 h 498157"/>
                <a:gd name="connsiteX131" fmla="*/ 472440 w 1310640"/>
                <a:gd name="connsiteY131" fmla="*/ 493395 h 498157"/>
                <a:gd name="connsiteX132" fmla="*/ 384810 w 1310640"/>
                <a:gd name="connsiteY132" fmla="*/ 352425 h 498157"/>
                <a:gd name="connsiteX133" fmla="*/ 384810 w 1310640"/>
                <a:gd name="connsiteY133" fmla="*/ 493395 h 498157"/>
                <a:gd name="connsiteX134" fmla="*/ 344805 w 1310640"/>
                <a:gd name="connsiteY134" fmla="*/ 493395 h 498157"/>
                <a:gd name="connsiteX135" fmla="*/ 579120 w 1310640"/>
                <a:gd name="connsiteY135" fmla="*/ 493395 h 498157"/>
                <a:gd name="connsiteX136" fmla="*/ 579120 w 1310640"/>
                <a:gd name="connsiteY136" fmla="*/ 296228 h 498157"/>
                <a:gd name="connsiteX137" fmla="*/ 619125 w 1310640"/>
                <a:gd name="connsiteY137" fmla="*/ 296228 h 498157"/>
                <a:gd name="connsiteX138" fmla="*/ 619125 w 1310640"/>
                <a:gd name="connsiteY138" fmla="*/ 493395 h 498157"/>
                <a:gd name="connsiteX139" fmla="*/ 579120 w 1310640"/>
                <a:gd name="connsiteY139" fmla="*/ 493395 h 498157"/>
                <a:gd name="connsiteX140" fmla="*/ 656273 w 1310640"/>
                <a:gd name="connsiteY140" fmla="*/ 466725 h 498157"/>
                <a:gd name="connsiteX141" fmla="*/ 684848 w 1310640"/>
                <a:gd name="connsiteY141" fmla="*/ 440055 h 498157"/>
                <a:gd name="connsiteX142" fmla="*/ 704850 w 1310640"/>
                <a:gd name="connsiteY142" fmla="*/ 458153 h 498157"/>
                <a:gd name="connsiteX143" fmla="*/ 728663 w 1310640"/>
                <a:gd name="connsiteY143" fmla="*/ 464820 h 498157"/>
                <a:gd name="connsiteX144" fmla="*/ 746760 w 1310640"/>
                <a:gd name="connsiteY144" fmla="*/ 459105 h 498157"/>
                <a:gd name="connsiteX145" fmla="*/ 753428 w 1310640"/>
                <a:gd name="connsiteY145" fmla="*/ 441960 h 498157"/>
                <a:gd name="connsiteX146" fmla="*/ 739140 w 1310640"/>
                <a:gd name="connsiteY146" fmla="*/ 421957 h 498157"/>
                <a:gd name="connsiteX147" fmla="*/ 708660 w 1310640"/>
                <a:gd name="connsiteY147" fmla="*/ 406717 h 498157"/>
                <a:gd name="connsiteX148" fmla="*/ 678180 w 1310640"/>
                <a:gd name="connsiteY148" fmla="*/ 385763 h 498157"/>
                <a:gd name="connsiteX149" fmla="*/ 663893 w 1310640"/>
                <a:gd name="connsiteY149" fmla="*/ 348615 h 498157"/>
                <a:gd name="connsiteX150" fmla="*/ 668655 w 1310640"/>
                <a:gd name="connsiteY150" fmla="*/ 326707 h 498157"/>
                <a:gd name="connsiteX151" fmla="*/ 681990 w 1310640"/>
                <a:gd name="connsiteY151" fmla="*/ 308610 h 498157"/>
                <a:gd name="connsiteX152" fmla="*/ 701993 w 1310640"/>
                <a:gd name="connsiteY152" fmla="*/ 296228 h 498157"/>
                <a:gd name="connsiteX153" fmla="*/ 727710 w 1310640"/>
                <a:gd name="connsiteY153" fmla="*/ 291465 h 498157"/>
                <a:gd name="connsiteX154" fmla="*/ 766763 w 1310640"/>
                <a:gd name="connsiteY154" fmla="*/ 300990 h 498157"/>
                <a:gd name="connsiteX155" fmla="*/ 796290 w 1310640"/>
                <a:gd name="connsiteY155" fmla="*/ 324803 h 498157"/>
                <a:gd name="connsiteX156" fmla="*/ 766763 w 1310640"/>
                <a:gd name="connsiteY156" fmla="*/ 350520 h 498157"/>
                <a:gd name="connsiteX157" fmla="*/ 748665 w 1310640"/>
                <a:gd name="connsiteY157" fmla="*/ 332423 h 498157"/>
                <a:gd name="connsiteX158" fmla="*/ 727710 w 1310640"/>
                <a:gd name="connsiteY158" fmla="*/ 325755 h 498157"/>
                <a:gd name="connsiteX159" fmla="*/ 711518 w 1310640"/>
                <a:gd name="connsiteY159" fmla="*/ 331470 h 498157"/>
                <a:gd name="connsiteX160" fmla="*/ 705803 w 1310640"/>
                <a:gd name="connsiteY160" fmla="*/ 345757 h 498157"/>
                <a:gd name="connsiteX161" fmla="*/ 720090 w 1310640"/>
                <a:gd name="connsiteY161" fmla="*/ 365760 h 498157"/>
                <a:gd name="connsiteX162" fmla="*/ 750570 w 1310640"/>
                <a:gd name="connsiteY162" fmla="*/ 381000 h 498157"/>
                <a:gd name="connsiteX163" fmla="*/ 781050 w 1310640"/>
                <a:gd name="connsiteY163" fmla="*/ 401955 h 498157"/>
                <a:gd name="connsiteX164" fmla="*/ 795338 w 1310640"/>
                <a:gd name="connsiteY164" fmla="*/ 440055 h 498157"/>
                <a:gd name="connsiteX165" fmla="*/ 789623 w 1310640"/>
                <a:gd name="connsiteY165" fmla="*/ 464820 h 498157"/>
                <a:gd name="connsiteX166" fmla="*/ 775335 w 1310640"/>
                <a:gd name="connsiteY166" fmla="*/ 482917 h 498157"/>
                <a:gd name="connsiteX167" fmla="*/ 754380 w 1310640"/>
                <a:gd name="connsiteY167" fmla="*/ 494348 h 498157"/>
                <a:gd name="connsiteX168" fmla="*/ 728663 w 1310640"/>
                <a:gd name="connsiteY168" fmla="*/ 498157 h 498157"/>
                <a:gd name="connsiteX169" fmla="*/ 685800 w 1310640"/>
                <a:gd name="connsiteY169" fmla="*/ 489585 h 498157"/>
                <a:gd name="connsiteX170" fmla="*/ 656273 w 1310640"/>
                <a:gd name="connsiteY170" fmla="*/ 466725 h 498157"/>
                <a:gd name="connsiteX171" fmla="*/ 814388 w 1310640"/>
                <a:gd name="connsiteY171" fmla="*/ 333375 h 498157"/>
                <a:gd name="connsiteX172" fmla="*/ 814388 w 1310640"/>
                <a:gd name="connsiteY172" fmla="*/ 297180 h 498157"/>
                <a:gd name="connsiteX173" fmla="*/ 975360 w 1310640"/>
                <a:gd name="connsiteY173" fmla="*/ 297180 h 498157"/>
                <a:gd name="connsiteX174" fmla="*/ 975360 w 1310640"/>
                <a:gd name="connsiteY174" fmla="*/ 333375 h 498157"/>
                <a:gd name="connsiteX175" fmla="*/ 914400 w 1310640"/>
                <a:gd name="connsiteY175" fmla="*/ 333375 h 498157"/>
                <a:gd name="connsiteX176" fmla="*/ 914400 w 1310640"/>
                <a:gd name="connsiteY176" fmla="*/ 493395 h 498157"/>
                <a:gd name="connsiteX177" fmla="*/ 874395 w 1310640"/>
                <a:gd name="connsiteY177" fmla="*/ 493395 h 498157"/>
                <a:gd name="connsiteX178" fmla="*/ 874395 w 1310640"/>
                <a:gd name="connsiteY178" fmla="*/ 333375 h 498157"/>
                <a:gd name="connsiteX179" fmla="*/ 814388 w 1310640"/>
                <a:gd name="connsiteY179" fmla="*/ 333375 h 498157"/>
                <a:gd name="connsiteX180" fmla="*/ 1011555 w 1310640"/>
                <a:gd name="connsiteY180" fmla="*/ 493395 h 498157"/>
                <a:gd name="connsiteX181" fmla="*/ 1011555 w 1310640"/>
                <a:gd name="connsiteY181" fmla="*/ 296228 h 498157"/>
                <a:gd name="connsiteX182" fmla="*/ 1071563 w 1310640"/>
                <a:gd name="connsiteY182" fmla="*/ 296228 h 498157"/>
                <a:gd name="connsiteX183" fmla="*/ 1122998 w 1310640"/>
                <a:gd name="connsiteY183" fmla="*/ 312420 h 498157"/>
                <a:gd name="connsiteX184" fmla="*/ 1142048 w 1310640"/>
                <a:gd name="connsiteY184" fmla="*/ 355282 h 498157"/>
                <a:gd name="connsiteX185" fmla="*/ 1133475 w 1310640"/>
                <a:gd name="connsiteY185" fmla="*/ 385763 h 498157"/>
                <a:gd name="connsiteX186" fmla="*/ 1110615 w 1310640"/>
                <a:gd name="connsiteY186" fmla="*/ 405765 h 498157"/>
                <a:gd name="connsiteX187" fmla="*/ 1172528 w 1310640"/>
                <a:gd name="connsiteY187" fmla="*/ 492442 h 498157"/>
                <a:gd name="connsiteX188" fmla="*/ 1124903 w 1310640"/>
                <a:gd name="connsiteY188" fmla="*/ 492442 h 498157"/>
                <a:gd name="connsiteX189" fmla="*/ 1072515 w 1310640"/>
                <a:gd name="connsiteY189" fmla="*/ 413385 h 498157"/>
                <a:gd name="connsiteX190" fmla="*/ 1051560 w 1310640"/>
                <a:gd name="connsiteY190" fmla="*/ 413385 h 498157"/>
                <a:gd name="connsiteX191" fmla="*/ 1051560 w 1310640"/>
                <a:gd name="connsiteY191" fmla="*/ 492442 h 498157"/>
                <a:gd name="connsiteX192" fmla="*/ 1011555 w 1310640"/>
                <a:gd name="connsiteY192" fmla="*/ 492442 h 498157"/>
                <a:gd name="connsiteX193" fmla="*/ 1073468 w 1310640"/>
                <a:gd name="connsiteY193" fmla="*/ 330517 h 498157"/>
                <a:gd name="connsiteX194" fmla="*/ 1050608 w 1310640"/>
                <a:gd name="connsiteY194" fmla="*/ 330517 h 498157"/>
                <a:gd name="connsiteX195" fmla="*/ 1050608 w 1310640"/>
                <a:gd name="connsiteY195" fmla="*/ 380048 h 498157"/>
                <a:gd name="connsiteX196" fmla="*/ 1073468 w 1310640"/>
                <a:gd name="connsiteY196" fmla="*/ 380048 h 498157"/>
                <a:gd name="connsiteX197" fmla="*/ 1093470 w 1310640"/>
                <a:gd name="connsiteY197" fmla="*/ 373380 h 498157"/>
                <a:gd name="connsiteX198" fmla="*/ 1100138 w 1310640"/>
                <a:gd name="connsiteY198" fmla="*/ 355282 h 498157"/>
                <a:gd name="connsiteX199" fmla="*/ 1093470 w 1310640"/>
                <a:gd name="connsiteY199" fmla="*/ 337185 h 498157"/>
                <a:gd name="connsiteX200" fmla="*/ 1073468 w 1310640"/>
                <a:gd name="connsiteY200" fmla="*/ 330517 h 498157"/>
                <a:gd name="connsiteX201" fmla="*/ 1196340 w 1310640"/>
                <a:gd name="connsiteY201" fmla="*/ 493395 h 498157"/>
                <a:gd name="connsiteX202" fmla="*/ 1196340 w 1310640"/>
                <a:gd name="connsiteY202" fmla="*/ 296228 h 498157"/>
                <a:gd name="connsiteX203" fmla="*/ 1310640 w 1310640"/>
                <a:gd name="connsiteY203" fmla="*/ 296228 h 498157"/>
                <a:gd name="connsiteX204" fmla="*/ 1310640 w 1310640"/>
                <a:gd name="connsiteY204" fmla="*/ 330517 h 498157"/>
                <a:gd name="connsiteX205" fmla="*/ 1236345 w 1310640"/>
                <a:gd name="connsiteY205" fmla="*/ 330517 h 498157"/>
                <a:gd name="connsiteX206" fmla="*/ 1236345 w 1310640"/>
                <a:gd name="connsiteY206" fmla="*/ 376238 h 498157"/>
                <a:gd name="connsiteX207" fmla="*/ 1300163 w 1310640"/>
                <a:gd name="connsiteY207" fmla="*/ 376238 h 498157"/>
                <a:gd name="connsiteX208" fmla="*/ 1300163 w 1310640"/>
                <a:gd name="connsiteY208" fmla="*/ 410528 h 498157"/>
                <a:gd name="connsiteX209" fmla="*/ 1236345 w 1310640"/>
                <a:gd name="connsiteY209" fmla="*/ 410528 h 498157"/>
                <a:gd name="connsiteX210" fmla="*/ 1236345 w 1310640"/>
                <a:gd name="connsiteY210" fmla="*/ 460057 h 498157"/>
                <a:gd name="connsiteX211" fmla="*/ 1310640 w 1310640"/>
                <a:gd name="connsiteY211" fmla="*/ 460057 h 498157"/>
                <a:gd name="connsiteX212" fmla="*/ 1310640 w 1310640"/>
                <a:gd name="connsiteY212" fmla="*/ 494348 h 498157"/>
                <a:gd name="connsiteX213" fmla="*/ 1196340 w 1310640"/>
                <a:gd name="connsiteY213" fmla="*/ 494348 h 49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310640" h="498157">
                  <a:moveTo>
                    <a:pt x="0" y="196215"/>
                  </a:moveTo>
                  <a:lnTo>
                    <a:pt x="0" y="0"/>
                  </a:lnTo>
                  <a:lnTo>
                    <a:pt x="64770" y="0"/>
                  </a:lnTo>
                  <a:cubicBezTo>
                    <a:pt x="86678" y="0"/>
                    <a:pt x="102870" y="5715"/>
                    <a:pt x="116205" y="16192"/>
                  </a:cubicBezTo>
                  <a:cubicBezTo>
                    <a:pt x="128588" y="26670"/>
                    <a:pt x="135255" y="40957"/>
                    <a:pt x="135255" y="59055"/>
                  </a:cubicBezTo>
                  <a:cubicBezTo>
                    <a:pt x="135255" y="77152"/>
                    <a:pt x="128588" y="91440"/>
                    <a:pt x="116205" y="101917"/>
                  </a:cubicBezTo>
                  <a:cubicBezTo>
                    <a:pt x="103823" y="112395"/>
                    <a:pt x="86678" y="118110"/>
                    <a:pt x="64770" y="118110"/>
                  </a:cubicBezTo>
                  <a:lnTo>
                    <a:pt x="40005" y="118110"/>
                  </a:lnTo>
                  <a:lnTo>
                    <a:pt x="40005" y="197167"/>
                  </a:lnTo>
                  <a:lnTo>
                    <a:pt x="0" y="197167"/>
                  </a:lnTo>
                  <a:close/>
                  <a:moveTo>
                    <a:pt x="65723" y="33338"/>
                  </a:moveTo>
                  <a:lnTo>
                    <a:pt x="39053" y="33338"/>
                  </a:lnTo>
                  <a:lnTo>
                    <a:pt x="39053" y="82867"/>
                  </a:lnTo>
                  <a:lnTo>
                    <a:pt x="65723" y="82867"/>
                  </a:lnTo>
                  <a:cubicBezTo>
                    <a:pt x="74295" y="82867"/>
                    <a:pt x="80963" y="80963"/>
                    <a:pt x="85725" y="76200"/>
                  </a:cubicBezTo>
                  <a:cubicBezTo>
                    <a:pt x="90488" y="71438"/>
                    <a:pt x="93345" y="65723"/>
                    <a:pt x="93345" y="58102"/>
                  </a:cubicBezTo>
                  <a:cubicBezTo>
                    <a:pt x="93345" y="50482"/>
                    <a:pt x="90488" y="44767"/>
                    <a:pt x="85725" y="40005"/>
                  </a:cubicBezTo>
                  <a:cubicBezTo>
                    <a:pt x="80963" y="36195"/>
                    <a:pt x="74295" y="33338"/>
                    <a:pt x="65723" y="33338"/>
                  </a:cubicBezTo>
                  <a:close/>
                  <a:moveTo>
                    <a:pt x="166688" y="196215"/>
                  </a:moveTo>
                  <a:lnTo>
                    <a:pt x="166688" y="0"/>
                  </a:lnTo>
                  <a:lnTo>
                    <a:pt x="226695" y="0"/>
                  </a:lnTo>
                  <a:cubicBezTo>
                    <a:pt x="248603" y="0"/>
                    <a:pt x="265748" y="5715"/>
                    <a:pt x="278130" y="16192"/>
                  </a:cubicBezTo>
                  <a:cubicBezTo>
                    <a:pt x="290513" y="26670"/>
                    <a:pt x="297180" y="40957"/>
                    <a:pt x="297180" y="59055"/>
                  </a:cubicBezTo>
                  <a:cubicBezTo>
                    <a:pt x="297180" y="70485"/>
                    <a:pt x="294323" y="80963"/>
                    <a:pt x="288608" y="89535"/>
                  </a:cubicBezTo>
                  <a:cubicBezTo>
                    <a:pt x="282893" y="98107"/>
                    <a:pt x="275273" y="104775"/>
                    <a:pt x="265748" y="109538"/>
                  </a:cubicBezTo>
                  <a:lnTo>
                    <a:pt x="327660" y="196215"/>
                  </a:lnTo>
                  <a:lnTo>
                    <a:pt x="280035" y="196215"/>
                  </a:lnTo>
                  <a:lnTo>
                    <a:pt x="227648" y="117157"/>
                  </a:lnTo>
                  <a:lnTo>
                    <a:pt x="206692" y="117157"/>
                  </a:lnTo>
                  <a:lnTo>
                    <a:pt x="206692" y="196215"/>
                  </a:lnTo>
                  <a:lnTo>
                    <a:pt x="166688" y="196215"/>
                  </a:lnTo>
                  <a:close/>
                  <a:moveTo>
                    <a:pt x="229553" y="33338"/>
                  </a:moveTo>
                  <a:lnTo>
                    <a:pt x="206692" y="33338"/>
                  </a:lnTo>
                  <a:lnTo>
                    <a:pt x="206692" y="82867"/>
                  </a:lnTo>
                  <a:lnTo>
                    <a:pt x="229553" y="82867"/>
                  </a:lnTo>
                  <a:cubicBezTo>
                    <a:pt x="238125" y="82867"/>
                    <a:pt x="244792" y="80963"/>
                    <a:pt x="249555" y="76200"/>
                  </a:cubicBezTo>
                  <a:cubicBezTo>
                    <a:pt x="254317" y="71438"/>
                    <a:pt x="256223" y="65723"/>
                    <a:pt x="256223" y="58102"/>
                  </a:cubicBezTo>
                  <a:cubicBezTo>
                    <a:pt x="256223" y="50482"/>
                    <a:pt x="254317" y="44767"/>
                    <a:pt x="249555" y="40005"/>
                  </a:cubicBezTo>
                  <a:cubicBezTo>
                    <a:pt x="244792" y="36195"/>
                    <a:pt x="238125" y="33338"/>
                    <a:pt x="229553" y="33338"/>
                  </a:cubicBezTo>
                  <a:close/>
                  <a:moveTo>
                    <a:pt x="352425" y="196215"/>
                  </a:moveTo>
                  <a:lnTo>
                    <a:pt x="352425" y="0"/>
                  </a:lnTo>
                  <a:lnTo>
                    <a:pt x="466725" y="0"/>
                  </a:lnTo>
                  <a:lnTo>
                    <a:pt x="466725" y="34290"/>
                  </a:lnTo>
                  <a:lnTo>
                    <a:pt x="392430" y="34290"/>
                  </a:lnTo>
                  <a:lnTo>
                    <a:pt x="392430" y="80010"/>
                  </a:lnTo>
                  <a:lnTo>
                    <a:pt x="456248" y="80010"/>
                  </a:lnTo>
                  <a:lnTo>
                    <a:pt x="456248" y="114300"/>
                  </a:lnTo>
                  <a:lnTo>
                    <a:pt x="392430" y="114300"/>
                  </a:lnTo>
                  <a:lnTo>
                    <a:pt x="392430" y="163830"/>
                  </a:lnTo>
                  <a:lnTo>
                    <a:pt x="466725" y="163830"/>
                  </a:lnTo>
                  <a:lnTo>
                    <a:pt x="466725" y="198120"/>
                  </a:lnTo>
                  <a:lnTo>
                    <a:pt x="352425" y="198120"/>
                  </a:lnTo>
                  <a:close/>
                  <a:moveTo>
                    <a:pt x="513398" y="196215"/>
                  </a:moveTo>
                  <a:lnTo>
                    <a:pt x="513398" y="0"/>
                  </a:lnTo>
                  <a:lnTo>
                    <a:pt x="563880" y="0"/>
                  </a:lnTo>
                  <a:lnTo>
                    <a:pt x="611505" y="80963"/>
                  </a:lnTo>
                  <a:lnTo>
                    <a:pt x="659130" y="0"/>
                  </a:lnTo>
                  <a:lnTo>
                    <a:pt x="709613" y="0"/>
                  </a:lnTo>
                  <a:lnTo>
                    <a:pt x="709613" y="197167"/>
                  </a:lnTo>
                  <a:lnTo>
                    <a:pt x="669608" y="197167"/>
                  </a:lnTo>
                  <a:lnTo>
                    <a:pt x="669608" y="56198"/>
                  </a:lnTo>
                  <a:lnTo>
                    <a:pt x="624840" y="128588"/>
                  </a:lnTo>
                  <a:lnTo>
                    <a:pt x="596265" y="128588"/>
                  </a:lnTo>
                  <a:lnTo>
                    <a:pt x="552450" y="56198"/>
                  </a:lnTo>
                  <a:lnTo>
                    <a:pt x="552450" y="196215"/>
                  </a:lnTo>
                  <a:lnTo>
                    <a:pt x="513398" y="196215"/>
                  </a:lnTo>
                  <a:close/>
                  <a:moveTo>
                    <a:pt x="763905" y="196215"/>
                  </a:moveTo>
                  <a:lnTo>
                    <a:pt x="763905" y="0"/>
                  </a:lnTo>
                  <a:lnTo>
                    <a:pt x="803910" y="0"/>
                  </a:lnTo>
                  <a:lnTo>
                    <a:pt x="803910" y="197167"/>
                  </a:lnTo>
                  <a:lnTo>
                    <a:pt x="763905" y="197167"/>
                  </a:lnTo>
                  <a:close/>
                  <a:moveTo>
                    <a:pt x="858203" y="196215"/>
                  </a:moveTo>
                  <a:lnTo>
                    <a:pt x="858203" y="0"/>
                  </a:lnTo>
                  <a:lnTo>
                    <a:pt x="972503" y="0"/>
                  </a:lnTo>
                  <a:lnTo>
                    <a:pt x="972503" y="34290"/>
                  </a:lnTo>
                  <a:lnTo>
                    <a:pt x="898208" y="34290"/>
                  </a:lnTo>
                  <a:lnTo>
                    <a:pt x="898208" y="80010"/>
                  </a:lnTo>
                  <a:lnTo>
                    <a:pt x="962025" y="80010"/>
                  </a:lnTo>
                  <a:lnTo>
                    <a:pt x="962025" y="114300"/>
                  </a:lnTo>
                  <a:lnTo>
                    <a:pt x="898208" y="114300"/>
                  </a:lnTo>
                  <a:lnTo>
                    <a:pt x="898208" y="163830"/>
                  </a:lnTo>
                  <a:lnTo>
                    <a:pt x="972503" y="163830"/>
                  </a:lnTo>
                  <a:lnTo>
                    <a:pt x="972503" y="198120"/>
                  </a:lnTo>
                  <a:lnTo>
                    <a:pt x="858203" y="198120"/>
                  </a:lnTo>
                  <a:close/>
                  <a:moveTo>
                    <a:pt x="1019175" y="196215"/>
                  </a:moveTo>
                  <a:lnTo>
                    <a:pt x="1019175" y="0"/>
                  </a:lnTo>
                  <a:lnTo>
                    <a:pt x="1079183" y="0"/>
                  </a:lnTo>
                  <a:cubicBezTo>
                    <a:pt x="1101090" y="0"/>
                    <a:pt x="1118235" y="5715"/>
                    <a:pt x="1130618" y="16192"/>
                  </a:cubicBezTo>
                  <a:cubicBezTo>
                    <a:pt x="1143000" y="26670"/>
                    <a:pt x="1149668" y="40957"/>
                    <a:pt x="1149668" y="59055"/>
                  </a:cubicBezTo>
                  <a:cubicBezTo>
                    <a:pt x="1149668" y="70485"/>
                    <a:pt x="1146810" y="80963"/>
                    <a:pt x="1141095" y="89535"/>
                  </a:cubicBezTo>
                  <a:cubicBezTo>
                    <a:pt x="1135380" y="98107"/>
                    <a:pt x="1127760" y="104775"/>
                    <a:pt x="1118235" y="109538"/>
                  </a:cubicBezTo>
                  <a:lnTo>
                    <a:pt x="1180148" y="196215"/>
                  </a:lnTo>
                  <a:lnTo>
                    <a:pt x="1132523" y="196215"/>
                  </a:lnTo>
                  <a:lnTo>
                    <a:pt x="1080135" y="117157"/>
                  </a:lnTo>
                  <a:lnTo>
                    <a:pt x="1059180" y="117157"/>
                  </a:lnTo>
                  <a:lnTo>
                    <a:pt x="1059180" y="196215"/>
                  </a:lnTo>
                  <a:lnTo>
                    <a:pt x="1019175" y="196215"/>
                  </a:lnTo>
                  <a:close/>
                  <a:moveTo>
                    <a:pt x="1082040" y="33338"/>
                  </a:moveTo>
                  <a:lnTo>
                    <a:pt x="1059180" y="33338"/>
                  </a:lnTo>
                  <a:lnTo>
                    <a:pt x="1059180" y="82867"/>
                  </a:lnTo>
                  <a:lnTo>
                    <a:pt x="1082040" y="82867"/>
                  </a:lnTo>
                  <a:cubicBezTo>
                    <a:pt x="1090613" y="82867"/>
                    <a:pt x="1097280" y="80963"/>
                    <a:pt x="1102043" y="76200"/>
                  </a:cubicBezTo>
                  <a:cubicBezTo>
                    <a:pt x="1106805" y="71438"/>
                    <a:pt x="1108710" y="65723"/>
                    <a:pt x="1108710" y="58102"/>
                  </a:cubicBezTo>
                  <a:cubicBezTo>
                    <a:pt x="1108710" y="50482"/>
                    <a:pt x="1106805" y="44767"/>
                    <a:pt x="1102043" y="40005"/>
                  </a:cubicBezTo>
                  <a:cubicBezTo>
                    <a:pt x="1097280" y="36195"/>
                    <a:pt x="1090613" y="33338"/>
                    <a:pt x="1082040" y="33338"/>
                  </a:cubicBezTo>
                  <a:close/>
                  <a:moveTo>
                    <a:pt x="0" y="493395"/>
                  </a:moveTo>
                  <a:lnTo>
                    <a:pt x="0" y="296228"/>
                  </a:lnTo>
                  <a:lnTo>
                    <a:pt x="50483" y="296228"/>
                  </a:lnTo>
                  <a:lnTo>
                    <a:pt x="98108" y="377190"/>
                  </a:lnTo>
                  <a:lnTo>
                    <a:pt x="145733" y="296228"/>
                  </a:lnTo>
                  <a:lnTo>
                    <a:pt x="196215" y="296228"/>
                  </a:lnTo>
                  <a:lnTo>
                    <a:pt x="196215" y="493395"/>
                  </a:lnTo>
                  <a:lnTo>
                    <a:pt x="156210" y="493395"/>
                  </a:lnTo>
                  <a:lnTo>
                    <a:pt x="156210" y="353378"/>
                  </a:lnTo>
                  <a:lnTo>
                    <a:pt x="112395" y="425767"/>
                  </a:lnTo>
                  <a:lnTo>
                    <a:pt x="84773" y="425767"/>
                  </a:lnTo>
                  <a:lnTo>
                    <a:pt x="40958" y="353378"/>
                  </a:lnTo>
                  <a:lnTo>
                    <a:pt x="40958" y="493395"/>
                  </a:lnTo>
                  <a:lnTo>
                    <a:pt x="0" y="493395"/>
                  </a:lnTo>
                  <a:close/>
                  <a:moveTo>
                    <a:pt x="249555" y="493395"/>
                  </a:moveTo>
                  <a:lnTo>
                    <a:pt x="249555" y="296228"/>
                  </a:lnTo>
                  <a:lnTo>
                    <a:pt x="289560" y="296228"/>
                  </a:lnTo>
                  <a:lnTo>
                    <a:pt x="289560" y="493395"/>
                  </a:lnTo>
                  <a:lnTo>
                    <a:pt x="249555" y="493395"/>
                  </a:lnTo>
                  <a:close/>
                  <a:moveTo>
                    <a:pt x="344805" y="493395"/>
                  </a:moveTo>
                  <a:lnTo>
                    <a:pt x="344805" y="296228"/>
                  </a:lnTo>
                  <a:lnTo>
                    <a:pt x="396240" y="296228"/>
                  </a:lnTo>
                  <a:lnTo>
                    <a:pt x="483870" y="437198"/>
                  </a:lnTo>
                  <a:lnTo>
                    <a:pt x="483870" y="296228"/>
                  </a:lnTo>
                  <a:lnTo>
                    <a:pt x="523875" y="296228"/>
                  </a:lnTo>
                  <a:lnTo>
                    <a:pt x="523875" y="493395"/>
                  </a:lnTo>
                  <a:lnTo>
                    <a:pt x="472440" y="493395"/>
                  </a:lnTo>
                  <a:lnTo>
                    <a:pt x="384810" y="352425"/>
                  </a:lnTo>
                  <a:lnTo>
                    <a:pt x="384810" y="493395"/>
                  </a:lnTo>
                  <a:lnTo>
                    <a:pt x="344805" y="493395"/>
                  </a:lnTo>
                  <a:close/>
                  <a:moveTo>
                    <a:pt x="579120" y="493395"/>
                  </a:moveTo>
                  <a:lnTo>
                    <a:pt x="579120" y="296228"/>
                  </a:lnTo>
                  <a:lnTo>
                    <a:pt x="619125" y="296228"/>
                  </a:lnTo>
                  <a:lnTo>
                    <a:pt x="619125" y="493395"/>
                  </a:lnTo>
                  <a:lnTo>
                    <a:pt x="579120" y="493395"/>
                  </a:lnTo>
                  <a:close/>
                  <a:moveTo>
                    <a:pt x="656273" y="466725"/>
                  </a:moveTo>
                  <a:lnTo>
                    <a:pt x="684848" y="440055"/>
                  </a:lnTo>
                  <a:cubicBezTo>
                    <a:pt x="690563" y="447675"/>
                    <a:pt x="697230" y="453390"/>
                    <a:pt x="704850" y="458153"/>
                  </a:cubicBezTo>
                  <a:cubicBezTo>
                    <a:pt x="712470" y="462915"/>
                    <a:pt x="720090" y="464820"/>
                    <a:pt x="728663" y="464820"/>
                  </a:cubicBezTo>
                  <a:cubicBezTo>
                    <a:pt x="736283" y="464820"/>
                    <a:pt x="742950" y="462915"/>
                    <a:pt x="746760" y="459105"/>
                  </a:cubicBezTo>
                  <a:cubicBezTo>
                    <a:pt x="751523" y="455295"/>
                    <a:pt x="753428" y="449580"/>
                    <a:pt x="753428" y="441960"/>
                  </a:cubicBezTo>
                  <a:cubicBezTo>
                    <a:pt x="753428" y="433388"/>
                    <a:pt x="748665" y="426720"/>
                    <a:pt x="739140" y="421957"/>
                  </a:cubicBezTo>
                  <a:cubicBezTo>
                    <a:pt x="729615" y="417195"/>
                    <a:pt x="719138" y="412432"/>
                    <a:pt x="708660" y="406717"/>
                  </a:cubicBezTo>
                  <a:cubicBezTo>
                    <a:pt x="697230" y="401003"/>
                    <a:pt x="686753" y="394335"/>
                    <a:pt x="678180" y="385763"/>
                  </a:cubicBezTo>
                  <a:cubicBezTo>
                    <a:pt x="669608" y="377190"/>
                    <a:pt x="663893" y="364807"/>
                    <a:pt x="663893" y="348615"/>
                  </a:cubicBezTo>
                  <a:cubicBezTo>
                    <a:pt x="663893" y="340995"/>
                    <a:pt x="665798" y="333375"/>
                    <a:pt x="668655" y="326707"/>
                  </a:cubicBezTo>
                  <a:cubicBezTo>
                    <a:pt x="671513" y="320040"/>
                    <a:pt x="676275" y="313373"/>
                    <a:pt x="681990" y="308610"/>
                  </a:cubicBezTo>
                  <a:cubicBezTo>
                    <a:pt x="687705" y="303848"/>
                    <a:pt x="694373" y="299085"/>
                    <a:pt x="701993" y="296228"/>
                  </a:cubicBezTo>
                  <a:cubicBezTo>
                    <a:pt x="709613" y="293370"/>
                    <a:pt x="718185" y="291465"/>
                    <a:pt x="727710" y="291465"/>
                  </a:cubicBezTo>
                  <a:cubicBezTo>
                    <a:pt x="741998" y="291465"/>
                    <a:pt x="755333" y="294323"/>
                    <a:pt x="766763" y="300990"/>
                  </a:cubicBezTo>
                  <a:cubicBezTo>
                    <a:pt x="778193" y="306705"/>
                    <a:pt x="787718" y="315278"/>
                    <a:pt x="796290" y="324803"/>
                  </a:cubicBezTo>
                  <a:lnTo>
                    <a:pt x="766763" y="350520"/>
                  </a:lnTo>
                  <a:cubicBezTo>
                    <a:pt x="761048" y="342900"/>
                    <a:pt x="754380" y="337185"/>
                    <a:pt x="748665" y="332423"/>
                  </a:cubicBezTo>
                  <a:cubicBezTo>
                    <a:pt x="741998" y="327660"/>
                    <a:pt x="735330" y="325755"/>
                    <a:pt x="727710" y="325755"/>
                  </a:cubicBezTo>
                  <a:cubicBezTo>
                    <a:pt x="721043" y="325755"/>
                    <a:pt x="715328" y="327660"/>
                    <a:pt x="711518" y="331470"/>
                  </a:cubicBezTo>
                  <a:cubicBezTo>
                    <a:pt x="707708" y="335280"/>
                    <a:pt x="705803" y="340042"/>
                    <a:pt x="705803" y="345757"/>
                  </a:cubicBezTo>
                  <a:cubicBezTo>
                    <a:pt x="705803" y="354330"/>
                    <a:pt x="710565" y="360998"/>
                    <a:pt x="720090" y="365760"/>
                  </a:cubicBezTo>
                  <a:cubicBezTo>
                    <a:pt x="729615" y="370523"/>
                    <a:pt x="740093" y="375285"/>
                    <a:pt x="750570" y="381000"/>
                  </a:cubicBezTo>
                  <a:cubicBezTo>
                    <a:pt x="762000" y="386715"/>
                    <a:pt x="772478" y="393382"/>
                    <a:pt x="781050" y="401955"/>
                  </a:cubicBezTo>
                  <a:cubicBezTo>
                    <a:pt x="790575" y="410528"/>
                    <a:pt x="795338" y="422910"/>
                    <a:pt x="795338" y="440055"/>
                  </a:cubicBezTo>
                  <a:cubicBezTo>
                    <a:pt x="795338" y="449580"/>
                    <a:pt x="793433" y="457200"/>
                    <a:pt x="789623" y="464820"/>
                  </a:cubicBezTo>
                  <a:cubicBezTo>
                    <a:pt x="785813" y="472440"/>
                    <a:pt x="781050" y="478155"/>
                    <a:pt x="775335" y="482917"/>
                  </a:cubicBezTo>
                  <a:cubicBezTo>
                    <a:pt x="769620" y="487680"/>
                    <a:pt x="762953" y="491490"/>
                    <a:pt x="754380" y="494348"/>
                  </a:cubicBezTo>
                  <a:cubicBezTo>
                    <a:pt x="746760" y="497205"/>
                    <a:pt x="738188" y="498157"/>
                    <a:pt x="728663" y="498157"/>
                  </a:cubicBezTo>
                  <a:cubicBezTo>
                    <a:pt x="712470" y="498157"/>
                    <a:pt x="698183" y="495300"/>
                    <a:pt x="685800" y="489585"/>
                  </a:cubicBezTo>
                  <a:cubicBezTo>
                    <a:pt x="675323" y="484823"/>
                    <a:pt x="664845" y="476250"/>
                    <a:pt x="656273" y="466725"/>
                  </a:cubicBezTo>
                  <a:close/>
                  <a:moveTo>
                    <a:pt x="814388" y="333375"/>
                  </a:moveTo>
                  <a:lnTo>
                    <a:pt x="814388" y="297180"/>
                  </a:lnTo>
                  <a:lnTo>
                    <a:pt x="975360" y="297180"/>
                  </a:lnTo>
                  <a:lnTo>
                    <a:pt x="975360" y="333375"/>
                  </a:lnTo>
                  <a:lnTo>
                    <a:pt x="914400" y="333375"/>
                  </a:lnTo>
                  <a:lnTo>
                    <a:pt x="914400" y="493395"/>
                  </a:lnTo>
                  <a:lnTo>
                    <a:pt x="874395" y="493395"/>
                  </a:lnTo>
                  <a:lnTo>
                    <a:pt x="874395" y="333375"/>
                  </a:lnTo>
                  <a:lnTo>
                    <a:pt x="814388" y="333375"/>
                  </a:lnTo>
                  <a:close/>
                  <a:moveTo>
                    <a:pt x="1011555" y="493395"/>
                  </a:moveTo>
                  <a:lnTo>
                    <a:pt x="1011555" y="296228"/>
                  </a:lnTo>
                  <a:lnTo>
                    <a:pt x="1071563" y="296228"/>
                  </a:lnTo>
                  <a:cubicBezTo>
                    <a:pt x="1093470" y="296228"/>
                    <a:pt x="1110615" y="301942"/>
                    <a:pt x="1122998" y="312420"/>
                  </a:cubicBezTo>
                  <a:cubicBezTo>
                    <a:pt x="1135380" y="322898"/>
                    <a:pt x="1142048" y="337185"/>
                    <a:pt x="1142048" y="355282"/>
                  </a:cubicBezTo>
                  <a:cubicBezTo>
                    <a:pt x="1142048" y="366713"/>
                    <a:pt x="1139190" y="377190"/>
                    <a:pt x="1133475" y="385763"/>
                  </a:cubicBezTo>
                  <a:cubicBezTo>
                    <a:pt x="1127760" y="394335"/>
                    <a:pt x="1120140" y="401003"/>
                    <a:pt x="1110615" y="405765"/>
                  </a:cubicBezTo>
                  <a:lnTo>
                    <a:pt x="1172528" y="492442"/>
                  </a:lnTo>
                  <a:lnTo>
                    <a:pt x="1124903" y="492442"/>
                  </a:lnTo>
                  <a:lnTo>
                    <a:pt x="1072515" y="413385"/>
                  </a:lnTo>
                  <a:lnTo>
                    <a:pt x="1051560" y="413385"/>
                  </a:lnTo>
                  <a:lnTo>
                    <a:pt x="1051560" y="492442"/>
                  </a:lnTo>
                  <a:lnTo>
                    <a:pt x="1011555" y="492442"/>
                  </a:lnTo>
                  <a:close/>
                  <a:moveTo>
                    <a:pt x="1073468" y="330517"/>
                  </a:moveTo>
                  <a:lnTo>
                    <a:pt x="1050608" y="330517"/>
                  </a:lnTo>
                  <a:lnTo>
                    <a:pt x="1050608" y="380048"/>
                  </a:lnTo>
                  <a:lnTo>
                    <a:pt x="1073468" y="380048"/>
                  </a:lnTo>
                  <a:cubicBezTo>
                    <a:pt x="1082040" y="380048"/>
                    <a:pt x="1088708" y="378142"/>
                    <a:pt x="1093470" y="373380"/>
                  </a:cubicBezTo>
                  <a:cubicBezTo>
                    <a:pt x="1098233" y="368617"/>
                    <a:pt x="1100138" y="362903"/>
                    <a:pt x="1100138" y="355282"/>
                  </a:cubicBezTo>
                  <a:cubicBezTo>
                    <a:pt x="1100138" y="347663"/>
                    <a:pt x="1098233" y="341948"/>
                    <a:pt x="1093470" y="337185"/>
                  </a:cubicBezTo>
                  <a:cubicBezTo>
                    <a:pt x="1088708" y="333375"/>
                    <a:pt x="1082040" y="330517"/>
                    <a:pt x="1073468" y="330517"/>
                  </a:cubicBezTo>
                  <a:close/>
                  <a:moveTo>
                    <a:pt x="1196340" y="493395"/>
                  </a:moveTo>
                  <a:lnTo>
                    <a:pt x="1196340" y="296228"/>
                  </a:lnTo>
                  <a:lnTo>
                    <a:pt x="1310640" y="296228"/>
                  </a:lnTo>
                  <a:lnTo>
                    <a:pt x="1310640" y="330517"/>
                  </a:lnTo>
                  <a:lnTo>
                    <a:pt x="1236345" y="330517"/>
                  </a:lnTo>
                  <a:lnTo>
                    <a:pt x="1236345" y="376238"/>
                  </a:lnTo>
                  <a:lnTo>
                    <a:pt x="1300163" y="376238"/>
                  </a:lnTo>
                  <a:lnTo>
                    <a:pt x="1300163" y="410528"/>
                  </a:lnTo>
                  <a:lnTo>
                    <a:pt x="1236345" y="410528"/>
                  </a:lnTo>
                  <a:lnTo>
                    <a:pt x="1236345" y="460057"/>
                  </a:lnTo>
                  <a:lnTo>
                    <a:pt x="1310640" y="460057"/>
                  </a:lnTo>
                  <a:lnTo>
                    <a:pt x="1310640" y="494348"/>
                  </a:lnTo>
                  <a:lnTo>
                    <a:pt x="1196340" y="494348"/>
                  </a:lnTo>
                  <a:close/>
                </a:path>
              </a:pathLst>
            </a:custGeom>
            <a:solidFill>
              <a:srgbClr val="000000"/>
            </a:solidFill>
            <a:ln w="9525" cap="flat">
              <a:noFill/>
              <a:prstDash val="solid"/>
              <a:miter/>
            </a:ln>
          </p:spPr>
          <p:txBody>
            <a:bodyPr rtlCol="0" anchor="ctr"/>
            <a:lstStyle/>
            <a:p>
              <a:endParaRPr lang="fr-FR"/>
            </a:p>
          </p:txBody>
        </p:sp>
        <p:grpSp>
          <p:nvGrpSpPr>
            <p:cNvPr id="14" name="Graphique 2">
              <a:extLst>
                <a:ext uri="{FF2B5EF4-FFF2-40B4-BE49-F238E27FC236}">
                  <a16:creationId xmlns:a16="http://schemas.microsoft.com/office/drawing/2014/main" xmlns="" id="{4D4D293E-56FA-4F1F-9288-840887C23D75}"/>
                </a:ext>
              </a:extLst>
            </p:cNvPr>
            <p:cNvGrpSpPr/>
            <p:nvPr/>
          </p:nvGrpSpPr>
          <p:grpSpPr>
            <a:xfrm>
              <a:off x="270509" y="269557"/>
              <a:ext cx="744854" cy="270510"/>
              <a:chOff x="270509" y="269557"/>
              <a:chExt cx="744854" cy="270510"/>
            </a:xfrm>
          </p:grpSpPr>
          <p:sp>
            <p:nvSpPr>
              <p:cNvPr id="15" name="Forme libre : forme 14">
                <a:extLst>
                  <a:ext uri="{FF2B5EF4-FFF2-40B4-BE49-F238E27FC236}">
                    <a16:creationId xmlns:a16="http://schemas.microsoft.com/office/drawing/2014/main" xmlns="" id="{483E0F0C-A8F0-4FF9-9961-5AADCDD869C5}"/>
                  </a:ext>
                </a:extLst>
              </p:cNvPr>
              <p:cNvSpPr/>
              <p:nvPr/>
            </p:nvSpPr>
            <p:spPr>
              <a:xfrm>
                <a:off x="419100" y="270509"/>
                <a:ext cx="359871" cy="268604"/>
              </a:xfrm>
              <a:custGeom>
                <a:avLst/>
                <a:gdLst>
                  <a:gd name="connsiteX0" fmla="*/ 158115 w 359871"/>
                  <a:gd name="connsiteY0" fmla="*/ 237173 h 268604"/>
                  <a:gd name="connsiteX1" fmla="*/ 166688 w 359871"/>
                  <a:gd name="connsiteY1" fmla="*/ 227648 h 268604"/>
                  <a:gd name="connsiteX2" fmla="*/ 166688 w 359871"/>
                  <a:gd name="connsiteY2" fmla="*/ 227648 h 268604"/>
                  <a:gd name="connsiteX3" fmla="*/ 183833 w 359871"/>
                  <a:gd name="connsiteY3" fmla="*/ 210503 h 268604"/>
                  <a:gd name="connsiteX4" fmla="*/ 189548 w 359871"/>
                  <a:gd name="connsiteY4" fmla="*/ 205740 h 268604"/>
                  <a:gd name="connsiteX5" fmla="*/ 190500 w 359871"/>
                  <a:gd name="connsiteY5" fmla="*/ 203835 h 268604"/>
                  <a:gd name="connsiteX6" fmla="*/ 183833 w 359871"/>
                  <a:gd name="connsiteY6" fmla="*/ 207645 h 268604"/>
                  <a:gd name="connsiteX7" fmla="*/ 182880 w 359871"/>
                  <a:gd name="connsiteY7" fmla="*/ 206692 h 268604"/>
                  <a:gd name="connsiteX8" fmla="*/ 188595 w 359871"/>
                  <a:gd name="connsiteY8" fmla="*/ 202883 h 268604"/>
                  <a:gd name="connsiteX9" fmla="*/ 188595 w 359871"/>
                  <a:gd name="connsiteY9" fmla="*/ 202883 h 268604"/>
                  <a:gd name="connsiteX10" fmla="*/ 187643 w 359871"/>
                  <a:gd name="connsiteY10" fmla="*/ 201930 h 268604"/>
                  <a:gd name="connsiteX11" fmla="*/ 171450 w 359871"/>
                  <a:gd name="connsiteY11" fmla="*/ 210503 h 268604"/>
                  <a:gd name="connsiteX12" fmla="*/ 168593 w 359871"/>
                  <a:gd name="connsiteY12" fmla="*/ 209550 h 268604"/>
                  <a:gd name="connsiteX13" fmla="*/ 147638 w 359871"/>
                  <a:gd name="connsiteY13" fmla="*/ 221933 h 268604"/>
                  <a:gd name="connsiteX14" fmla="*/ 147638 w 359871"/>
                  <a:gd name="connsiteY14" fmla="*/ 220980 h 268604"/>
                  <a:gd name="connsiteX15" fmla="*/ 138113 w 359871"/>
                  <a:gd name="connsiteY15" fmla="*/ 224790 h 268604"/>
                  <a:gd name="connsiteX16" fmla="*/ 125730 w 359871"/>
                  <a:gd name="connsiteY16" fmla="*/ 225742 h 268604"/>
                  <a:gd name="connsiteX17" fmla="*/ 107632 w 359871"/>
                  <a:gd name="connsiteY17" fmla="*/ 228600 h 268604"/>
                  <a:gd name="connsiteX18" fmla="*/ 106680 w 359871"/>
                  <a:gd name="connsiteY18" fmla="*/ 228600 h 268604"/>
                  <a:gd name="connsiteX19" fmla="*/ 97155 w 359871"/>
                  <a:gd name="connsiteY19" fmla="*/ 232410 h 268604"/>
                  <a:gd name="connsiteX20" fmla="*/ 97155 w 359871"/>
                  <a:gd name="connsiteY20" fmla="*/ 232410 h 268604"/>
                  <a:gd name="connsiteX21" fmla="*/ 96202 w 359871"/>
                  <a:gd name="connsiteY21" fmla="*/ 233363 h 268604"/>
                  <a:gd name="connsiteX22" fmla="*/ 92393 w 359871"/>
                  <a:gd name="connsiteY22" fmla="*/ 236220 h 268604"/>
                  <a:gd name="connsiteX23" fmla="*/ 83820 w 359871"/>
                  <a:gd name="connsiteY23" fmla="*/ 242888 h 268604"/>
                  <a:gd name="connsiteX24" fmla="*/ 82868 w 359871"/>
                  <a:gd name="connsiteY24" fmla="*/ 242888 h 268604"/>
                  <a:gd name="connsiteX25" fmla="*/ 74295 w 359871"/>
                  <a:gd name="connsiteY25" fmla="*/ 250508 h 268604"/>
                  <a:gd name="connsiteX26" fmla="*/ 72390 w 359871"/>
                  <a:gd name="connsiteY26" fmla="*/ 250508 h 268604"/>
                  <a:gd name="connsiteX27" fmla="*/ 72390 w 359871"/>
                  <a:gd name="connsiteY27" fmla="*/ 250508 h 268604"/>
                  <a:gd name="connsiteX28" fmla="*/ 72390 w 359871"/>
                  <a:gd name="connsiteY28" fmla="*/ 249555 h 268604"/>
                  <a:gd name="connsiteX29" fmla="*/ 73343 w 359871"/>
                  <a:gd name="connsiteY29" fmla="*/ 247650 h 268604"/>
                  <a:gd name="connsiteX30" fmla="*/ 75248 w 359871"/>
                  <a:gd name="connsiteY30" fmla="*/ 245745 h 268604"/>
                  <a:gd name="connsiteX31" fmla="*/ 77152 w 359871"/>
                  <a:gd name="connsiteY31" fmla="*/ 242888 h 268604"/>
                  <a:gd name="connsiteX32" fmla="*/ 77152 w 359871"/>
                  <a:gd name="connsiteY32" fmla="*/ 241935 h 268604"/>
                  <a:gd name="connsiteX33" fmla="*/ 76200 w 359871"/>
                  <a:gd name="connsiteY33" fmla="*/ 241935 h 268604"/>
                  <a:gd name="connsiteX34" fmla="*/ 84773 w 359871"/>
                  <a:gd name="connsiteY34" fmla="*/ 235267 h 268604"/>
                  <a:gd name="connsiteX35" fmla="*/ 84773 w 359871"/>
                  <a:gd name="connsiteY35" fmla="*/ 235267 h 268604"/>
                  <a:gd name="connsiteX36" fmla="*/ 83820 w 359871"/>
                  <a:gd name="connsiteY36" fmla="*/ 234315 h 268604"/>
                  <a:gd name="connsiteX37" fmla="*/ 84773 w 359871"/>
                  <a:gd name="connsiteY37" fmla="*/ 233363 h 268604"/>
                  <a:gd name="connsiteX38" fmla="*/ 84773 w 359871"/>
                  <a:gd name="connsiteY38" fmla="*/ 233363 h 268604"/>
                  <a:gd name="connsiteX39" fmla="*/ 84773 w 359871"/>
                  <a:gd name="connsiteY39" fmla="*/ 233363 h 268604"/>
                  <a:gd name="connsiteX40" fmla="*/ 84773 w 359871"/>
                  <a:gd name="connsiteY40" fmla="*/ 234315 h 268604"/>
                  <a:gd name="connsiteX41" fmla="*/ 80963 w 359871"/>
                  <a:gd name="connsiteY41" fmla="*/ 237173 h 268604"/>
                  <a:gd name="connsiteX42" fmla="*/ 80010 w 359871"/>
                  <a:gd name="connsiteY42" fmla="*/ 237173 h 268604"/>
                  <a:gd name="connsiteX43" fmla="*/ 79057 w 359871"/>
                  <a:gd name="connsiteY43" fmla="*/ 237173 h 268604"/>
                  <a:gd name="connsiteX44" fmla="*/ 79057 w 359871"/>
                  <a:gd name="connsiteY44" fmla="*/ 237173 h 268604"/>
                  <a:gd name="connsiteX45" fmla="*/ 79057 w 359871"/>
                  <a:gd name="connsiteY45" fmla="*/ 237173 h 268604"/>
                  <a:gd name="connsiteX46" fmla="*/ 79057 w 359871"/>
                  <a:gd name="connsiteY46" fmla="*/ 237173 h 268604"/>
                  <a:gd name="connsiteX47" fmla="*/ 79057 w 359871"/>
                  <a:gd name="connsiteY47" fmla="*/ 237173 h 268604"/>
                  <a:gd name="connsiteX48" fmla="*/ 79057 w 359871"/>
                  <a:gd name="connsiteY48" fmla="*/ 237173 h 268604"/>
                  <a:gd name="connsiteX49" fmla="*/ 79057 w 359871"/>
                  <a:gd name="connsiteY49" fmla="*/ 237173 h 268604"/>
                  <a:gd name="connsiteX50" fmla="*/ 79057 w 359871"/>
                  <a:gd name="connsiteY50" fmla="*/ 236220 h 268604"/>
                  <a:gd name="connsiteX51" fmla="*/ 79057 w 359871"/>
                  <a:gd name="connsiteY51" fmla="*/ 236220 h 268604"/>
                  <a:gd name="connsiteX52" fmla="*/ 80010 w 359871"/>
                  <a:gd name="connsiteY52" fmla="*/ 235267 h 268604"/>
                  <a:gd name="connsiteX53" fmla="*/ 80010 w 359871"/>
                  <a:gd name="connsiteY53" fmla="*/ 234315 h 268604"/>
                  <a:gd name="connsiteX54" fmla="*/ 80963 w 359871"/>
                  <a:gd name="connsiteY54" fmla="*/ 233363 h 268604"/>
                  <a:gd name="connsiteX55" fmla="*/ 80963 w 359871"/>
                  <a:gd name="connsiteY55" fmla="*/ 232410 h 268604"/>
                  <a:gd name="connsiteX56" fmla="*/ 84773 w 359871"/>
                  <a:gd name="connsiteY56" fmla="*/ 229553 h 268604"/>
                  <a:gd name="connsiteX57" fmla="*/ 84773 w 359871"/>
                  <a:gd name="connsiteY57" fmla="*/ 229553 h 268604"/>
                  <a:gd name="connsiteX58" fmla="*/ 90488 w 359871"/>
                  <a:gd name="connsiteY58" fmla="*/ 226695 h 268604"/>
                  <a:gd name="connsiteX59" fmla="*/ 91440 w 359871"/>
                  <a:gd name="connsiteY59" fmla="*/ 225742 h 268604"/>
                  <a:gd name="connsiteX60" fmla="*/ 82868 w 359871"/>
                  <a:gd name="connsiteY60" fmla="*/ 229553 h 268604"/>
                  <a:gd name="connsiteX61" fmla="*/ 81915 w 359871"/>
                  <a:gd name="connsiteY61" fmla="*/ 229553 h 268604"/>
                  <a:gd name="connsiteX62" fmla="*/ 80963 w 359871"/>
                  <a:gd name="connsiteY62" fmla="*/ 229553 h 268604"/>
                  <a:gd name="connsiteX63" fmla="*/ 80963 w 359871"/>
                  <a:gd name="connsiteY63" fmla="*/ 229553 h 268604"/>
                  <a:gd name="connsiteX64" fmla="*/ 83820 w 359871"/>
                  <a:gd name="connsiteY64" fmla="*/ 226695 h 268604"/>
                  <a:gd name="connsiteX65" fmla="*/ 84773 w 359871"/>
                  <a:gd name="connsiteY65" fmla="*/ 227648 h 268604"/>
                  <a:gd name="connsiteX66" fmla="*/ 142875 w 359871"/>
                  <a:gd name="connsiteY66" fmla="*/ 211455 h 268604"/>
                  <a:gd name="connsiteX67" fmla="*/ 147638 w 359871"/>
                  <a:gd name="connsiteY67" fmla="*/ 208598 h 268604"/>
                  <a:gd name="connsiteX68" fmla="*/ 155258 w 359871"/>
                  <a:gd name="connsiteY68" fmla="*/ 203835 h 268604"/>
                  <a:gd name="connsiteX69" fmla="*/ 163830 w 359871"/>
                  <a:gd name="connsiteY69" fmla="*/ 192405 h 268604"/>
                  <a:gd name="connsiteX70" fmla="*/ 162877 w 359871"/>
                  <a:gd name="connsiteY70" fmla="*/ 191453 h 268604"/>
                  <a:gd name="connsiteX71" fmla="*/ 140018 w 359871"/>
                  <a:gd name="connsiteY71" fmla="*/ 208598 h 268604"/>
                  <a:gd name="connsiteX72" fmla="*/ 106680 w 359871"/>
                  <a:gd name="connsiteY72" fmla="*/ 214313 h 268604"/>
                  <a:gd name="connsiteX73" fmla="*/ 109538 w 359871"/>
                  <a:gd name="connsiteY73" fmla="*/ 213360 h 268604"/>
                  <a:gd name="connsiteX74" fmla="*/ 111443 w 359871"/>
                  <a:gd name="connsiteY74" fmla="*/ 210503 h 268604"/>
                  <a:gd name="connsiteX75" fmla="*/ 113348 w 359871"/>
                  <a:gd name="connsiteY75" fmla="*/ 210503 h 268604"/>
                  <a:gd name="connsiteX76" fmla="*/ 114300 w 359871"/>
                  <a:gd name="connsiteY76" fmla="*/ 209550 h 268604"/>
                  <a:gd name="connsiteX77" fmla="*/ 116205 w 359871"/>
                  <a:gd name="connsiteY77" fmla="*/ 208598 h 268604"/>
                  <a:gd name="connsiteX78" fmla="*/ 108585 w 359871"/>
                  <a:gd name="connsiteY78" fmla="*/ 208598 h 268604"/>
                  <a:gd name="connsiteX79" fmla="*/ 110490 w 359871"/>
                  <a:gd name="connsiteY79" fmla="*/ 205740 h 268604"/>
                  <a:gd name="connsiteX80" fmla="*/ 112395 w 359871"/>
                  <a:gd name="connsiteY80" fmla="*/ 205740 h 268604"/>
                  <a:gd name="connsiteX81" fmla="*/ 113348 w 359871"/>
                  <a:gd name="connsiteY81" fmla="*/ 203835 h 268604"/>
                  <a:gd name="connsiteX82" fmla="*/ 135255 w 359871"/>
                  <a:gd name="connsiteY82" fmla="*/ 191453 h 268604"/>
                  <a:gd name="connsiteX83" fmla="*/ 131445 w 359871"/>
                  <a:gd name="connsiteY83" fmla="*/ 192405 h 268604"/>
                  <a:gd name="connsiteX84" fmla="*/ 132398 w 359871"/>
                  <a:gd name="connsiteY84" fmla="*/ 190500 h 268604"/>
                  <a:gd name="connsiteX85" fmla="*/ 148590 w 359871"/>
                  <a:gd name="connsiteY85" fmla="*/ 183833 h 268604"/>
                  <a:gd name="connsiteX86" fmla="*/ 142875 w 359871"/>
                  <a:gd name="connsiteY86" fmla="*/ 183833 h 268604"/>
                  <a:gd name="connsiteX87" fmla="*/ 145733 w 359871"/>
                  <a:gd name="connsiteY87" fmla="*/ 181928 h 268604"/>
                  <a:gd name="connsiteX88" fmla="*/ 145733 w 359871"/>
                  <a:gd name="connsiteY88" fmla="*/ 180023 h 268604"/>
                  <a:gd name="connsiteX89" fmla="*/ 146685 w 359871"/>
                  <a:gd name="connsiteY89" fmla="*/ 179070 h 268604"/>
                  <a:gd name="connsiteX90" fmla="*/ 145733 w 359871"/>
                  <a:gd name="connsiteY90" fmla="*/ 178117 h 268604"/>
                  <a:gd name="connsiteX91" fmla="*/ 148590 w 359871"/>
                  <a:gd name="connsiteY91" fmla="*/ 176213 h 268604"/>
                  <a:gd name="connsiteX92" fmla="*/ 146685 w 359871"/>
                  <a:gd name="connsiteY92" fmla="*/ 175260 h 268604"/>
                  <a:gd name="connsiteX93" fmla="*/ 153352 w 359871"/>
                  <a:gd name="connsiteY93" fmla="*/ 172403 h 268604"/>
                  <a:gd name="connsiteX94" fmla="*/ 151448 w 359871"/>
                  <a:gd name="connsiteY94" fmla="*/ 171450 h 268604"/>
                  <a:gd name="connsiteX95" fmla="*/ 152400 w 359871"/>
                  <a:gd name="connsiteY95" fmla="*/ 170498 h 268604"/>
                  <a:gd name="connsiteX96" fmla="*/ 152400 w 359871"/>
                  <a:gd name="connsiteY96" fmla="*/ 170498 h 268604"/>
                  <a:gd name="connsiteX97" fmla="*/ 151448 w 359871"/>
                  <a:gd name="connsiteY97" fmla="*/ 168592 h 268604"/>
                  <a:gd name="connsiteX98" fmla="*/ 156210 w 359871"/>
                  <a:gd name="connsiteY98" fmla="*/ 156210 h 268604"/>
                  <a:gd name="connsiteX99" fmla="*/ 155258 w 359871"/>
                  <a:gd name="connsiteY99" fmla="*/ 155258 h 268604"/>
                  <a:gd name="connsiteX100" fmla="*/ 134302 w 359871"/>
                  <a:gd name="connsiteY100" fmla="*/ 164783 h 268604"/>
                  <a:gd name="connsiteX101" fmla="*/ 131445 w 359871"/>
                  <a:gd name="connsiteY101" fmla="*/ 164783 h 268604"/>
                  <a:gd name="connsiteX102" fmla="*/ 122873 w 359871"/>
                  <a:gd name="connsiteY102" fmla="*/ 163830 h 268604"/>
                  <a:gd name="connsiteX103" fmla="*/ 118110 w 359871"/>
                  <a:gd name="connsiteY103" fmla="*/ 160020 h 268604"/>
                  <a:gd name="connsiteX104" fmla="*/ 105727 w 359871"/>
                  <a:gd name="connsiteY104" fmla="*/ 154305 h 268604"/>
                  <a:gd name="connsiteX105" fmla="*/ 66675 w 359871"/>
                  <a:gd name="connsiteY105" fmla="*/ 148590 h 268604"/>
                  <a:gd name="connsiteX106" fmla="*/ 84773 w 359871"/>
                  <a:gd name="connsiteY106" fmla="*/ 143828 h 268604"/>
                  <a:gd name="connsiteX107" fmla="*/ 110490 w 359871"/>
                  <a:gd name="connsiteY107" fmla="*/ 139065 h 268604"/>
                  <a:gd name="connsiteX108" fmla="*/ 105727 w 359871"/>
                  <a:gd name="connsiteY108" fmla="*/ 139065 h 268604"/>
                  <a:gd name="connsiteX109" fmla="*/ 83820 w 359871"/>
                  <a:gd name="connsiteY109" fmla="*/ 141923 h 268604"/>
                  <a:gd name="connsiteX110" fmla="*/ 68580 w 359871"/>
                  <a:gd name="connsiteY110" fmla="*/ 145733 h 268604"/>
                  <a:gd name="connsiteX111" fmla="*/ 60007 w 359871"/>
                  <a:gd name="connsiteY111" fmla="*/ 149542 h 268604"/>
                  <a:gd name="connsiteX112" fmla="*/ 60007 w 359871"/>
                  <a:gd name="connsiteY112" fmla="*/ 147638 h 268604"/>
                  <a:gd name="connsiteX113" fmla="*/ 79057 w 359871"/>
                  <a:gd name="connsiteY113" fmla="*/ 135255 h 268604"/>
                  <a:gd name="connsiteX114" fmla="*/ 105727 w 359871"/>
                  <a:gd name="connsiteY114" fmla="*/ 136208 h 268604"/>
                  <a:gd name="connsiteX115" fmla="*/ 124777 w 359871"/>
                  <a:gd name="connsiteY115" fmla="*/ 140017 h 268604"/>
                  <a:gd name="connsiteX116" fmla="*/ 129540 w 359871"/>
                  <a:gd name="connsiteY116" fmla="*/ 144780 h 268604"/>
                  <a:gd name="connsiteX117" fmla="*/ 139065 w 359871"/>
                  <a:gd name="connsiteY117" fmla="*/ 146685 h 268604"/>
                  <a:gd name="connsiteX118" fmla="*/ 139065 w 359871"/>
                  <a:gd name="connsiteY118" fmla="*/ 143828 h 268604"/>
                  <a:gd name="connsiteX119" fmla="*/ 145733 w 359871"/>
                  <a:gd name="connsiteY119" fmla="*/ 142875 h 268604"/>
                  <a:gd name="connsiteX120" fmla="*/ 140018 w 359871"/>
                  <a:gd name="connsiteY120" fmla="*/ 132398 h 268604"/>
                  <a:gd name="connsiteX121" fmla="*/ 140970 w 359871"/>
                  <a:gd name="connsiteY121" fmla="*/ 131445 h 268604"/>
                  <a:gd name="connsiteX122" fmla="*/ 153352 w 359871"/>
                  <a:gd name="connsiteY122" fmla="*/ 141923 h 268604"/>
                  <a:gd name="connsiteX123" fmla="*/ 160973 w 359871"/>
                  <a:gd name="connsiteY123" fmla="*/ 140970 h 268604"/>
                  <a:gd name="connsiteX124" fmla="*/ 149543 w 359871"/>
                  <a:gd name="connsiteY124" fmla="*/ 125730 h 268604"/>
                  <a:gd name="connsiteX125" fmla="*/ 149543 w 359871"/>
                  <a:gd name="connsiteY125" fmla="*/ 123825 h 268604"/>
                  <a:gd name="connsiteX126" fmla="*/ 147638 w 359871"/>
                  <a:gd name="connsiteY126" fmla="*/ 122873 h 268604"/>
                  <a:gd name="connsiteX127" fmla="*/ 147638 w 359871"/>
                  <a:gd name="connsiteY127" fmla="*/ 120015 h 268604"/>
                  <a:gd name="connsiteX128" fmla="*/ 144780 w 359871"/>
                  <a:gd name="connsiteY128" fmla="*/ 115253 h 268604"/>
                  <a:gd name="connsiteX129" fmla="*/ 142875 w 359871"/>
                  <a:gd name="connsiteY129" fmla="*/ 105728 h 268604"/>
                  <a:gd name="connsiteX130" fmla="*/ 141923 w 359871"/>
                  <a:gd name="connsiteY130" fmla="*/ 98108 h 268604"/>
                  <a:gd name="connsiteX131" fmla="*/ 137160 w 359871"/>
                  <a:gd name="connsiteY131" fmla="*/ 73342 h 268604"/>
                  <a:gd name="connsiteX132" fmla="*/ 147638 w 359871"/>
                  <a:gd name="connsiteY132" fmla="*/ 47625 h 268604"/>
                  <a:gd name="connsiteX133" fmla="*/ 161925 w 359871"/>
                  <a:gd name="connsiteY133" fmla="*/ 31433 h 268604"/>
                  <a:gd name="connsiteX134" fmla="*/ 171450 w 359871"/>
                  <a:gd name="connsiteY134" fmla="*/ 15240 h 268604"/>
                  <a:gd name="connsiteX135" fmla="*/ 187643 w 359871"/>
                  <a:gd name="connsiteY135" fmla="*/ 4763 h 268604"/>
                  <a:gd name="connsiteX136" fmla="*/ 200977 w 359871"/>
                  <a:gd name="connsiteY136" fmla="*/ 0 h 268604"/>
                  <a:gd name="connsiteX137" fmla="*/ 302895 w 359871"/>
                  <a:gd name="connsiteY137" fmla="*/ 0 h 268604"/>
                  <a:gd name="connsiteX138" fmla="*/ 305753 w 359871"/>
                  <a:gd name="connsiteY138" fmla="*/ 953 h 268604"/>
                  <a:gd name="connsiteX139" fmla="*/ 313373 w 359871"/>
                  <a:gd name="connsiteY139" fmla="*/ 4763 h 268604"/>
                  <a:gd name="connsiteX140" fmla="*/ 322898 w 359871"/>
                  <a:gd name="connsiteY140" fmla="*/ 13335 h 268604"/>
                  <a:gd name="connsiteX141" fmla="*/ 324803 w 359871"/>
                  <a:gd name="connsiteY141" fmla="*/ 20003 h 268604"/>
                  <a:gd name="connsiteX142" fmla="*/ 320992 w 359871"/>
                  <a:gd name="connsiteY142" fmla="*/ 27622 h 268604"/>
                  <a:gd name="connsiteX143" fmla="*/ 310515 w 359871"/>
                  <a:gd name="connsiteY143" fmla="*/ 28575 h 268604"/>
                  <a:gd name="connsiteX144" fmla="*/ 304800 w 359871"/>
                  <a:gd name="connsiteY144" fmla="*/ 27622 h 268604"/>
                  <a:gd name="connsiteX145" fmla="*/ 324803 w 359871"/>
                  <a:gd name="connsiteY145" fmla="*/ 40958 h 268604"/>
                  <a:gd name="connsiteX146" fmla="*/ 329565 w 359871"/>
                  <a:gd name="connsiteY146" fmla="*/ 42863 h 268604"/>
                  <a:gd name="connsiteX147" fmla="*/ 330517 w 359871"/>
                  <a:gd name="connsiteY147" fmla="*/ 44767 h 268604"/>
                  <a:gd name="connsiteX148" fmla="*/ 328613 w 359871"/>
                  <a:gd name="connsiteY148" fmla="*/ 47625 h 268604"/>
                  <a:gd name="connsiteX149" fmla="*/ 330517 w 359871"/>
                  <a:gd name="connsiteY149" fmla="*/ 47625 h 268604"/>
                  <a:gd name="connsiteX150" fmla="*/ 336233 w 359871"/>
                  <a:gd name="connsiteY150" fmla="*/ 42863 h 268604"/>
                  <a:gd name="connsiteX151" fmla="*/ 338138 w 359871"/>
                  <a:gd name="connsiteY151" fmla="*/ 50483 h 268604"/>
                  <a:gd name="connsiteX152" fmla="*/ 332423 w 359871"/>
                  <a:gd name="connsiteY152" fmla="*/ 55245 h 268604"/>
                  <a:gd name="connsiteX153" fmla="*/ 332423 w 359871"/>
                  <a:gd name="connsiteY153" fmla="*/ 59055 h 268604"/>
                  <a:gd name="connsiteX154" fmla="*/ 335280 w 359871"/>
                  <a:gd name="connsiteY154" fmla="*/ 64770 h 268604"/>
                  <a:gd name="connsiteX155" fmla="*/ 339090 w 359871"/>
                  <a:gd name="connsiteY155" fmla="*/ 76200 h 268604"/>
                  <a:gd name="connsiteX156" fmla="*/ 342900 w 359871"/>
                  <a:gd name="connsiteY156" fmla="*/ 99060 h 268604"/>
                  <a:gd name="connsiteX157" fmla="*/ 341948 w 359871"/>
                  <a:gd name="connsiteY157" fmla="*/ 110490 h 268604"/>
                  <a:gd name="connsiteX158" fmla="*/ 347663 w 359871"/>
                  <a:gd name="connsiteY158" fmla="*/ 120967 h 268604"/>
                  <a:gd name="connsiteX159" fmla="*/ 353378 w 359871"/>
                  <a:gd name="connsiteY159" fmla="*/ 129540 h 268604"/>
                  <a:gd name="connsiteX160" fmla="*/ 359092 w 359871"/>
                  <a:gd name="connsiteY160" fmla="*/ 145733 h 268604"/>
                  <a:gd name="connsiteX161" fmla="*/ 348615 w 359871"/>
                  <a:gd name="connsiteY161" fmla="*/ 150495 h 268604"/>
                  <a:gd name="connsiteX162" fmla="*/ 349567 w 359871"/>
                  <a:gd name="connsiteY162" fmla="*/ 160020 h 268604"/>
                  <a:gd name="connsiteX163" fmla="*/ 342900 w 359871"/>
                  <a:gd name="connsiteY163" fmla="*/ 169545 h 268604"/>
                  <a:gd name="connsiteX164" fmla="*/ 346710 w 359871"/>
                  <a:gd name="connsiteY164" fmla="*/ 171450 h 268604"/>
                  <a:gd name="connsiteX165" fmla="*/ 348615 w 359871"/>
                  <a:gd name="connsiteY165" fmla="*/ 178117 h 268604"/>
                  <a:gd name="connsiteX166" fmla="*/ 343853 w 359871"/>
                  <a:gd name="connsiteY166" fmla="*/ 187642 h 268604"/>
                  <a:gd name="connsiteX167" fmla="*/ 342900 w 359871"/>
                  <a:gd name="connsiteY167" fmla="*/ 199073 h 268604"/>
                  <a:gd name="connsiteX168" fmla="*/ 333375 w 359871"/>
                  <a:gd name="connsiteY168" fmla="*/ 206692 h 268604"/>
                  <a:gd name="connsiteX169" fmla="*/ 323850 w 359871"/>
                  <a:gd name="connsiteY169" fmla="*/ 207645 h 268604"/>
                  <a:gd name="connsiteX170" fmla="*/ 318135 w 359871"/>
                  <a:gd name="connsiteY170" fmla="*/ 205740 h 268604"/>
                  <a:gd name="connsiteX171" fmla="*/ 292417 w 359871"/>
                  <a:gd name="connsiteY171" fmla="*/ 201930 h 268604"/>
                  <a:gd name="connsiteX172" fmla="*/ 285750 w 359871"/>
                  <a:gd name="connsiteY172" fmla="*/ 203835 h 268604"/>
                  <a:gd name="connsiteX173" fmla="*/ 280035 w 359871"/>
                  <a:gd name="connsiteY173" fmla="*/ 209550 h 268604"/>
                  <a:gd name="connsiteX174" fmla="*/ 280035 w 359871"/>
                  <a:gd name="connsiteY174" fmla="*/ 209550 h 268604"/>
                  <a:gd name="connsiteX175" fmla="*/ 279083 w 359871"/>
                  <a:gd name="connsiteY175" fmla="*/ 210503 h 268604"/>
                  <a:gd name="connsiteX176" fmla="*/ 278130 w 359871"/>
                  <a:gd name="connsiteY176" fmla="*/ 211455 h 268604"/>
                  <a:gd name="connsiteX177" fmla="*/ 278130 w 359871"/>
                  <a:gd name="connsiteY177" fmla="*/ 212408 h 268604"/>
                  <a:gd name="connsiteX178" fmla="*/ 274320 w 359871"/>
                  <a:gd name="connsiteY178" fmla="*/ 218123 h 268604"/>
                  <a:gd name="connsiteX179" fmla="*/ 274320 w 359871"/>
                  <a:gd name="connsiteY179" fmla="*/ 218123 h 268604"/>
                  <a:gd name="connsiteX180" fmla="*/ 274320 w 359871"/>
                  <a:gd name="connsiteY180" fmla="*/ 219075 h 268604"/>
                  <a:gd name="connsiteX181" fmla="*/ 270510 w 359871"/>
                  <a:gd name="connsiteY181" fmla="*/ 228600 h 268604"/>
                  <a:gd name="connsiteX182" fmla="*/ 271463 w 359871"/>
                  <a:gd name="connsiteY182" fmla="*/ 252413 h 268604"/>
                  <a:gd name="connsiteX183" fmla="*/ 299085 w 359871"/>
                  <a:gd name="connsiteY183" fmla="*/ 262890 h 268604"/>
                  <a:gd name="connsiteX184" fmla="*/ 311467 w 359871"/>
                  <a:gd name="connsiteY184" fmla="*/ 268605 h 268604"/>
                  <a:gd name="connsiteX185" fmla="*/ 101918 w 359871"/>
                  <a:gd name="connsiteY185" fmla="*/ 268605 h 268604"/>
                  <a:gd name="connsiteX186" fmla="*/ 135255 w 359871"/>
                  <a:gd name="connsiteY186" fmla="*/ 251460 h 268604"/>
                  <a:gd name="connsiteX187" fmla="*/ 158115 w 359871"/>
                  <a:gd name="connsiteY187" fmla="*/ 237173 h 268604"/>
                  <a:gd name="connsiteX188" fmla="*/ 79057 w 359871"/>
                  <a:gd name="connsiteY188" fmla="*/ 200978 h 268604"/>
                  <a:gd name="connsiteX189" fmla="*/ 76200 w 359871"/>
                  <a:gd name="connsiteY189" fmla="*/ 200025 h 268604"/>
                  <a:gd name="connsiteX190" fmla="*/ 81915 w 359871"/>
                  <a:gd name="connsiteY190" fmla="*/ 196215 h 268604"/>
                  <a:gd name="connsiteX191" fmla="*/ 85725 w 359871"/>
                  <a:gd name="connsiteY191" fmla="*/ 195263 h 268604"/>
                  <a:gd name="connsiteX192" fmla="*/ 89535 w 359871"/>
                  <a:gd name="connsiteY192" fmla="*/ 197167 h 268604"/>
                  <a:gd name="connsiteX193" fmla="*/ 79057 w 359871"/>
                  <a:gd name="connsiteY193" fmla="*/ 200978 h 268604"/>
                  <a:gd name="connsiteX194" fmla="*/ 952 w 359871"/>
                  <a:gd name="connsiteY194" fmla="*/ 189548 h 268604"/>
                  <a:gd name="connsiteX195" fmla="*/ 0 w 359871"/>
                  <a:gd name="connsiteY195" fmla="*/ 188595 h 268604"/>
                  <a:gd name="connsiteX196" fmla="*/ 16193 w 359871"/>
                  <a:gd name="connsiteY196" fmla="*/ 162878 h 268604"/>
                  <a:gd name="connsiteX197" fmla="*/ 33338 w 359871"/>
                  <a:gd name="connsiteY197" fmla="*/ 148590 h 268604"/>
                  <a:gd name="connsiteX198" fmla="*/ 61913 w 359871"/>
                  <a:gd name="connsiteY198" fmla="*/ 125730 h 268604"/>
                  <a:gd name="connsiteX199" fmla="*/ 75248 w 359871"/>
                  <a:gd name="connsiteY199" fmla="*/ 126683 h 268604"/>
                  <a:gd name="connsiteX200" fmla="*/ 69532 w 359871"/>
                  <a:gd name="connsiteY200" fmla="*/ 129540 h 268604"/>
                  <a:gd name="connsiteX201" fmla="*/ 67627 w 359871"/>
                  <a:gd name="connsiteY201" fmla="*/ 128588 h 268604"/>
                  <a:gd name="connsiteX202" fmla="*/ 68580 w 359871"/>
                  <a:gd name="connsiteY202" fmla="*/ 126683 h 268604"/>
                  <a:gd name="connsiteX203" fmla="*/ 52388 w 359871"/>
                  <a:gd name="connsiteY203" fmla="*/ 141923 h 268604"/>
                  <a:gd name="connsiteX204" fmla="*/ 40957 w 359871"/>
                  <a:gd name="connsiteY204" fmla="*/ 155258 h 268604"/>
                  <a:gd name="connsiteX205" fmla="*/ 40005 w 359871"/>
                  <a:gd name="connsiteY205" fmla="*/ 154305 h 268604"/>
                  <a:gd name="connsiteX206" fmla="*/ 952 w 359871"/>
                  <a:gd name="connsiteY206" fmla="*/ 189548 h 268604"/>
                  <a:gd name="connsiteX207" fmla="*/ 43815 w 359871"/>
                  <a:gd name="connsiteY207" fmla="*/ 156210 h 268604"/>
                  <a:gd name="connsiteX208" fmla="*/ 41910 w 359871"/>
                  <a:gd name="connsiteY208" fmla="*/ 158115 h 268604"/>
                  <a:gd name="connsiteX209" fmla="*/ 40005 w 359871"/>
                  <a:gd name="connsiteY209" fmla="*/ 160020 h 268604"/>
                  <a:gd name="connsiteX210" fmla="*/ 39052 w 359871"/>
                  <a:gd name="connsiteY210" fmla="*/ 159067 h 268604"/>
                  <a:gd name="connsiteX211" fmla="*/ 42863 w 359871"/>
                  <a:gd name="connsiteY211" fmla="*/ 154305 h 268604"/>
                  <a:gd name="connsiteX212" fmla="*/ 43815 w 359871"/>
                  <a:gd name="connsiteY212" fmla="*/ 156210 h 268604"/>
                  <a:gd name="connsiteX213" fmla="*/ 67627 w 359871"/>
                  <a:gd name="connsiteY213" fmla="*/ 232410 h 268604"/>
                  <a:gd name="connsiteX214" fmla="*/ 66675 w 359871"/>
                  <a:gd name="connsiteY214" fmla="*/ 234315 h 268604"/>
                  <a:gd name="connsiteX215" fmla="*/ 67627 w 359871"/>
                  <a:gd name="connsiteY215" fmla="*/ 235267 h 268604"/>
                  <a:gd name="connsiteX216" fmla="*/ 63818 w 359871"/>
                  <a:gd name="connsiteY216" fmla="*/ 238125 h 268604"/>
                  <a:gd name="connsiteX217" fmla="*/ 62865 w 359871"/>
                  <a:gd name="connsiteY217" fmla="*/ 238125 h 268604"/>
                  <a:gd name="connsiteX218" fmla="*/ 60960 w 359871"/>
                  <a:gd name="connsiteY218" fmla="*/ 240030 h 268604"/>
                  <a:gd name="connsiteX219" fmla="*/ 58102 w 359871"/>
                  <a:gd name="connsiteY219" fmla="*/ 239078 h 268604"/>
                  <a:gd name="connsiteX220" fmla="*/ 61913 w 359871"/>
                  <a:gd name="connsiteY220" fmla="*/ 235267 h 268604"/>
                  <a:gd name="connsiteX221" fmla="*/ 63818 w 359871"/>
                  <a:gd name="connsiteY221" fmla="*/ 233363 h 268604"/>
                  <a:gd name="connsiteX222" fmla="*/ 64770 w 359871"/>
                  <a:gd name="connsiteY222" fmla="*/ 232410 h 268604"/>
                  <a:gd name="connsiteX223" fmla="*/ 67627 w 359871"/>
                  <a:gd name="connsiteY223" fmla="*/ 232410 h 268604"/>
                  <a:gd name="connsiteX224" fmla="*/ 58102 w 359871"/>
                  <a:gd name="connsiteY224" fmla="*/ 228600 h 268604"/>
                  <a:gd name="connsiteX225" fmla="*/ 58102 w 359871"/>
                  <a:gd name="connsiteY225" fmla="*/ 228600 h 268604"/>
                  <a:gd name="connsiteX226" fmla="*/ 52388 w 359871"/>
                  <a:gd name="connsiteY226" fmla="*/ 232410 h 268604"/>
                  <a:gd name="connsiteX227" fmla="*/ 45720 w 359871"/>
                  <a:gd name="connsiteY227" fmla="*/ 235267 h 268604"/>
                  <a:gd name="connsiteX228" fmla="*/ 45720 w 359871"/>
                  <a:gd name="connsiteY228" fmla="*/ 235267 h 268604"/>
                  <a:gd name="connsiteX229" fmla="*/ 44768 w 359871"/>
                  <a:gd name="connsiteY229" fmla="*/ 235267 h 268604"/>
                  <a:gd name="connsiteX230" fmla="*/ 40005 w 359871"/>
                  <a:gd name="connsiteY230" fmla="*/ 239078 h 268604"/>
                  <a:gd name="connsiteX231" fmla="*/ 39052 w 359871"/>
                  <a:gd name="connsiteY231" fmla="*/ 240030 h 268604"/>
                  <a:gd name="connsiteX232" fmla="*/ 39052 w 359871"/>
                  <a:gd name="connsiteY232" fmla="*/ 240030 h 268604"/>
                  <a:gd name="connsiteX233" fmla="*/ 39052 w 359871"/>
                  <a:gd name="connsiteY233" fmla="*/ 240030 h 268604"/>
                  <a:gd name="connsiteX234" fmla="*/ 38100 w 359871"/>
                  <a:gd name="connsiteY234" fmla="*/ 240983 h 268604"/>
                  <a:gd name="connsiteX235" fmla="*/ 38100 w 359871"/>
                  <a:gd name="connsiteY235" fmla="*/ 240983 h 268604"/>
                  <a:gd name="connsiteX236" fmla="*/ 38100 w 359871"/>
                  <a:gd name="connsiteY236" fmla="*/ 240983 h 268604"/>
                  <a:gd name="connsiteX237" fmla="*/ 37148 w 359871"/>
                  <a:gd name="connsiteY237" fmla="*/ 241935 h 268604"/>
                  <a:gd name="connsiteX238" fmla="*/ 36195 w 359871"/>
                  <a:gd name="connsiteY238" fmla="*/ 242888 h 268604"/>
                  <a:gd name="connsiteX239" fmla="*/ 35243 w 359871"/>
                  <a:gd name="connsiteY239" fmla="*/ 242888 h 268604"/>
                  <a:gd name="connsiteX240" fmla="*/ 35243 w 359871"/>
                  <a:gd name="connsiteY240" fmla="*/ 242888 h 268604"/>
                  <a:gd name="connsiteX241" fmla="*/ 34290 w 359871"/>
                  <a:gd name="connsiteY241" fmla="*/ 242888 h 268604"/>
                  <a:gd name="connsiteX242" fmla="*/ 33338 w 359871"/>
                  <a:gd name="connsiteY242" fmla="*/ 242888 h 268604"/>
                  <a:gd name="connsiteX243" fmla="*/ 33338 w 359871"/>
                  <a:gd name="connsiteY243" fmla="*/ 242888 h 268604"/>
                  <a:gd name="connsiteX244" fmla="*/ 33338 w 359871"/>
                  <a:gd name="connsiteY244" fmla="*/ 242888 h 268604"/>
                  <a:gd name="connsiteX245" fmla="*/ 31432 w 359871"/>
                  <a:gd name="connsiteY245" fmla="*/ 244792 h 268604"/>
                  <a:gd name="connsiteX246" fmla="*/ 28575 w 359871"/>
                  <a:gd name="connsiteY246" fmla="*/ 247650 h 268604"/>
                  <a:gd name="connsiteX247" fmla="*/ 28575 w 359871"/>
                  <a:gd name="connsiteY247" fmla="*/ 247650 h 268604"/>
                  <a:gd name="connsiteX248" fmla="*/ 28575 w 359871"/>
                  <a:gd name="connsiteY248" fmla="*/ 247650 h 268604"/>
                  <a:gd name="connsiteX249" fmla="*/ 28575 w 359871"/>
                  <a:gd name="connsiteY249" fmla="*/ 247650 h 268604"/>
                  <a:gd name="connsiteX250" fmla="*/ 28575 w 359871"/>
                  <a:gd name="connsiteY250" fmla="*/ 247650 h 268604"/>
                  <a:gd name="connsiteX251" fmla="*/ 28575 w 359871"/>
                  <a:gd name="connsiteY251" fmla="*/ 247650 h 268604"/>
                  <a:gd name="connsiteX252" fmla="*/ 28575 w 359871"/>
                  <a:gd name="connsiteY252" fmla="*/ 248603 h 268604"/>
                  <a:gd name="connsiteX253" fmla="*/ 28575 w 359871"/>
                  <a:gd name="connsiteY253" fmla="*/ 248603 h 268604"/>
                  <a:gd name="connsiteX254" fmla="*/ 28575 w 359871"/>
                  <a:gd name="connsiteY254" fmla="*/ 248603 h 268604"/>
                  <a:gd name="connsiteX255" fmla="*/ 28575 w 359871"/>
                  <a:gd name="connsiteY255" fmla="*/ 248603 h 268604"/>
                  <a:gd name="connsiteX256" fmla="*/ 28575 w 359871"/>
                  <a:gd name="connsiteY256" fmla="*/ 248603 h 268604"/>
                  <a:gd name="connsiteX257" fmla="*/ 28575 w 359871"/>
                  <a:gd name="connsiteY257" fmla="*/ 247650 h 268604"/>
                  <a:gd name="connsiteX258" fmla="*/ 28575 w 359871"/>
                  <a:gd name="connsiteY258" fmla="*/ 247650 h 268604"/>
                  <a:gd name="connsiteX259" fmla="*/ 28575 w 359871"/>
                  <a:gd name="connsiteY259" fmla="*/ 247650 h 268604"/>
                  <a:gd name="connsiteX260" fmla="*/ 30480 w 359871"/>
                  <a:gd name="connsiteY260" fmla="*/ 245745 h 268604"/>
                  <a:gd name="connsiteX261" fmla="*/ 30480 w 359871"/>
                  <a:gd name="connsiteY261" fmla="*/ 245745 h 268604"/>
                  <a:gd name="connsiteX262" fmla="*/ 31432 w 359871"/>
                  <a:gd name="connsiteY262" fmla="*/ 244792 h 268604"/>
                  <a:gd name="connsiteX263" fmla="*/ 32385 w 359871"/>
                  <a:gd name="connsiteY263" fmla="*/ 243840 h 268604"/>
                  <a:gd name="connsiteX264" fmla="*/ 32385 w 359871"/>
                  <a:gd name="connsiteY264" fmla="*/ 243840 h 268604"/>
                  <a:gd name="connsiteX265" fmla="*/ 34290 w 359871"/>
                  <a:gd name="connsiteY265" fmla="*/ 241935 h 268604"/>
                  <a:gd name="connsiteX266" fmla="*/ 34290 w 359871"/>
                  <a:gd name="connsiteY266" fmla="*/ 241935 h 268604"/>
                  <a:gd name="connsiteX267" fmla="*/ 34290 w 359871"/>
                  <a:gd name="connsiteY267" fmla="*/ 241935 h 268604"/>
                  <a:gd name="connsiteX268" fmla="*/ 35243 w 359871"/>
                  <a:gd name="connsiteY268" fmla="*/ 240983 h 268604"/>
                  <a:gd name="connsiteX269" fmla="*/ 36195 w 359871"/>
                  <a:gd name="connsiteY269" fmla="*/ 240030 h 268604"/>
                  <a:gd name="connsiteX270" fmla="*/ 36195 w 359871"/>
                  <a:gd name="connsiteY270" fmla="*/ 240030 h 268604"/>
                  <a:gd name="connsiteX271" fmla="*/ 36195 w 359871"/>
                  <a:gd name="connsiteY271" fmla="*/ 240030 h 268604"/>
                  <a:gd name="connsiteX272" fmla="*/ 36195 w 359871"/>
                  <a:gd name="connsiteY272" fmla="*/ 240030 h 268604"/>
                  <a:gd name="connsiteX273" fmla="*/ 37148 w 359871"/>
                  <a:gd name="connsiteY273" fmla="*/ 239078 h 268604"/>
                  <a:gd name="connsiteX274" fmla="*/ 37148 w 359871"/>
                  <a:gd name="connsiteY274" fmla="*/ 239078 h 268604"/>
                  <a:gd name="connsiteX275" fmla="*/ 37148 w 359871"/>
                  <a:gd name="connsiteY275" fmla="*/ 239078 h 268604"/>
                  <a:gd name="connsiteX276" fmla="*/ 37148 w 359871"/>
                  <a:gd name="connsiteY276" fmla="*/ 238125 h 268604"/>
                  <a:gd name="connsiteX277" fmla="*/ 37148 w 359871"/>
                  <a:gd name="connsiteY277" fmla="*/ 238125 h 268604"/>
                  <a:gd name="connsiteX278" fmla="*/ 37148 w 359871"/>
                  <a:gd name="connsiteY278" fmla="*/ 237173 h 268604"/>
                  <a:gd name="connsiteX279" fmla="*/ 37148 w 359871"/>
                  <a:gd name="connsiteY279" fmla="*/ 237173 h 268604"/>
                  <a:gd name="connsiteX280" fmla="*/ 39052 w 359871"/>
                  <a:gd name="connsiteY280" fmla="*/ 234315 h 268604"/>
                  <a:gd name="connsiteX281" fmla="*/ 39052 w 359871"/>
                  <a:gd name="connsiteY281" fmla="*/ 234315 h 268604"/>
                  <a:gd name="connsiteX282" fmla="*/ 37148 w 359871"/>
                  <a:gd name="connsiteY282" fmla="*/ 236220 h 268604"/>
                  <a:gd name="connsiteX283" fmla="*/ 36195 w 359871"/>
                  <a:gd name="connsiteY283" fmla="*/ 235267 h 268604"/>
                  <a:gd name="connsiteX284" fmla="*/ 37148 w 359871"/>
                  <a:gd name="connsiteY284" fmla="*/ 234315 h 268604"/>
                  <a:gd name="connsiteX285" fmla="*/ 37148 w 359871"/>
                  <a:gd name="connsiteY285" fmla="*/ 234315 h 268604"/>
                  <a:gd name="connsiteX286" fmla="*/ 40005 w 359871"/>
                  <a:gd name="connsiteY286" fmla="*/ 231458 h 268604"/>
                  <a:gd name="connsiteX287" fmla="*/ 41910 w 359871"/>
                  <a:gd name="connsiteY287" fmla="*/ 230505 h 268604"/>
                  <a:gd name="connsiteX288" fmla="*/ 41910 w 359871"/>
                  <a:gd name="connsiteY288" fmla="*/ 230505 h 268604"/>
                  <a:gd name="connsiteX289" fmla="*/ 42863 w 359871"/>
                  <a:gd name="connsiteY289" fmla="*/ 229553 h 268604"/>
                  <a:gd name="connsiteX290" fmla="*/ 42863 w 359871"/>
                  <a:gd name="connsiteY290" fmla="*/ 229553 h 268604"/>
                  <a:gd name="connsiteX291" fmla="*/ 62865 w 359871"/>
                  <a:gd name="connsiteY291" fmla="*/ 221933 h 268604"/>
                  <a:gd name="connsiteX292" fmla="*/ 71438 w 359871"/>
                  <a:gd name="connsiteY292" fmla="*/ 221933 h 268604"/>
                  <a:gd name="connsiteX293" fmla="*/ 76200 w 359871"/>
                  <a:gd name="connsiteY293" fmla="*/ 222885 h 268604"/>
                  <a:gd name="connsiteX294" fmla="*/ 58102 w 359871"/>
                  <a:gd name="connsiteY294" fmla="*/ 228600 h 268604"/>
                  <a:gd name="connsiteX295" fmla="*/ 68580 w 359871"/>
                  <a:gd name="connsiteY295" fmla="*/ 193358 h 268604"/>
                  <a:gd name="connsiteX296" fmla="*/ 70485 w 359871"/>
                  <a:gd name="connsiteY296" fmla="*/ 192405 h 268604"/>
                  <a:gd name="connsiteX297" fmla="*/ 66675 w 359871"/>
                  <a:gd name="connsiteY297" fmla="*/ 192405 h 268604"/>
                  <a:gd name="connsiteX298" fmla="*/ 65723 w 359871"/>
                  <a:gd name="connsiteY298" fmla="*/ 191453 h 268604"/>
                  <a:gd name="connsiteX299" fmla="*/ 57150 w 359871"/>
                  <a:gd name="connsiteY299" fmla="*/ 193358 h 268604"/>
                  <a:gd name="connsiteX300" fmla="*/ 46673 w 359871"/>
                  <a:gd name="connsiteY300" fmla="*/ 198120 h 268604"/>
                  <a:gd name="connsiteX301" fmla="*/ 30480 w 359871"/>
                  <a:gd name="connsiteY301" fmla="*/ 206692 h 268604"/>
                  <a:gd name="connsiteX302" fmla="*/ 29527 w 359871"/>
                  <a:gd name="connsiteY302" fmla="*/ 205740 h 268604"/>
                  <a:gd name="connsiteX303" fmla="*/ 33338 w 359871"/>
                  <a:gd name="connsiteY303" fmla="*/ 201930 h 268604"/>
                  <a:gd name="connsiteX304" fmla="*/ 32385 w 359871"/>
                  <a:gd name="connsiteY304" fmla="*/ 200978 h 268604"/>
                  <a:gd name="connsiteX305" fmla="*/ 47625 w 359871"/>
                  <a:gd name="connsiteY305" fmla="*/ 187642 h 268604"/>
                  <a:gd name="connsiteX306" fmla="*/ 47625 w 359871"/>
                  <a:gd name="connsiteY306" fmla="*/ 185738 h 268604"/>
                  <a:gd name="connsiteX307" fmla="*/ 52388 w 359871"/>
                  <a:gd name="connsiteY307" fmla="*/ 180023 h 268604"/>
                  <a:gd name="connsiteX308" fmla="*/ 57150 w 359871"/>
                  <a:gd name="connsiteY308" fmla="*/ 175260 h 268604"/>
                  <a:gd name="connsiteX309" fmla="*/ 55245 w 359871"/>
                  <a:gd name="connsiteY309" fmla="*/ 173355 h 268604"/>
                  <a:gd name="connsiteX310" fmla="*/ 49530 w 359871"/>
                  <a:gd name="connsiteY310" fmla="*/ 172403 h 268604"/>
                  <a:gd name="connsiteX311" fmla="*/ 52388 w 359871"/>
                  <a:gd name="connsiteY311" fmla="*/ 170498 h 268604"/>
                  <a:gd name="connsiteX312" fmla="*/ 51435 w 359871"/>
                  <a:gd name="connsiteY312" fmla="*/ 169545 h 268604"/>
                  <a:gd name="connsiteX313" fmla="*/ 54293 w 359871"/>
                  <a:gd name="connsiteY313" fmla="*/ 166688 h 268604"/>
                  <a:gd name="connsiteX314" fmla="*/ 60007 w 359871"/>
                  <a:gd name="connsiteY314" fmla="*/ 164783 h 268604"/>
                  <a:gd name="connsiteX315" fmla="*/ 48577 w 359871"/>
                  <a:gd name="connsiteY315" fmla="*/ 163830 h 268604"/>
                  <a:gd name="connsiteX316" fmla="*/ 60960 w 359871"/>
                  <a:gd name="connsiteY316" fmla="*/ 148590 h 268604"/>
                  <a:gd name="connsiteX317" fmla="*/ 62865 w 359871"/>
                  <a:gd name="connsiteY317" fmla="*/ 149542 h 268604"/>
                  <a:gd name="connsiteX318" fmla="*/ 59055 w 359871"/>
                  <a:gd name="connsiteY318" fmla="*/ 154305 h 268604"/>
                  <a:gd name="connsiteX319" fmla="*/ 71438 w 359871"/>
                  <a:gd name="connsiteY319" fmla="*/ 157163 h 268604"/>
                  <a:gd name="connsiteX320" fmla="*/ 69532 w 359871"/>
                  <a:gd name="connsiteY320" fmla="*/ 158115 h 268604"/>
                  <a:gd name="connsiteX321" fmla="*/ 78105 w 359871"/>
                  <a:gd name="connsiteY321" fmla="*/ 160973 h 268604"/>
                  <a:gd name="connsiteX322" fmla="*/ 73343 w 359871"/>
                  <a:gd name="connsiteY322" fmla="*/ 160973 h 268604"/>
                  <a:gd name="connsiteX323" fmla="*/ 119063 w 359871"/>
                  <a:gd name="connsiteY323" fmla="*/ 179070 h 268604"/>
                  <a:gd name="connsiteX324" fmla="*/ 83820 w 359871"/>
                  <a:gd name="connsiteY324" fmla="*/ 189548 h 268604"/>
                  <a:gd name="connsiteX325" fmla="*/ 80010 w 359871"/>
                  <a:gd name="connsiteY325" fmla="*/ 188595 h 268604"/>
                  <a:gd name="connsiteX326" fmla="*/ 79057 w 359871"/>
                  <a:gd name="connsiteY326" fmla="*/ 190500 h 268604"/>
                  <a:gd name="connsiteX327" fmla="*/ 74295 w 359871"/>
                  <a:gd name="connsiteY327" fmla="*/ 191453 h 268604"/>
                  <a:gd name="connsiteX328" fmla="*/ 68580 w 359871"/>
                  <a:gd name="connsiteY328" fmla="*/ 193358 h 268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Lst>
                <a:rect l="l" t="t" r="r" b="b"/>
                <a:pathLst>
                  <a:path w="359871" h="268604">
                    <a:moveTo>
                      <a:pt x="158115" y="237173"/>
                    </a:moveTo>
                    <a:cubicBezTo>
                      <a:pt x="160973" y="234315"/>
                      <a:pt x="163830" y="231458"/>
                      <a:pt x="166688" y="227648"/>
                    </a:cubicBezTo>
                    <a:lnTo>
                      <a:pt x="166688" y="227648"/>
                    </a:lnTo>
                    <a:cubicBezTo>
                      <a:pt x="172402" y="221933"/>
                      <a:pt x="177165" y="215265"/>
                      <a:pt x="183833" y="210503"/>
                    </a:cubicBezTo>
                    <a:cubicBezTo>
                      <a:pt x="185738" y="208598"/>
                      <a:pt x="187643" y="207645"/>
                      <a:pt x="189548" y="205740"/>
                    </a:cubicBezTo>
                    <a:cubicBezTo>
                      <a:pt x="190500" y="204788"/>
                      <a:pt x="190500" y="203835"/>
                      <a:pt x="190500" y="203835"/>
                    </a:cubicBezTo>
                    <a:cubicBezTo>
                      <a:pt x="187643" y="204788"/>
                      <a:pt x="186690" y="206692"/>
                      <a:pt x="183833" y="207645"/>
                    </a:cubicBezTo>
                    <a:cubicBezTo>
                      <a:pt x="182880" y="207645"/>
                      <a:pt x="182880" y="206692"/>
                      <a:pt x="182880" y="206692"/>
                    </a:cubicBezTo>
                    <a:cubicBezTo>
                      <a:pt x="184785" y="205740"/>
                      <a:pt x="186690" y="203835"/>
                      <a:pt x="188595" y="202883"/>
                    </a:cubicBezTo>
                    <a:cubicBezTo>
                      <a:pt x="188595" y="202883"/>
                      <a:pt x="188595" y="202883"/>
                      <a:pt x="188595" y="202883"/>
                    </a:cubicBezTo>
                    <a:cubicBezTo>
                      <a:pt x="187643" y="202883"/>
                      <a:pt x="187643" y="201930"/>
                      <a:pt x="187643" y="201930"/>
                    </a:cubicBezTo>
                    <a:cubicBezTo>
                      <a:pt x="180975" y="201930"/>
                      <a:pt x="176213" y="205740"/>
                      <a:pt x="171450" y="210503"/>
                    </a:cubicBezTo>
                    <a:cubicBezTo>
                      <a:pt x="170498" y="211455"/>
                      <a:pt x="169545" y="209550"/>
                      <a:pt x="168593" y="209550"/>
                    </a:cubicBezTo>
                    <a:cubicBezTo>
                      <a:pt x="160973" y="212408"/>
                      <a:pt x="155258" y="219075"/>
                      <a:pt x="147638" y="221933"/>
                    </a:cubicBezTo>
                    <a:lnTo>
                      <a:pt x="147638" y="220980"/>
                    </a:lnTo>
                    <a:cubicBezTo>
                      <a:pt x="144780" y="221933"/>
                      <a:pt x="141923" y="223838"/>
                      <a:pt x="138113" y="224790"/>
                    </a:cubicBezTo>
                    <a:cubicBezTo>
                      <a:pt x="133350" y="225742"/>
                      <a:pt x="129540" y="225742"/>
                      <a:pt x="125730" y="225742"/>
                    </a:cubicBezTo>
                    <a:cubicBezTo>
                      <a:pt x="120015" y="226695"/>
                      <a:pt x="113348" y="227648"/>
                      <a:pt x="107632" y="228600"/>
                    </a:cubicBezTo>
                    <a:cubicBezTo>
                      <a:pt x="107632" y="228600"/>
                      <a:pt x="107632" y="228600"/>
                      <a:pt x="106680" y="228600"/>
                    </a:cubicBezTo>
                    <a:cubicBezTo>
                      <a:pt x="103823" y="229553"/>
                      <a:pt x="100013" y="230505"/>
                      <a:pt x="97155" y="232410"/>
                    </a:cubicBezTo>
                    <a:cubicBezTo>
                      <a:pt x="97155" y="232410"/>
                      <a:pt x="97155" y="232410"/>
                      <a:pt x="97155" y="232410"/>
                    </a:cubicBezTo>
                    <a:cubicBezTo>
                      <a:pt x="97155" y="232410"/>
                      <a:pt x="96202" y="233363"/>
                      <a:pt x="96202" y="233363"/>
                    </a:cubicBezTo>
                    <a:cubicBezTo>
                      <a:pt x="95250" y="234315"/>
                      <a:pt x="94298" y="235267"/>
                      <a:pt x="92393" y="236220"/>
                    </a:cubicBezTo>
                    <a:cubicBezTo>
                      <a:pt x="89535" y="238125"/>
                      <a:pt x="86677" y="240983"/>
                      <a:pt x="83820" y="242888"/>
                    </a:cubicBezTo>
                    <a:cubicBezTo>
                      <a:pt x="83820" y="242888"/>
                      <a:pt x="82868" y="242888"/>
                      <a:pt x="82868" y="242888"/>
                    </a:cubicBezTo>
                    <a:cubicBezTo>
                      <a:pt x="80010" y="245745"/>
                      <a:pt x="77152" y="248603"/>
                      <a:pt x="74295" y="250508"/>
                    </a:cubicBezTo>
                    <a:cubicBezTo>
                      <a:pt x="74295" y="250508"/>
                      <a:pt x="73343" y="250508"/>
                      <a:pt x="72390" y="250508"/>
                    </a:cubicBezTo>
                    <a:cubicBezTo>
                      <a:pt x="72390" y="250508"/>
                      <a:pt x="72390" y="250508"/>
                      <a:pt x="72390" y="250508"/>
                    </a:cubicBezTo>
                    <a:cubicBezTo>
                      <a:pt x="72390" y="250508"/>
                      <a:pt x="72390" y="250508"/>
                      <a:pt x="72390" y="249555"/>
                    </a:cubicBezTo>
                    <a:cubicBezTo>
                      <a:pt x="72390" y="248603"/>
                      <a:pt x="73343" y="247650"/>
                      <a:pt x="73343" y="247650"/>
                    </a:cubicBezTo>
                    <a:cubicBezTo>
                      <a:pt x="74295" y="246698"/>
                      <a:pt x="74295" y="245745"/>
                      <a:pt x="75248" y="245745"/>
                    </a:cubicBezTo>
                    <a:cubicBezTo>
                      <a:pt x="76200" y="244792"/>
                      <a:pt x="76200" y="243840"/>
                      <a:pt x="77152" y="242888"/>
                    </a:cubicBezTo>
                    <a:cubicBezTo>
                      <a:pt x="77152" y="242888"/>
                      <a:pt x="77152" y="241935"/>
                      <a:pt x="77152" y="241935"/>
                    </a:cubicBezTo>
                    <a:cubicBezTo>
                      <a:pt x="77152" y="241935"/>
                      <a:pt x="77152" y="241935"/>
                      <a:pt x="76200" y="241935"/>
                    </a:cubicBezTo>
                    <a:cubicBezTo>
                      <a:pt x="79057" y="239078"/>
                      <a:pt x="81915" y="237173"/>
                      <a:pt x="84773" y="235267"/>
                    </a:cubicBezTo>
                    <a:lnTo>
                      <a:pt x="84773" y="235267"/>
                    </a:lnTo>
                    <a:cubicBezTo>
                      <a:pt x="84773" y="235267"/>
                      <a:pt x="83820" y="235267"/>
                      <a:pt x="83820" y="234315"/>
                    </a:cubicBezTo>
                    <a:cubicBezTo>
                      <a:pt x="83820" y="234315"/>
                      <a:pt x="84773" y="233363"/>
                      <a:pt x="84773" y="233363"/>
                    </a:cubicBezTo>
                    <a:cubicBezTo>
                      <a:pt x="84773" y="233363"/>
                      <a:pt x="84773" y="233363"/>
                      <a:pt x="84773" y="233363"/>
                    </a:cubicBezTo>
                    <a:cubicBezTo>
                      <a:pt x="84773" y="233363"/>
                      <a:pt x="84773" y="233363"/>
                      <a:pt x="84773" y="233363"/>
                    </a:cubicBezTo>
                    <a:cubicBezTo>
                      <a:pt x="85725" y="233363"/>
                      <a:pt x="84773" y="234315"/>
                      <a:pt x="84773" y="234315"/>
                    </a:cubicBezTo>
                    <a:cubicBezTo>
                      <a:pt x="83820" y="235267"/>
                      <a:pt x="82868" y="238125"/>
                      <a:pt x="80963" y="237173"/>
                    </a:cubicBezTo>
                    <a:cubicBezTo>
                      <a:pt x="80963" y="237173"/>
                      <a:pt x="80010" y="237173"/>
                      <a:pt x="80010" y="237173"/>
                    </a:cubicBezTo>
                    <a:cubicBezTo>
                      <a:pt x="80010" y="237173"/>
                      <a:pt x="80010" y="237173"/>
                      <a:pt x="79057" y="237173"/>
                    </a:cubicBezTo>
                    <a:cubicBezTo>
                      <a:pt x="79057" y="237173"/>
                      <a:pt x="79057" y="237173"/>
                      <a:pt x="79057" y="237173"/>
                    </a:cubicBezTo>
                    <a:cubicBezTo>
                      <a:pt x="79057" y="237173"/>
                      <a:pt x="79057" y="237173"/>
                      <a:pt x="79057" y="237173"/>
                    </a:cubicBezTo>
                    <a:cubicBezTo>
                      <a:pt x="79057" y="237173"/>
                      <a:pt x="79057" y="237173"/>
                      <a:pt x="79057" y="237173"/>
                    </a:cubicBezTo>
                    <a:cubicBezTo>
                      <a:pt x="79057" y="237173"/>
                      <a:pt x="79057" y="237173"/>
                      <a:pt x="79057" y="237173"/>
                    </a:cubicBezTo>
                    <a:cubicBezTo>
                      <a:pt x="79057" y="237173"/>
                      <a:pt x="79057" y="237173"/>
                      <a:pt x="79057" y="237173"/>
                    </a:cubicBezTo>
                    <a:cubicBezTo>
                      <a:pt x="79057" y="237173"/>
                      <a:pt x="79057" y="237173"/>
                      <a:pt x="79057" y="237173"/>
                    </a:cubicBezTo>
                    <a:cubicBezTo>
                      <a:pt x="79057" y="237173"/>
                      <a:pt x="79057" y="237173"/>
                      <a:pt x="79057" y="236220"/>
                    </a:cubicBezTo>
                    <a:cubicBezTo>
                      <a:pt x="79057" y="236220"/>
                      <a:pt x="79057" y="236220"/>
                      <a:pt x="79057" y="236220"/>
                    </a:cubicBezTo>
                    <a:cubicBezTo>
                      <a:pt x="79057" y="236220"/>
                      <a:pt x="79057" y="235267"/>
                      <a:pt x="80010" y="235267"/>
                    </a:cubicBezTo>
                    <a:cubicBezTo>
                      <a:pt x="80010" y="235267"/>
                      <a:pt x="80010" y="235267"/>
                      <a:pt x="80010" y="234315"/>
                    </a:cubicBezTo>
                    <a:cubicBezTo>
                      <a:pt x="80010" y="234315"/>
                      <a:pt x="80010" y="233363"/>
                      <a:pt x="80963" y="233363"/>
                    </a:cubicBezTo>
                    <a:cubicBezTo>
                      <a:pt x="80963" y="233363"/>
                      <a:pt x="80963" y="232410"/>
                      <a:pt x="80963" y="232410"/>
                    </a:cubicBezTo>
                    <a:cubicBezTo>
                      <a:pt x="81915" y="231458"/>
                      <a:pt x="82868" y="230505"/>
                      <a:pt x="84773" y="229553"/>
                    </a:cubicBezTo>
                    <a:lnTo>
                      <a:pt x="84773" y="229553"/>
                    </a:lnTo>
                    <a:cubicBezTo>
                      <a:pt x="86677" y="228600"/>
                      <a:pt x="88582" y="227648"/>
                      <a:pt x="90488" y="226695"/>
                    </a:cubicBezTo>
                    <a:cubicBezTo>
                      <a:pt x="90488" y="226695"/>
                      <a:pt x="91440" y="225742"/>
                      <a:pt x="91440" y="225742"/>
                    </a:cubicBezTo>
                    <a:cubicBezTo>
                      <a:pt x="88582" y="226695"/>
                      <a:pt x="85725" y="227648"/>
                      <a:pt x="82868" y="229553"/>
                    </a:cubicBezTo>
                    <a:cubicBezTo>
                      <a:pt x="82868" y="229553"/>
                      <a:pt x="81915" y="229553"/>
                      <a:pt x="81915" y="229553"/>
                    </a:cubicBezTo>
                    <a:cubicBezTo>
                      <a:pt x="81915" y="229553"/>
                      <a:pt x="80963" y="229553"/>
                      <a:pt x="80963" y="229553"/>
                    </a:cubicBezTo>
                    <a:cubicBezTo>
                      <a:pt x="80963" y="229553"/>
                      <a:pt x="80963" y="229553"/>
                      <a:pt x="80963" y="229553"/>
                    </a:cubicBezTo>
                    <a:cubicBezTo>
                      <a:pt x="81915" y="228600"/>
                      <a:pt x="82868" y="227648"/>
                      <a:pt x="83820" y="226695"/>
                    </a:cubicBezTo>
                    <a:cubicBezTo>
                      <a:pt x="84773" y="226695"/>
                      <a:pt x="84773" y="226695"/>
                      <a:pt x="84773" y="227648"/>
                    </a:cubicBezTo>
                    <a:cubicBezTo>
                      <a:pt x="100965" y="215265"/>
                      <a:pt x="123825" y="218123"/>
                      <a:pt x="142875" y="211455"/>
                    </a:cubicBezTo>
                    <a:cubicBezTo>
                      <a:pt x="144780" y="210503"/>
                      <a:pt x="145733" y="209550"/>
                      <a:pt x="147638" y="208598"/>
                    </a:cubicBezTo>
                    <a:cubicBezTo>
                      <a:pt x="150495" y="207645"/>
                      <a:pt x="152400" y="204788"/>
                      <a:pt x="155258" y="203835"/>
                    </a:cubicBezTo>
                    <a:cubicBezTo>
                      <a:pt x="159068" y="200978"/>
                      <a:pt x="161925" y="197167"/>
                      <a:pt x="163830" y="192405"/>
                    </a:cubicBezTo>
                    <a:cubicBezTo>
                      <a:pt x="163830" y="191453"/>
                      <a:pt x="162877" y="191453"/>
                      <a:pt x="162877" y="191453"/>
                    </a:cubicBezTo>
                    <a:cubicBezTo>
                      <a:pt x="156210" y="199073"/>
                      <a:pt x="148590" y="203835"/>
                      <a:pt x="140018" y="208598"/>
                    </a:cubicBezTo>
                    <a:cubicBezTo>
                      <a:pt x="129540" y="214313"/>
                      <a:pt x="117157" y="213360"/>
                      <a:pt x="106680" y="214313"/>
                    </a:cubicBezTo>
                    <a:cubicBezTo>
                      <a:pt x="107632" y="213360"/>
                      <a:pt x="108585" y="213360"/>
                      <a:pt x="109538" y="213360"/>
                    </a:cubicBezTo>
                    <a:cubicBezTo>
                      <a:pt x="109538" y="211455"/>
                      <a:pt x="110490" y="211455"/>
                      <a:pt x="111443" y="210503"/>
                    </a:cubicBezTo>
                    <a:lnTo>
                      <a:pt x="113348" y="210503"/>
                    </a:lnTo>
                    <a:cubicBezTo>
                      <a:pt x="114300" y="210503"/>
                      <a:pt x="114300" y="209550"/>
                      <a:pt x="114300" y="209550"/>
                    </a:cubicBezTo>
                    <a:cubicBezTo>
                      <a:pt x="115252" y="209550"/>
                      <a:pt x="117157" y="208598"/>
                      <a:pt x="116205" y="208598"/>
                    </a:cubicBezTo>
                    <a:cubicBezTo>
                      <a:pt x="114300" y="206692"/>
                      <a:pt x="111443" y="210503"/>
                      <a:pt x="108585" y="208598"/>
                    </a:cubicBezTo>
                    <a:cubicBezTo>
                      <a:pt x="109538" y="207645"/>
                      <a:pt x="109538" y="205740"/>
                      <a:pt x="110490" y="205740"/>
                    </a:cubicBezTo>
                    <a:lnTo>
                      <a:pt x="112395" y="205740"/>
                    </a:lnTo>
                    <a:cubicBezTo>
                      <a:pt x="112395" y="204788"/>
                      <a:pt x="113348" y="203835"/>
                      <a:pt x="113348" y="203835"/>
                    </a:cubicBezTo>
                    <a:cubicBezTo>
                      <a:pt x="120968" y="199073"/>
                      <a:pt x="128588" y="195263"/>
                      <a:pt x="135255" y="191453"/>
                    </a:cubicBezTo>
                    <a:cubicBezTo>
                      <a:pt x="133350" y="191453"/>
                      <a:pt x="132398" y="193358"/>
                      <a:pt x="131445" y="192405"/>
                    </a:cubicBezTo>
                    <a:cubicBezTo>
                      <a:pt x="132398" y="192405"/>
                      <a:pt x="131445" y="190500"/>
                      <a:pt x="132398" y="190500"/>
                    </a:cubicBezTo>
                    <a:cubicBezTo>
                      <a:pt x="138113" y="188595"/>
                      <a:pt x="142875" y="185738"/>
                      <a:pt x="148590" y="183833"/>
                    </a:cubicBezTo>
                    <a:cubicBezTo>
                      <a:pt x="146685" y="183833"/>
                      <a:pt x="144780" y="185738"/>
                      <a:pt x="142875" y="183833"/>
                    </a:cubicBezTo>
                    <a:cubicBezTo>
                      <a:pt x="143827" y="182880"/>
                      <a:pt x="144780" y="181928"/>
                      <a:pt x="145733" y="181928"/>
                    </a:cubicBezTo>
                    <a:lnTo>
                      <a:pt x="145733" y="180023"/>
                    </a:lnTo>
                    <a:cubicBezTo>
                      <a:pt x="145733" y="179070"/>
                      <a:pt x="146685" y="179070"/>
                      <a:pt x="146685" y="179070"/>
                    </a:cubicBezTo>
                    <a:cubicBezTo>
                      <a:pt x="145733" y="179070"/>
                      <a:pt x="145733" y="178117"/>
                      <a:pt x="145733" y="178117"/>
                    </a:cubicBezTo>
                    <a:cubicBezTo>
                      <a:pt x="146685" y="177165"/>
                      <a:pt x="147638" y="177165"/>
                      <a:pt x="148590" y="176213"/>
                    </a:cubicBezTo>
                    <a:cubicBezTo>
                      <a:pt x="147638" y="176213"/>
                      <a:pt x="146685" y="176213"/>
                      <a:pt x="146685" y="175260"/>
                    </a:cubicBezTo>
                    <a:cubicBezTo>
                      <a:pt x="148590" y="173355"/>
                      <a:pt x="150495" y="172403"/>
                      <a:pt x="153352" y="172403"/>
                    </a:cubicBezTo>
                    <a:cubicBezTo>
                      <a:pt x="152400" y="171450"/>
                      <a:pt x="151448" y="172403"/>
                      <a:pt x="151448" y="171450"/>
                    </a:cubicBezTo>
                    <a:cubicBezTo>
                      <a:pt x="151448" y="170498"/>
                      <a:pt x="152400" y="170498"/>
                      <a:pt x="152400" y="170498"/>
                    </a:cubicBezTo>
                    <a:lnTo>
                      <a:pt x="152400" y="170498"/>
                    </a:lnTo>
                    <a:cubicBezTo>
                      <a:pt x="151448" y="169545"/>
                      <a:pt x="151448" y="168592"/>
                      <a:pt x="151448" y="168592"/>
                    </a:cubicBezTo>
                    <a:cubicBezTo>
                      <a:pt x="154305" y="164783"/>
                      <a:pt x="154305" y="160020"/>
                      <a:pt x="156210" y="156210"/>
                    </a:cubicBezTo>
                    <a:cubicBezTo>
                      <a:pt x="155258" y="156210"/>
                      <a:pt x="155258" y="156210"/>
                      <a:pt x="155258" y="155258"/>
                    </a:cubicBezTo>
                    <a:cubicBezTo>
                      <a:pt x="150495" y="160973"/>
                      <a:pt x="141923" y="162878"/>
                      <a:pt x="134302" y="164783"/>
                    </a:cubicBezTo>
                    <a:lnTo>
                      <a:pt x="131445" y="164783"/>
                    </a:lnTo>
                    <a:cubicBezTo>
                      <a:pt x="128588" y="165735"/>
                      <a:pt x="125730" y="165735"/>
                      <a:pt x="122873" y="163830"/>
                    </a:cubicBezTo>
                    <a:cubicBezTo>
                      <a:pt x="120968" y="162878"/>
                      <a:pt x="120015" y="160973"/>
                      <a:pt x="118110" y="160020"/>
                    </a:cubicBezTo>
                    <a:cubicBezTo>
                      <a:pt x="114300" y="157163"/>
                      <a:pt x="109538" y="155258"/>
                      <a:pt x="105727" y="154305"/>
                    </a:cubicBezTo>
                    <a:cubicBezTo>
                      <a:pt x="93345" y="150495"/>
                      <a:pt x="80010" y="148590"/>
                      <a:pt x="66675" y="148590"/>
                    </a:cubicBezTo>
                    <a:cubicBezTo>
                      <a:pt x="72390" y="145733"/>
                      <a:pt x="78105" y="145733"/>
                      <a:pt x="84773" y="143828"/>
                    </a:cubicBezTo>
                    <a:cubicBezTo>
                      <a:pt x="93345" y="140970"/>
                      <a:pt x="101918" y="138113"/>
                      <a:pt x="110490" y="139065"/>
                    </a:cubicBezTo>
                    <a:cubicBezTo>
                      <a:pt x="108585" y="138113"/>
                      <a:pt x="106680" y="139065"/>
                      <a:pt x="105727" y="139065"/>
                    </a:cubicBezTo>
                    <a:cubicBezTo>
                      <a:pt x="98107" y="138113"/>
                      <a:pt x="91440" y="140970"/>
                      <a:pt x="83820" y="141923"/>
                    </a:cubicBezTo>
                    <a:cubicBezTo>
                      <a:pt x="79057" y="142875"/>
                      <a:pt x="74295" y="144780"/>
                      <a:pt x="68580" y="145733"/>
                    </a:cubicBezTo>
                    <a:cubicBezTo>
                      <a:pt x="65723" y="146685"/>
                      <a:pt x="63818" y="149542"/>
                      <a:pt x="60007" y="149542"/>
                    </a:cubicBezTo>
                    <a:lnTo>
                      <a:pt x="60007" y="147638"/>
                    </a:lnTo>
                    <a:cubicBezTo>
                      <a:pt x="64770" y="141923"/>
                      <a:pt x="71438" y="135255"/>
                      <a:pt x="79057" y="135255"/>
                    </a:cubicBezTo>
                    <a:cubicBezTo>
                      <a:pt x="88582" y="133350"/>
                      <a:pt x="97155" y="135255"/>
                      <a:pt x="105727" y="136208"/>
                    </a:cubicBezTo>
                    <a:cubicBezTo>
                      <a:pt x="112395" y="137160"/>
                      <a:pt x="118110" y="138113"/>
                      <a:pt x="124777" y="140017"/>
                    </a:cubicBezTo>
                    <a:cubicBezTo>
                      <a:pt x="127635" y="140017"/>
                      <a:pt x="127635" y="143828"/>
                      <a:pt x="129540" y="144780"/>
                    </a:cubicBezTo>
                    <a:cubicBezTo>
                      <a:pt x="132398" y="145733"/>
                      <a:pt x="135255" y="144780"/>
                      <a:pt x="139065" y="146685"/>
                    </a:cubicBezTo>
                    <a:cubicBezTo>
                      <a:pt x="139065" y="145733"/>
                      <a:pt x="138113" y="144780"/>
                      <a:pt x="139065" y="143828"/>
                    </a:cubicBezTo>
                    <a:cubicBezTo>
                      <a:pt x="140970" y="141923"/>
                      <a:pt x="143827" y="144780"/>
                      <a:pt x="145733" y="142875"/>
                    </a:cubicBezTo>
                    <a:cubicBezTo>
                      <a:pt x="149543" y="140017"/>
                      <a:pt x="141923" y="136208"/>
                      <a:pt x="140018" y="132398"/>
                    </a:cubicBezTo>
                    <a:cubicBezTo>
                      <a:pt x="140018" y="131445"/>
                      <a:pt x="140970" y="131445"/>
                      <a:pt x="140970" y="131445"/>
                    </a:cubicBezTo>
                    <a:cubicBezTo>
                      <a:pt x="144780" y="135255"/>
                      <a:pt x="147638" y="139065"/>
                      <a:pt x="153352" y="141923"/>
                    </a:cubicBezTo>
                    <a:cubicBezTo>
                      <a:pt x="156210" y="142875"/>
                      <a:pt x="161925" y="144780"/>
                      <a:pt x="160973" y="140970"/>
                    </a:cubicBezTo>
                    <a:cubicBezTo>
                      <a:pt x="158115" y="135255"/>
                      <a:pt x="153352" y="130492"/>
                      <a:pt x="149543" y="125730"/>
                    </a:cubicBezTo>
                    <a:lnTo>
                      <a:pt x="149543" y="123825"/>
                    </a:lnTo>
                    <a:cubicBezTo>
                      <a:pt x="148590" y="123825"/>
                      <a:pt x="148590" y="122873"/>
                      <a:pt x="147638" y="122873"/>
                    </a:cubicBezTo>
                    <a:lnTo>
                      <a:pt x="147638" y="120015"/>
                    </a:lnTo>
                    <a:cubicBezTo>
                      <a:pt x="145733" y="119063"/>
                      <a:pt x="145733" y="117158"/>
                      <a:pt x="144780" y="115253"/>
                    </a:cubicBezTo>
                    <a:cubicBezTo>
                      <a:pt x="142875" y="112395"/>
                      <a:pt x="143827" y="109538"/>
                      <a:pt x="142875" y="105728"/>
                    </a:cubicBezTo>
                    <a:cubicBezTo>
                      <a:pt x="142875" y="103823"/>
                      <a:pt x="142875" y="100965"/>
                      <a:pt x="141923" y="98108"/>
                    </a:cubicBezTo>
                    <a:cubicBezTo>
                      <a:pt x="140018" y="89535"/>
                      <a:pt x="138113" y="81915"/>
                      <a:pt x="137160" y="73342"/>
                    </a:cubicBezTo>
                    <a:cubicBezTo>
                      <a:pt x="136208" y="63817"/>
                      <a:pt x="142875" y="56197"/>
                      <a:pt x="147638" y="47625"/>
                    </a:cubicBezTo>
                    <a:cubicBezTo>
                      <a:pt x="151448" y="41910"/>
                      <a:pt x="155258" y="35242"/>
                      <a:pt x="161925" y="31433"/>
                    </a:cubicBezTo>
                    <a:cubicBezTo>
                      <a:pt x="163830" y="25718"/>
                      <a:pt x="167640" y="20003"/>
                      <a:pt x="171450" y="15240"/>
                    </a:cubicBezTo>
                    <a:cubicBezTo>
                      <a:pt x="175260" y="10478"/>
                      <a:pt x="181927" y="7620"/>
                      <a:pt x="187643" y="4763"/>
                    </a:cubicBezTo>
                    <a:cubicBezTo>
                      <a:pt x="194310" y="1905"/>
                      <a:pt x="200977" y="0"/>
                      <a:pt x="200977" y="0"/>
                    </a:cubicBezTo>
                    <a:lnTo>
                      <a:pt x="302895" y="0"/>
                    </a:lnTo>
                    <a:cubicBezTo>
                      <a:pt x="302895" y="0"/>
                      <a:pt x="303848" y="0"/>
                      <a:pt x="305753" y="953"/>
                    </a:cubicBezTo>
                    <a:cubicBezTo>
                      <a:pt x="307658" y="1905"/>
                      <a:pt x="311467" y="3810"/>
                      <a:pt x="313373" y="4763"/>
                    </a:cubicBezTo>
                    <a:cubicBezTo>
                      <a:pt x="317183" y="6668"/>
                      <a:pt x="320992" y="9525"/>
                      <a:pt x="322898" y="13335"/>
                    </a:cubicBezTo>
                    <a:cubicBezTo>
                      <a:pt x="323850" y="15240"/>
                      <a:pt x="325755" y="18097"/>
                      <a:pt x="324803" y="20003"/>
                    </a:cubicBezTo>
                    <a:cubicBezTo>
                      <a:pt x="323850" y="22860"/>
                      <a:pt x="322898" y="26670"/>
                      <a:pt x="320992" y="27622"/>
                    </a:cubicBezTo>
                    <a:cubicBezTo>
                      <a:pt x="318135" y="29528"/>
                      <a:pt x="314325" y="29528"/>
                      <a:pt x="310515" y="28575"/>
                    </a:cubicBezTo>
                    <a:cubicBezTo>
                      <a:pt x="308610" y="28575"/>
                      <a:pt x="306705" y="27622"/>
                      <a:pt x="304800" y="27622"/>
                    </a:cubicBezTo>
                    <a:cubicBezTo>
                      <a:pt x="312420" y="30480"/>
                      <a:pt x="320040" y="34290"/>
                      <a:pt x="324803" y="40958"/>
                    </a:cubicBezTo>
                    <a:cubicBezTo>
                      <a:pt x="325755" y="41910"/>
                      <a:pt x="327660" y="42863"/>
                      <a:pt x="329565" y="42863"/>
                    </a:cubicBezTo>
                    <a:cubicBezTo>
                      <a:pt x="330517" y="42863"/>
                      <a:pt x="330517" y="43815"/>
                      <a:pt x="330517" y="44767"/>
                    </a:cubicBezTo>
                    <a:cubicBezTo>
                      <a:pt x="329565" y="45720"/>
                      <a:pt x="328613" y="46672"/>
                      <a:pt x="328613" y="47625"/>
                    </a:cubicBezTo>
                    <a:lnTo>
                      <a:pt x="330517" y="47625"/>
                    </a:lnTo>
                    <a:cubicBezTo>
                      <a:pt x="333375" y="46672"/>
                      <a:pt x="332423" y="41910"/>
                      <a:pt x="336233" y="42863"/>
                    </a:cubicBezTo>
                    <a:cubicBezTo>
                      <a:pt x="339090" y="44767"/>
                      <a:pt x="340042" y="47625"/>
                      <a:pt x="338138" y="50483"/>
                    </a:cubicBezTo>
                    <a:cubicBezTo>
                      <a:pt x="336233" y="52388"/>
                      <a:pt x="334328" y="54292"/>
                      <a:pt x="332423" y="55245"/>
                    </a:cubicBezTo>
                    <a:cubicBezTo>
                      <a:pt x="331470" y="56197"/>
                      <a:pt x="331470" y="58103"/>
                      <a:pt x="332423" y="59055"/>
                    </a:cubicBezTo>
                    <a:cubicBezTo>
                      <a:pt x="334328" y="60960"/>
                      <a:pt x="334328" y="62865"/>
                      <a:pt x="335280" y="64770"/>
                    </a:cubicBezTo>
                    <a:cubicBezTo>
                      <a:pt x="337185" y="68580"/>
                      <a:pt x="337185" y="72390"/>
                      <a:pt x="339090" y="76200"/>
                    </a:cubicBezTo>
                    <a:cubicBezTo>
                      <a:pt x="340995" y="83820"/>
                      <a:pt x="342900" y="91440"/>
                      <a:pt x="342900" y="99060"/>
                    </a:cubicBezTo>
                    <a:cubicBezTo>
                      <a:pt x="342900" y="102870"/>
                      <a:pt x="340995" y="106680"/>
                      <a:pt x="341948" y="110490"/>
                    </a:cubicBezTo>
                    <a:cubicBezTo>
                      <a:pt x="342900" y="114300"/>
                      <a:pt x="345758" y="118110"/>
                      <a:pt x="347663" y="120967"/>
                    </a:cubicBezTo>
                    <a:cubicBezTo>
                      <a:pt x="349567" y="123825"/>
                      <a:pt x="351473" y="125730"/>
                      <a:pt x="353378" y="129540"/>
                    </a:cubicBezTo>
                    <a:cubicBezTo>
                      <a:pt x="356235" y="134303"/>
                      <a:pt x="361950" y="140017"/>
                      <a:pt x="359092" y="145733"/>
                    </a:cubicBezTo>
                    <a:cubicBezTo>
                      <a:pt x="357188" y="149542"/>
                      <a:pt x="351473" y="148590"/>
                      <a:pt x="348615" y="150495"/>
                    </a:cubicBezTo>
                    <a:cubicBezTo>
                      <a:pt x="345758" y="153353"/>
                      <a:pt x="347663" y="157163"/>
                      <a:pt x="349567" y="160020"/>
                    </a:cubicBezTo>
                    <a:cubicBezTo>
                      <a:pt x="352425" y="164783"/>
                      <a:pt x="346710" y="167640"/>
                      <a:pt x="342900" y="169545"/>
                    </a:cubicBezTo>
                    <a:cubicBezTo>
                      <a:pt x="343853" y="171450"/>
                      <a:pt x="345758" y="170498"/>
                      <a:pt x="346710" y="171450"/>
                    </a:cubicBezTo>
                    <a:cubicBezTo>
                      <a:pt x="347663" y="174308"/>
                      <a:pt x="349567" y="175260"/>
                      <a:pt x="348615" y="178117"/>
                    </a:cubicBezTo>
                    <a:cubicBezTo>
                      <a:pt x="346710" y="180975"/>
                      <a:pt x="340042" y="182880"/>
                      <a:pt x="343853" y="187642"/>
                    </a:cubicBezTo>
                    <a:cubicBezTo>
                      <a:pt x="345758" y="191453"/>
                      <a:pt x="344805" y="195263"/>
                      <a:pt x="342900" y="199073"/>
                    </a:cubicBezTo>
                    <a:cubicBezTo>
                      <a:pt x="340995" y="203835"/>
                      <a:pt x="337185" y="205740"/>
                      <a:pt x="333375" y="206692"/>
                    </a:cubicBezTo>
                    <a:cubicBezTo>
                      <a:pt x="330517" y="207645"/>
                      <a:pt x="326708" y="207645"/>
                      <a:pt x="323850" y="207645"/>
                    </a:cubicBezTo>
                    <a:cubicBezTo>
                      <a:pt x="320040" y="205740"/>
                      <a:pt x="319088" y="205740"/>
                      <a:pt x="318135" y="205740"/>
                    </a:cubicBezTo>
                    <a:cubicBezTo>
                      <a:pt x="309563" y="204788"/>
                      <a:pt x="300990" y="201930"/>
                      <a:pt x="292417" y="201930"/>
                    </a:cubicBezTo>
                    <a:cubicBezTo>
                      <a:pt x="289560" y="202883"/>
                      <a:pt x="287655" y="202883"/>
                      <a:pt x="285750" y="203835"/>
                    </a:cubicBezTo>
                    <a:cubicBezTo>
                      <a:pt x="283845" y="205740"/>
                      <a:pt x="280988" y="207645"/>
                      <a:pt x="280035" y="209550"/>
                    </a:cubicBezTo>
                    <a:cubicBezTo>
                      <a:pt x="280035" y="209550"/>
                      <a:pt x="280035" y="209550"/>
                      <a:pt x="280035" y="209550"/>
                    </a:cubicBezTo>
                    <a:cubicBezTo>
                      <a:pt x="280035" y="209550"/>
                      <a:pt x="279083" y="210503"/>
                      <a:pt x="279083" y="210503"/>
                    </a:cubicBezTo>
                    <a:cubicBezTo>
                      <a:pt x="279083" y="210503"/>
                      <a:pt x="279083" y="211455"/>
                      <a:pt x="278130" y="211455"/>
                    </a:cubicBezTo>
                    <a:cubicBezTo>
                      <a:pt x="278130" y="211455"/>
                      <a:pt x="278130" y="211455"/>
                      <a:pt x="278130" y="212408"/>
                    </a:cubicBezTo>
                    <a:cubicBezTo>
                      <a:pt x="276225" y="214313"/>
                      <a:pt x="275273" y="216217"/>
                      <a:pt x="274320" y="218123"/>
                    </a:cubicBezTo>
                    <a:cubicBezTo>
                      <a:pt x="274320" y="218123"/>
                      <a:pt x="274320" y="218123"/>
                      <a:pt x="274320" y="218123"/>
                    </a:cubicBezTo>
                    <a:cubicBezTo>
                      <a:pt x="274320" y="218123"/>
                      <a:pt x="274320" y="219075"/>
                      <a:pt x="274320" y="219075"/>
                    </a:cubicBezTo>
                    <a:cubicBezTo>
                      <a:pt x="272415" y="221933"/>
                      <a:pt x="271463" y="225742"/>
                      <a:pt x="270510" y="228600"/>
                    </a:cubicBezTo>
                    <a:cubicBezTo>
                      <a:pt x="266700" y="240030"/>
                      <a:pt x="268605" y="250508"/>
                      <a:pt x="271463" y="252413"/>
                    </a:cubicBezTo>
                    <a:cubicBezTo>
                      <a:pt x="272415" y="253365"/>
                      <a:pt x="288608" y="258128"/>
                      <a:pt x="299085" y="262890"/>
                    </a:cubicBezTo>
                    <a:cubicBezTo>
                      <a:pt x="304800" y="264795"/>
                      <a:pt x="307658" y="266700"/>
                      <a:pt x="311467" y="268605"/>
                    </a:cubicBezTo>
                    <a:lnTo>
                      <a:pt x="101918" y="268605"/>
                    </a:lnTo>
                    <a:cubicBezTo>
                      <a:pt x="111443" y="261938"/>
                      <a:pt x="120968" y="258128"/>
                      <a:pt x="135255" y="251460"/>
                    </a:cubicBezTo>
                    <a:cubicBezTo>
                      <a:pt x="138113" y="249555"/>
                      <a:pt x="153352" y="242888"/>
                      <a:pt x="158115" y="237173"/>
                    </a:cubicBezTo>
                    <a:moveTo>
                      <a:pt x="79057" y="200978"/>
                    </a:moveTo>
                    <a:cubicBezTo>
                      <a:pt x="78105" y="200978"/>
                      <a:pt x="76200" y="201930"/>
                      <a:pt x="76200" y="200025"/>
                    </a:cubicBezTo>
                    <a:cubicBezTo>
                      <a:pt x="77152" y="197167"/>
                      <a:pt x="80010" y="197167"/>
                      <a:pt x="81915" y="196215"/>
                    </a:cubicBezTo>
                    <a:cubicBezTo>
                      <a:pt x="82868" y="195263"/>
                      <a:pt x="84773" y="194310"/>
                      <a:pt x="85725" y="195263"/>
                    </a:cubicBezTo>
                    <a:cubicBezTo>
                      <a:pt x="86677" y="197167"/>
                      <a:pt x="88582" y="196215"/>
                      <a:pt x="89535" y="197167"/>
                    </a:cubicBezTo>
                    <a:cubicBezTo>
                      <a:pt x="86677" y="200978"/>
                      <a:pt x="82868" y="200025"/>
                      <a:pt x="79057" y="200978"/>
                    </a:cubicBezTo>
                    <a:moveTo>
                      <a:pt x="952" y="189548"/>
                    </a:moveTo>
                    <a:cubicBezTo>
                      <a:pt x="952" y="189548"/>
                      <a:pt x="0" y="188595"/>
                      <a:pt x="0" y="188595"/>
                    </a:cubicBezTo>
                    <a:cubicBezTo>
                      <a:pt x="6668" y="180023"/>
                      <a:pt x="11430" y="171450"/>
                      <a:pt x="16193" y="162878"/>
                    </a:cubicBezTo>
                    <a:cubicBezTo>
                      <a:pt x="22860" y="159067"/>
                      <a:pt x="28575" y="154305"/>
                      <a:pt x="33338" y="148590"/>
                    </a:cubicBezTo>
                    <a:cubicBezTo>
                      <a:pt x="41910" y="139065"/>
                      <a:pt x="51435" y="131445"/>
                      <a:pt x="61913" y="125730"/>
                    </a:cubicBezTo>
                    <a:cubicBezTo>
                      <a:pt x="65723" y="123825"/>
                      <a:pt x="71438" y="124778"/>
                      <a:pt x="75248" y="126683"/>
                    </a:cubicBezTo>
                    <a:cubicBezTo>
                      <a:pt x="73343" y="128588"/>
                      <a:pt x="71438" y="128588"/>
                      <a:pt x="69532" y="129540"/>
                    </a:cubicBezTo>
                    <a:cubicBezTo>
                      <a:pt x="68580" y="129540"/>
                      <a:pt x="68580" y="129540"/>
                      <a:pt x="67627" y="128588"/>
                    </a:cubicBezTo>
                    <a:cubicBezTo>
                      <a:pt x="68580" y="127635"/>
                      <a:pt x="68580" y="127635"/>
                      <a:pt x="68580" y="126683"/>
                    </a:cubicBezTo>
                    <a:cubicBezTo>
                      <a:pt x="63818" y="132398"/>
                      <a:pt x="56198" y="135255"/>
                      <a:pt x="52388" y="141923"/>
                    </a:cubicBezTo>
                    <a:cubicBezTo>
                      <a:pt x="49530" y="146685"/>
                      <a:pt x="47625" y="153353"/>
                      <a:pt x="40957" y="155258"/>
                    </a:cubicBezTo>
                    <a:cubicBezTo>
                      <a:pt x="39052" y="156210"/>
                      <a:pt x="41910" y="153353"/>
                      <a:pt x="40005" y="154305"/>
                    </a:cubicBezTo>
                    <a:cubicBezTo>
                      <a:pt x="24765" y="164783"/>
                      <a:pt x="13335" y="176213"/>
                      <a:pt x="952" y="189548"/>
                    </a:cubicBezTo>
                    <a:moveTo>
                      <a:pt x="43815" y="156210"/>
                    </a:moveTo>
                    <a:cubicBezTo>
                      <a:pt x="42863" y="157163"/>
                      <a:pt x="42863" y="157163"/>
                      <a:pt x="41910" y="158115"/>
                    </a:cubicBezTo>
                    <a:cubicBezTo>
                      <a:pt x="40957" y="159067"/>
                      <a:pt x="40957" y="160020"/>
                      <a:pt x="40005" y="160020"/>
                    </a:cubicBezTo>
                    <a:cubicBezTo>
                      <a:pt x="39052" y="160020"/>
                      <a:pt x="39052" y="160020"/>
                      <a:pt x="39052" y="159067"/>
                    </a:cubicBezTo>
                    <a:cubicBezTo>
                      <a:pt x="40005" y="157163"/>
                      <a:pt x="40957" y="155258"/>
                      <a:pt x="42863" y="154305"/>
                    </a:cubicBezTo>
                    <a:cubicBezTo>
                      <a:pt x="43815" y="155258"/>
                      <a:pt x="43815" y="155258"/>
                      <a:pt x="43815" y="156210"/>
                    </a:cubicBezTo>
                    <a:moveTo>
                      <a:pt x="67627" y="232410"/>
                    </a:moveTo>
                    <a:cubicBezTo>
                      <a:pt x="67627" y="233363"/>
                      <a:pt x="66675" y="233363"/>
                      <a:pt x="66675" y="234315"/>
                    </a:cubicBezTo>
                    <a:cubicBezTo>
                      <a:pt x="67627" y="234315"/>
                      <a:pt x="67627" y="234315"/>
                      <a:pt x="67627" y="235267"/>
                    </a:cubicBezTo>
                    <a:cubicBezTo>
                      <a:pt x="66675" y="236220"/>
                      <a:pt x="65723" y="237173"/>
                      <a:pt x="63818" y="238125"/>
                    </a:cubicBezTo>
                    <a:cubicBezTo>
                      <a:pt x="63818" y="238125"/>
                      <a:pt x="63818" y="238125"/>
                      <a:pt x="62865" y="238125"/>
                    </a:cubicBezTo>
                    <a:cubicBezTo>
                      <a:pt x="61913" y="239078"/>
                      <a:pt x="61913" y="239078"/>
                      <a:pt x="60960" y="240030"/>
                    </a:cubicBezTo>
                    <a:cubicBezTo>
                      <a:pt x="60007" y="240983"/>
                      <a:pt x="57150" y="240030"/>
                      <a:pt x="58102" y="239078"/>
                    </a:cubicBezTo>
                    <a:cubicBezTo>
                      <a:pt x="59055" y="238125"/>
                      <a:pt x="60960" y="236220"/>
                      <a:pt x="61913" y="235267"/>
                    </a:cubicBezTo>
                    <a:cubicBezTo>
                      <a:pt x="62865" y="234315"/>
                      <a:pt x="63818" y="234315"/>
                      <a:pt x="63818" y="233363"/>
                    </a:cubicBezTo>
                    <a:cubicBezTo>
                      <a:pt x="63818" y="233363"/>
                      <a:pt x="64770" y="232410"/>
                      <a:pt x="64770" y="232410"/>
                    </a:cubicBezTo>
                    <a:cubicBezTo>
                      <a:pt x="64770" y="231458"/>
                      <a:pt x="67627" y="231458"/>
                      <a:pt x="67627" y="232410"/>
                    </a:cubicBezTo>
                    <a:moveTo>
                      <a:pt x="58102" y="228600"/>
                    </a:moveTo>
                    <a:cubicBezTo>
                      <a:pt x="58102" y="228600"/>
                      <a:pt x="58102" y="228600"/>
                      <a:pt x="58102" y="228600"/>
                    </a:cubicBezTo>
                    <a:cubicBezTo>
                      <a:pt x="56198" y="230505"/>
                      <a:pt x="54293" y="231458"/>
                      <a:pt x="52388" y="232410"/>
                    </a:cubicBezTo>
                    <a:cubicBezTo>
                      <a:pt x="50482" y="233363"/>
                      <a:pt x="47625" y="234315"/>
                      <a:pt x="45720" y="235267"/>
                    </a:cubicBezTo>
                    <a:cubicBezTo>
                      <a:pt x="45720" y="235267"/>
                      <a:pt x="45720" y="235267"/>
                      <a:pt x="45720" y="235267"/>
                    </a:cubicBezTo>
                    <a:cubicBezTo>
                      <a:pt x="45720" y="235267"/>
                      <a:pt x="44768" y="235267"/>
                      <a:pt x="44768" y="235267"/>
                    </a:cubicBezTo>
                    <a:cubicBezTo>
                      <a:pt x="42863" y="236220"/>
                      <a:pt x="40957" y="238125"/>
                      <a:pt x="40005" y="239078"/>
                    </a:cubicBezTo>
                    <a:cubicBezTo>
                      <a:pt x="40005" y="239078"/>
                      <a:pt x="40005" y="239078"/>
                      <a:pt x="39052" y="240030"/>
                    </a:cubicBezTo>
                    <a:cubicBezTo>
                      <a:pt x="39052" y="240030"/>
                      <a:pt x="39052" y="240030"/>
                      <a:pt x="39052" y="240030"/>
                    </a:cubicBezTo>
                    <a:cubicBezTo>
                      <a:pt x="39052" y="240030"/>
                      <a:pt x="39052" y="240030"/>
                      <a:pt x="39052" y="240030"/>
                    </a:cubicBezTo>
                    <a:cubicBezTo>
                      <a:pt x="39052" y="240030"/>
                      <a:pt x="38100" y="240983"/>
                      <a:pt x="38100" y="240983"/>
                    </a:cubicBezTo>
                    <a:cubicBezTo>
                      <a:pt x="38100" y="240983"/>
                      <a:pt x="38100" y="240983"/>
                      <a:pt x="38100" y="240983"/>
                    </a:cubicBezTo>
                    <a:cubicBezTo>
                      <a:pt x="38100" y="240983"/>
                      <a:pt x="38100" y="240983"/>
                      <a:pt x="38100" y="240983"/>
                    </a:cubicBezTo>
                    <a:cubicBezTo>
                      <a:pt x="38100" y="240983"/>
                      <a:pt x="37148" y="241935"/>
                      <a:pt x="37148" y="241935"/>
                    </a:cubicBezTo>
                    <a:cubicBezTo>
                      <a:pt x="37148" y="241935"/>
                      <a:pt x="37148" y="242888"/>
                      <a:pt x="36195" y="242888"/>
                    </a:cubicBezTo>
                    <a:cubicBezTo>
                      <a:pt x="36195" y="242888"/>
                      <a:pt x="35243" y="242888"/>
                      <a:pt x="35243" y="242888"/>
                    </a:cubicBezTo>
                    <a:cubicBezTo>
                      <a:pt x="35243" y="242888"/>
                      <a:pt x="35243" y="242888"/>
                      <a:pt x="35243" y="242888"/>
                    </a:cubicBezTo>
                    <a:cubicBezTo>
                      <a:pt x="35243" y="242888"/>
                      <a:pt x="34290" y="242888"/>
                      <a:pt x="34290" y="242888"/>
                    </a:cubicBezTo>
                    <a:cubicBezTo>
                      <a:pt x="34290" y="242888"/>
                      <a:pt x="33338" y="242888"/>
                      <a:pt x="33338" y="242888"/>
                    </a:cubicBezTo>
                    <a:cubicBezTo>
                      <a:pt x="33338" y="242888"/>
                      <a:pt x="33338" y="242888"/>
                      <a:pt x="33338" y="242888"/>
                    </a:cubicBezTo>
                    <a:cubicBezTo>
                      <a:pt x="33338" y="242888"/>
                      <a:pt x="33338" y="242888"/>
                      <a:pt x="33338" y="242888"/>
                    </a:cubicBezTo>
                    <a:cubicBezTo>
                      <a:pt x="32385" y="243840"/>
                      <a:pt x="32385" y="243840"/>
                      <a:pt x="31432" y="244792"/>
                    </a:cubicBezTo>
                    <a:cubicBezTo>
                      <a:pt x="30480" y="245745"/>
                      <a:pt x="29527" y="246698"/>
                      <a:pt x="28575" y="247650"/>
                    </a:cubicBezTo>
                    <a:cubicBezTo>
                      <a:pt x="28575" y="247650"/>
                      <a:pt x="28575" y="247650"/>
                      <a:pt x="28575" y="247650"/>
                    </a:cubicBezTo>
                    <a:cubicBezTo>
                      <a:pt x="28575" y="247650"/>
                      <a:pt x="28575" y="247650"/>
                      <a:pt x="28575" y="247650"/>
                    </a:cubicBezTo>
                    <a:cubicBezTo>
                      <a:pt x="28575" y="247650"/>
                      <a:pt x="28575" y="247650"/>
                      <a:pt x="28575" y="247650"/>
                    </a:cubicBezTo>
                    <a:cubicBezTo>
                      <a:pt x="28575" y="247650"/>
                      <a:pt x="28575" y="247650"/>
                      <a:pt x="28575" y="247650"/>
                    </a:cubicBezTo>
                    <a:cubicBezTo>
                      <a:pt x="28575" y="247650"/>
                      <a:pt x="28575" y="247650"/>
                      <a:pt x="28575" y="247650"/>
                    </a:cubicBezTo>
                    <a:cubicBezTo>
                      <a:pt x="28575" y="247650"/>
                      <a:pt x="28575" y="247650"/>
                      <a:pt x="28575" y="248603"/>
                    </a:cubicBezTo>
                    <a:lnTo>
                      <a:pt x="28575" y="248603"/>
                    </a:lnTo>
                    <a:cubicBezTo>
                      <a:pt x="28575" y="248603"/>
                      <a:pt x="28575" y="248603"/>
                      <a:pt x="28575" y="248603"/>
                    </a:cubicBezTo>
                    <a:cubicBezTo>
                      <a:pt x="28575" y="248603"/>
                      <a:pt x="28575" y="248603"/>
                      <a:pt x="28575" y="248603"/>
                    </a:cubicBezTo>
                    <a:cubicBezTo>
                      <a:pt x="28575" y="248603"/>
                      <a:pt x="28575" y="248603"/>
                      <a:pt x="28575" y="248603"/>
                    </a:cubicBezTo>
                    <a:cubicBezTo>
                      <a:pt x="28575" y="248603"/>
                      <a:pt x="28575" y="247650"/>
                      <a:pt x="28575" y="247650"/>
                    </a:cubicBezTo>
                    <a:lnTo>
                      <a:pt x="28575" y="247650"/>
                    </a:lnTo>
                    <a:cubicBezTo>
                      <a:pt x="28575" y="247650"/>
                      <a:pt x="28575" y="247650"/>
                      <a:pt x="28575" y="247650"/>
                    </a:cubicBezTo>
                    <a:cubicBezTo>
                      <a:pt x="29527" y="246698"/>
                      <a:pt x="29527" y="246698"/>
                      <a:pt x="30480" y="245745"/>
                    </a:cubicBezTo>
                    <a:cubicBezTo>
                      <a:pt x="30480" y="245745"/>
                      <a:pt x="30480" y="245745"/>
                      <a:pt x="30480" y="245745"/>
                    </a:cubicBezTo>
                    <a:cubicBezTo>
                      <a:pt x="30480" y="245745"/>
                      <a:pt x="30480" y="245745"/>
                      <a:pt x="31432" y="244792"/>
                    </a:cubicBezTo>
                    <a:cubicBezTo>
                      <a:pt x="31432" y="244792"/>
                      <a:pt x="32385" y="243840"/>
                      <a:pt x="32385" y="243840"/>
                    </a:cubicBezTo>
                    <a:cubicBezTo>
                      <a:pt x="32385" y="243840"/>
                      <a:pt x="32385" y="243840"/>
                      <a:pt x="32385" y="243840"/>
                    </a:cubicBezTo>
                    <a:cubicBezTo>
                      <a:pt x="33338" y="242888"/>
                      <a:pt x="33338" y="241935"/>
                      <a:pt x="34290" y="241935"/>
                    </a:cubicBezTo>
                    <a:cubicBezTo>
                      <a:pt x="34290" y="241935"/>
                      <a:pt x="34290" y="241935"/>
                      <a:pt x="34290" y="241935"/>
                    </a:cubicBezTo>
                    <a:cubicBezTo>
                      <a:pt x="34290" y="241935"/>
                      <a:pt x="34290" y="241935"/>
                      <a:pt x="34290" y="241935"/>
                    </a:cubicBezTo>
                    <a:cubicBezTo>
                      <a:pt x="34290" y="241935"/>
                      <a:pt x="35243" y="240983"/>
                      <a:pt x="35243" y="240983"/>
                    </a:cubicBezTo>
                    <a:cubicBezTo>
                      <a:pt x="35243" y="240983"/>
                      <a:pt x="35243" y="240030"/>
                      <a:pt x="36195" y="240030"/>
                    </a:cubicBezTo>
                    <a:cubicBezTo>
                      <a:pt x="36195" y="240030"/>
                      <a:pt x="36195" y="240030"/>
                      <a:pt x="36195" y="240030"/>
                    </a:cubicBezTo>
                    <a:cubicBezTo>
                      <a:pt x="36195" y="240030"/>
                      <a:pt x="36195" y="240030"/>
                      <a:pt x="36195" y="240030"/>
                    </a:cubicBezTo>
                    <a:cubicBezTo>
                      <a:pt x="36195" y="240030"/>
                      <a:pt x="36195" y="240030"/>
                      <a:pt x="36195" y="240030"/>
                    </a:cubicBezTo>
                    <a:cubicBezTo>
                      <a:pt x="36195" y="240030"/>
                      <a:pt x="36195" y="239078"/>
                      <a:pt x="37148" y="239078"/>
                    </a:cubicBezTo>
                    <a:cubicBezTo>
                      <a:pt x="37148" y="239078"/>
                      <a:pt x="37148" y="239078"/>
                      <a:pt x="37148" y="239078"/>
                    </a:cubicBezTo>
                    <a:cubicBezTo>
                      <a:pt x="37148" y="239078"/>
                      <a:pt x="37148" y="239078"/>
                      <a:pt x="37148" y="239078"/>
                    </a:cubicBezTo>
                    <a:cubicBezTo>
                      <a:pt x="37148" y="239078"/>
                      <a:pt x="37148" y="239078"/>
                      <a:pt x="37148" y="238125"/>
                    </a:cubicBezTo>
                    <a:cubicBezTo>
                      <a:pt x="37148" y="238125"/>
                      <a:pt x="37148" y="238125"/>
                      <a:pt x="37148" y="238125"/>
                    </a:cubicBezTo>
                    <a:cubicBezTo>
                      <a:pt x="37148" y="238125"/>
                      <a:pt x="37148" y="237173"/>
                      <a:pt x="37148" y="237173"/>
                    </a:cubicBezTo>
                    <a:cubicBezTo>
                      <a:pt x="37148" y="237173"/>
                      <a:pt x="37148" y="237173"/>
                      <a:pt x="37148" y="237173"/>
                    </a:cubicBezTo>
                    <a:cubicBezTo>
                      <a:pt x="38100" y="236220"/>
                      <a:pt x="38100" y="235267"/>
                      <a:pt x="39052" y="234315"/>
                    </a:cubicBezTo>
                    <a:cubicBezTo>
                      <a:pt x="39052" y="234315"/>
                      <a:pt x="39052" y="234315"/>
                      <a:pt x="39052" y="234315"/>
                    </a:cubicBezTo>
                    <a:cubicBezTo>
                      <a:pt x="38100" y="234315"/>
                      <a:pt x="38100" y="235267"/>
                      <a:pt x="37148" y="236220"/>
                    </a:cubicBezTo>
                    <a:cubicBezTo>
                      <a:pt x="36195" y="236220"/>
                      <a:pt x="35243" y="236220"/>
                      <a:pt x="36195" y="235267"/>
                    </a:cubicBezTo>
                    <a:cubicBezTo>
                      <a:pt x="36195" y="235267"/>
                      <a:pt x="37148" y="234315"/>
                      <a:pt x="37148" y="234315"/>
                    </a:cubicBezTo>
                    <a:cubicBezTo>
                      <a:pt x="37148" y="234315"/>
                      <a:pt x="37148" y="234315"/>
                      <a:pt x="37148" y="234315"/>
                    </a:cubicBezTo>
                    <a:cubicBezTo>
                      <a:pt x="38100" y="233363"/>
                      <a:pt x="39052" y="232410"/>
                      <a:pt x="40005" y="231458"/>
                    </a:cubicBezTo>
                    <a:cubicBezTo>
                      <a:pt x="40957" y="231458"/>
                      <a:pt x="40957" y="230505"/>
                      <a:pt x="41910" y="230505"/>
                    </a:cubicBezTo>
                    <a:cubicBezTo>
                      <a:pt x="41910" y="230505"/>
                      <a:pt x="41910" y="230505"/>
                      <a:pt x="41910" y="230505"/>
                    </a:cubicBezTo>
                    <a:cubicBezTo>
                      <a:pt x="41910" y="230505"/>
                      <a:pt x="42863" y="229553"/>
                      <a:pt x="42863" y="229553"/>
                    </a:cubicBezTo>
                    <a:cubicBezTo>
                      <a:pt x="42863" y="229553"/>
                      <a:pt x="42863" y="229553"/>
                      <a:pt x="42863" y="229553"/>
                    </a:cubicBezTo>
                    <a:cubicBezTo>
                      <a:pt x="47625" y="224790"/>
                      <a:pt x="56198" y="224790"/>
                      <a:pt x="62865" y="221933"/>
                    </a:cubicBezTo>
                    <a:cubicBezTo>
                      <a:pt x="65723" y="220980"/>
                      <a:pt x="68580" y="222885"/>
                      <a:pt x="71438" y="221933"/>
                    </a:cubicBezTo>
                    <a:cubicBezTo>
                      <a:pt x="73343" y="221933"/>
                      <a:pt x="74295" y="221933"/>
                      <a:pt x="76200" y="222885"/>
                    </a:cubicBezTo>
                    <a:cubicBezTo>
                      <a:pt x="66675" y="222885"/>
                      <a:pt x="62865" y="225742"/>
                      <a:pt x="58102" y="228600"/>
                    </a:cubicBezTo>
                    <a:moveTo>
                      <a:pt x="68580" y="193358"/>
                    </a:moveTo>
                    <a:cubicBezTo>
                      <a:pt x="67627" y="192405"/>
                      <a:pt x="70485" y="193358"/>
                      <a:pt x="70485" y="192405"/>
                    </a:cubicBezTo>
                    <a:lnTo>
                      <a:pt x="66675" y="192405"/>
                    </a:lnTo>
                    <a:cubicBezTo>
                      <a:pt x="65723" y="192405"/>
                      <a:pt x="65723" y="191453"/>
                      <a:pt x="65723" y="191453"/>
                    </a:cubicBezTo>
                    <a:cubicBezTo>
                      <a:pt x="62865" y="192405"/>
                      <a:pt x="60007" y="193358"/>
                      <a:pt x="57150" y="193358"/>
                    </a:cubicBezTo>
                    <a:cubicBezTo>
                      <a:pt x="53340" y="194310"/>
                      <a:pt x="50482" y="197167"/>
                      <a:pt x="46673" y="198120"/>
                    </a:cubicBezTo>
                    <a:cubicBezTo>
                      <a:pt x="40957" y="200025"/>
                      <a:pt x="36195" y="204788"/>
                      <a:pt x="30480" y="206692"/>
                    </a:cubicBezTo>
                    <a:cubicBezTo>
                      <a:pt x="29527" y="206692"/>
                      <a:pt x="29527" y="205740"/>
                      <a:pt x="29527" y="205740"/>
                    </a:cubicBezTo>
                    <a:cubicBezTo>
                      <a:pt x="30480" y="203835"/>
                      <a:pt x="32385" y="203835"/>
                      <a:pt x="33338" y="201930"/>
                    </a:cubicBezTo>
                    <a:cubicBezTo>
                      <a:pt x="33338" y="200978"/>
                      <a:pt x="33338" y="200978"/>
                      <a:pt x="32385" y="200978"/>
                    </a:cubicBezTo>
                    <a:cubicBezTo>
                      <a:pt x="36195" y="195263"/>
                      <a:pt x="41910" y="192405"/>
                      <a:pt x="47625" y="187642"/>
                    </a:cubicBezTo>
                    <a:lnTo>
                      <a:pt x="47625" y="185738"/>
                    </a:lnTo>
                    <a:cubicBezTo>
                      <a:pt x="49530" y="183833"/>
                      <a:pt x="51435" y="182880"/>
                      <a:pt x="52388" y="180023"/>
                    </a:cubicBezTo>
                    <a:cubicBezTo>
                      <a:pt x="53340" y="178117"/>
                      <a:pt x="55245" y="176213"/>
                      <a:pt x="57150" y="175260"/>
                    </a:cubicBezTo>
                    <a:cubicBezTo>
                      <a:pt x="56198" y="174308"/>
                      <a:pt x="55245" y="174308"/>
                      <a:pt x="55245" y="173355"/>
                    </a:cubicBezTo>
                    <a:cubicBezTo>
                      <a:pt x="53340" y="173355"/>
                      <a:pt x="51435" y="174308"/>
                      <a:pt x="49530" y="172403"/>
                    </a:cubicBezTo>
                    <a:cubicBezTo>
                      <a:pt x="50482" y="171450"/>
                      <a:pt x="51435" y="170498"/>
                      <a:pt x="52388" y="170498"/>
                    </a:cubicBezTo>
                    <a:cubicBezTo>
                      <a:pt x="52388" y="170498"/>
                      <a:pt x="51435" y="170498"/>
                      <a:pt x="51435" y="169545"/>
                    </a:cubicBezTo>
                    <a:cubicBezTo>
                      <a:pt x="50482" y="168592"/>
                      <a:pt x="52388" y="167640"/>
                      <a:pt x="54293" y="166688"/>
                    </a:cubicBezTo>
                    <a:cubicBezTo>
                      <a:pt x="56198" y="165735"/>
                      <a:pt x="59055" y="165735"/>
                      <a:pt x="60007" y="164783"/>
                    </a:cubicBezTo>
                    <a:cubicBezTo>
                      <a:pt x="56198" y="163830"/>
                      <a:pt x="52388" y="165735"/>
                      <a:pt x="48577" y="163830"/>
                    </a:cubicBezTo>
                    <a:cubicBezTo>
                      <a:pt x="51435" y="157163"/>
                      <a:pt x="55245" y="151448"/>
                      <a:pt x="60960" y="148590"/>
                    </a:cubicBezTo>
                    <a:cubicBezTo>
                      <a:pt x="61913" y="148590"/>
                      <a:pt x="62865" y="148590"/>
                      <a:pt x="62865" y="149542"/>
                    </a:cubicBezTo>
                    <a:cubicBezTo>
                      <a:pt x="62865" y="152400"/>
                      <a:pt x="60960" y="154305"/>
                      <a:pt x="59055" y="154305"/>
                    </a:cubicBezTo>
                    <a:cubicBezTo>
                      <a:pt x="62865" y="155258"/>
                      <a:pt x="67627" y="155258"/>
                      <a:pt x="71438" y="157163"/>
                    </a:cubicBezTo>
                    <a:cubicBezTo>
                      <a:pt x="70485" y="158115"/>
                      <a:pt x="69532" y="158115"/>
                      <a:pt x="69532" y="158115"/>
                    </a:cubicBezTo>
                    <a:cubicBezTo>
                      <a:pt x="72390" y="160020"/>
                      <a:pt x="75248" y="159067"/>
                      <a:pt x="78105" y="160973"/>
                    </a:cubicBezTo>
                    <a:cubicBezTo>
                      <a:pt x="76200" y="162878"/>
                      <a:pt x="75248" y="160973"/>
                      <a:pt x="73343" y="160973"/>
                    </a:cubicBezTo>
                    <a:cubicBezTo>
                      <a:pt x="89535" y="165735"/>
                      <a:pt x="105727" y="169545"/>
                      <a:pt x="119063" y="179070"/>
                    </a:cubicBezTo>
                    <a:cubicBezTo>
                      <a:pt x="107632" y="184785"/>
                      <a:pt x="96202" y="187642"/>
                      <a:pt x="83820" y="189548"/>
                    </a:cubicBezTo>
                    <a:cubicBezTo>
                      <a:pt x="81915" y="189548"/>
                      <a:pt x="80963" y="189548"/>
                      <a:pt x="80010" y="188595"/>
                    </a:cubicBezTo>
                    <a:cubicBezTo>
                      <a:pt x="80010" y="189548"/>
                      <a:pt x="80010" y="190500"/>
                      <a:pt x="79057" y="190500"/>
                    </a:cubicBezTo>
                    <a:cubicBezTo>
                      <a:pt x="77152" y="190500"/>
                      <a:pt x="75248" y="190500"/>
                      <a:pt x="74295" y="191453"/>
                    </a:cubicBezTo>
                    <a:cubicBezTo>
                      <a:pt x="73343" y="194310"/>
                      <a:pt x="70485" y="194310"/>
                      <a:pt x="68580" y="193358"/>
                    </a:cubicBezTo>
                  </a:path>
                </a:pathLst>
              </a:custGeom>
              <a:solidFill>
                <a:srgbClr val="FFFFFF"/>
              </a:solidFill>
              <a:ln w="9525" cap="flat">
                <a:noFill/>
                <a:prstDash val="solid"/>
                <a:miter/>
              </a:ln>
            </p:spPr>
            <p:txBody>
              <a:bodyPr rtlCol="0" anchor="ctr"/>
              <a:lstStyle/>
              <a:p>
                <a:endParaRPr lang="fr-FR"/>
              </a:p>
            </p:txBody>
          </p:sp>
          <p:sp>
            <p:nvSpPr>
              <p:cNvPr id="16" name="Forme libre : forme 15">
                <a:extLst>
                  <a:ext uri="{FF2B5EF4-FFF2-40B4-BE49-F238E27FC236}">
                    <a16:creationId xmlns:a16="http://schemas.microsoft.com/office/drawing/2014/main" xmlns="" id="{D8D3202E-8F82-4420-97EA-F8CC611573DC}"/>
                  </a:ext>
                </a:extLst>
              </p:cNvPr>
              <p:cNvSpPr/>
              <p:nvPr/>
            </p:nvSpPr>
            <p:spPr>
              <a:xfrm>
                <a:off x="270509" y="270509"/>
                <a:ext cx="349567" cy="269557"/>
              </a:xfrm>
              <a:custGeom>
                <a:avLst/>
                <a:gdLst>
                  <a:gd name="connsiteX0" fmla="*/ 306705 w 349567"/>
                  <a:gd name="connsiteY0" fmla="*/ 237173 h 269557"/>
                  <a:gd name="connsiteX1" fmla="*/ 315278 w 349567"/>
                  <a:gd name="connsiteY1" fmla="*/ 227648 h 269557"/>
                  <a:gd name="connsiteX2" fmla="*/ 315278 w 349567"/>
                  <a:gd name="connsiteY2" fmla="*/ 227648 h 269557"/>
                  <a:gd name="connsiteX3" fmla="*/ 332423 w 349567"/>
                  <a:gd name="connsiteY3" fmla="*/ 210503 h 269557"/>
                  <a:gd name="connsiteX4" fmla="*/ 338138 w 349567"/>
                  <a:gd name="connsiteY4" fmla="*/ 205740 h 269557"/>
                  <a:gd name="connsiteX5" fmla="*/ 339090 w 349567"/>
                  <a:gd name="connsiteY5" fmla="*/ 203835 h 269557"/>
                  <a:gd name="connsiteX6" fmla="*/ 332423 w 349567"/>
                  <a:gd name="connsiteY6" fmla="*/ 207645 h 269557"/>
                  <a:gd name="connsiteX7" fmla="*/ 331470 w 349567"/>
                  <a:gd name="connsiteY7" fmla="*/ 206692 h 269557"/>
                  <a:gd name="connsiteX8" fmla="*/ 337185 w 349567"/>
                  <a:gd name="connsiteY8" fmla="*/ 202883 h 269557"/>
                  <a:gd name="connsiteX9" fmla="*/ 337185 w 349567"/>
                  <a:gd name="connsiteY9" fmla="*/ 202883 h 269557"/>
                  <a:gd name="connsiteX10" fmla="*/ 336233 w 349567"/>
                  <a:gd name="connsiteY10" fmla="*/ 201930 h 269557"/>
                  <a:gd name="connsiteX11" fmla="*/ 320040 w 349567"/>
                  <a:gd name="connsiteY11" fmla="*/ 210503 h 269557"/>
                  <a:gd name="connsiteX12" fmla="*/ 317183 w 349567"/>
                  <a:gd name="connsiteY12" fmla="*/ 209550 h 269557"/>
                  <a:gd name="connsiteX13" fmla="*/ 296228 w 349567"/>
                  <a:gd name="connsiteY13" fmla="*/ 221933 h 269557"/>
                  <a:gd name="connsiteX14" fmla="*/ 296228 w 349567"/>
                  <a:gd name="connsiteY14" fmla="*/ 220980 h 269557"/>
                  <a:gd name="connsiteX15" fmla="*/ 286703 w 349567"/>
                  <a:gd name="connsiteY15" fmla="*/ 224790 h 269557"/>
                  <a:gd name="connsiteX16" fmla="*/ 274320 w 349567"/>
                  <a:gd name="connsiteY16" fmla="*/ 225742 h 269557"/>
                  <a:gd name="connsiteX17" fmla="*/ 256223 w 349567"/>
                  <a:gd name="connsiteY17" fmla="*/ 228600 h 269557"/>
                  <a:gd name="connsiteX18" fmla="*/ 255270 w 349567"/>
                  <a:gd name="connsiteY18" fmla="*/ 228600 h 269557"/>
                  <a:gd name="connsiteX19" fmla="*/ 245745 w 349567"/>
                  <a:gd name="connsiteY19" fmla="*/ 232410 h 269557"/>
                  <a:gd name="connsiteX20" fmla="*/ 245745 w 349567"/>
                  <a:gd name="connsiteY20" fmla="*/ 232410 h 269557"/>
                  <a:gd name="connsiteX21" fmla="*/ 244792 w 349567"/>
                  <a:gd name="connsiteY21" fmla="*/ 233363 h 269557"/>
                  <a:gd name="connsiteX22" fmla="*/ 240983 w 349567"/>
                  <a:gd name="connsiteY22" fmla="*/ 236220 h 269557"/>
                  <a:gd name="connsiteX23" fmla="*/ 232410 w 349567"/>
                  <a:gd name="connsiteY23" fmla="*/ 242888 h 269557"/>
                  <a:gd name="connsiteX24" fmla="*/ 231458 w 349567"/>
                  <a:gd name="connsiteY24" fmla="*/ 242888 h 269557"/>
                  <a:gd name="connsiteX25" fmla="*/ 222885 w 349567"/>
                  <a:gd name="connsiteY25" fmla="*/ 250508 h 269557"/>
                  <a:gd name="connsiteX26" fmla="*/ 220980 w 349567"/>
                  <a:gd name="connsiteY26" fmla="*/ 250508 h 269557"/>
                  <a:gd name="connsiteX27" fmla="*/ 220980 w 349567"/>
                  <a:gd name="connsiteY27" fmla="*/ 250508 h 269557"/>
                  <a:gd name="connsiteX28" fmla="*/ 220980 w 349567"/>
                  <a:gd name="connsiteY28" fmla="*/ 249555 h 269557"/>
                  <a:gd name="connsiteX29" fmla="*/ 221933 w 349567"/>
                  <a:gd name="connsiteY29" fmla="*/ 247650 h 269557"/>
                  <a:gd name="connsiteX30" fmla="*/ 223838 w 349567"/>
                  <a:gd name="connsiteY30" fmla="*/ 245745 h 269557"/>
                  <a:gd name="connsiteX31" fmla="*/ 225742 w 349567"/>
                  <a:gd name="connsiteY31" fmla="*/ 242888 h 269557"/>
                  <a:gd name="connsiteX32" fmla="*/ 225742 w 349567"/>
                  <a:gd name="connsiteY32" fmla="*/ 241935 h 269557"/>
                  <a:gd name="connsiteX33" fmla="*/ 224790 w 349567"/>
                  <a:gd name="connsiteY33" fmla="*/ 241935 h 269557"/>
                  <a:gd name="connsiteX34" fmla="*/ 233363 w 349567"/>
                  <a:gd name="connsiteY34" fmla="*/ 235267 h 269557"/>
                  <a:gd name="connsiteX35" fmla="*/ 233363 w 349567"/>
                  <a:gd name="connsiteY35" fmla="*/ 235267 h 269557"/>
                  <a:gd name="connsiteX36" fmla="*/ 232410 w 349567"/>
                  <a:gd name="connsiteY36" fmla="*/ 234315 h 269557"/>
                  <a:gd name="connsiteX37" fmla="*/ 233363 w 349567"/>
                  <a:gd name="connsiteY37" fmla="*/ 233363 h 269557"/>
                  <a:gd name="connsiteX38" fmla="*/ 233363 w 349567"/>
                  <a:gd name="connsiteY38" fmla="*/ 233363 h 269557"/>
                  <a:gd name="connsiteX39" fmla="*/ 233363 w 349567"/>
                  <a:gd name="connsiteY39" fmla="*/ 233363 h 269557"/>
                  <a:gd name="connsiteX40" fmla="*/ 233363 w 349567"/>
                  <a:gd name="connsiteY40" fmla="*/ 234315 h 269557"/>
                  <a:gd name="connsiteX41" fmla="*/ 229553 w 349567"/>
                  <a:gd name="connsiteY41" fmla="*/ 237173 h 269557"/>
                  <a:gd name="connsiteX42" fmla="*/ 228600 w 349567"/>
                  <a:gd name="connsiteY42" fmla="*/ 237173 h 269557"/>
                  <a:gd name="connsiteX43" fmla="*/ 227648 w 349567"/>
                  <a:gd name="connsiteY43" fmla="*/ 237173 h 269557"/>
                  <a:gd name="connsiteX44" fmla="*/ 227648 w 349567"/>
                  <a:gd name="connsiteY44" fmla="*/ 237173 h 269557"/>
                  <a:gd name="connsiteX45" fmla="*/ 227648 w 349567"/>
                  <a:gd name="connsiteY45" fmla="*/ 237173 h 269557"/>
                  <a:gd name="connsiteX46" fmla="*/ 227648 w 349567"/>
                  <a:gd name="connsiteY46" fmla="*/ 237173 h 269557"/>
                  <a:gd name="connsiteX47" fmla="*/ 227648 w 349567"/>
                  <a:gd name="connsiteY47" fmla="*/ 237173 h 269557"/>
                  <a:gd name="connsiteX48" fmla="*/ 227648 w 349567"/>
                  <a:gd name="connsiteY48" fmla="*/ 237173 h 269557"/>
                  <a:gd name="connsiteX49" fmla="*/ 227648 w 349567"/>
                  <a:gd name="connsiteY49" fmla="*/ 237173 h 269557"/>
                  <a:gd name="connsiteX50" fmla="*/ 227648 w 349567"/>
                  <a:gd name="connsiteY50" fmla="*/ 236220 h 269557"/>
                  <a:gd name="connsiteX51" fmla="*/ 227648 w 349567"/>
                  <a:gd name="connsiteY51" fmla="*/ 236220 h 269557"/>
                  <a:gd name="connsiteX52" fmla="*/ 228600 w 349567"/>
                  <a:gd name="connsiteY52" fmla="*/ 235267 h 269557"/>
                  <a:gd name="connsiteX53" fmla="*/ 228600 w 349567"/>
                  <a:gd name="connsiteY53" fmla="*/ 234315 h 269557"/>
                  <a:gd name="connsiteX54" fmla="*/ 229553 w 349567"/>
                  <a:gd name="connsiteY54" fmla="*/ 233363 h 269557"/>
                  <a:gd name="connsiteX55" fmla="*/ 229553 w 349567"/>
                  <a:gd name="connsiteY55" fmla="*/ 232410 h 269557"/>
                  <a:gd name="connsiteX56" fmla="*/ 233363 w 349567"/>
                  <a:gd name="connsiteY56" fmla="*/ 229553 h 269557"/>
                  <a:gd name="connsiteX57" fmla="*/ 233363 w 349567"/>
                  <a:gd name="connsiteY57" fmla="*/ 229553 h 269557"/>
                  <a:gd name="connsiteX58" fmla="*/ 239078 w 349567"/>
                  <a:gd name="connsiteY58" fmla="*/ 226695 h 269557"/>
                  <a:gd name="connsiteX59" fmla="*/ 240030 w 349567"/>
                  <a:gd name="connsiteY59" fmla="*/ 225742 h 269557"/>
                  <a:gd name="connsiteX60" fmla="*/ 231458 w 349567"/>
                  <a:gd name="connsiteY60" fmla="*/ 229553 h 269557"/>
                  <a:gd name="connsiteX61" fmla="*/ 230505 w 349567"/>
                  <a:gd name="connsiteY61" fmla="*/ 229553 h 269557"/>
                  <a:gd name="connsiteX62" fmla="*/ 229553 w 349567"/>
                  <a:gd name="connsiteY62" fmla="*/ 229553 h 269557"/>
                  <a:gd name="connsiteX63" fmla="*/ 229553 w 349567"/>
                  <a:gd name="connsiteY63" fmla="*/ 229553 h 269557"/>
                  <a:gd name="connsiteX64" fmla="*/ 232410 w 349567"/>
                  <a:gd name="connsiteY64" fmla="*/ 226695 h 269557"/>
                  <a:gd name="connsiteX65" fmla="*/ 233363 w 349567"/>
                  <a:gd name="connsiteY65" fmla="*/ 227648 h 269557"/>
                  <a:gd name="connsiteX66" fmla="*/ 291465 w 349567"/>
                  <a:gd name="connsiteY66" fmla="*/ 211455 h 269557"/>
                  <a:gd name="connsiteX67" fmla="*/ 296228 w 349567"/>
                  <a:gd name="connsiteY67" fmla="*/ 208598 h 269557"/>
                  <a:gd name="connsiteX68" fmla="*/ 303848 w 349567"/>
                  <a:gd name="connsiteY68" fmla="*/ 203835 h 269557"/>
                  <a:gd name="connsiteX69" fmla="*/ 312420 w 349567"/>
                  <a:gd name="connsiteY69" fmla="*/ 192405 h 269557"/>
                  <a:gd name="connsiteX70" fmla="*/ 311468 w 349567"/>
                  <a:gd name="connsiteY70" fmla="*/ 191453 h 269557"/>
                  <a:gd name="connsiteX71" fmla="*/ 288608 w 349567"/>
                  <a:gd name="connsiteY71" fmla="*/ 208598 h 269557"/>
                  <a:gd name="connsiteX72" fmla="*/ 255270 w 349567"/>
                  <a:gd name="connsiteY72" fmla="*/ 214313 h 269557"/>
                  <a:gd name="connsiteX73" fmla="*/ 258128 w 349567"/>
                  <a:gd name="connsiteY73" fmla="*/ 213360 h 269557"/>
                  <a:gd name="connsiteX74" fmla="*/ 260033 w 349567"/>
                  <a:gd name="connsiteY74" fmla="*/ 210503 h 269557"/>
                  <a:gd name="connsiteX75" fmla="*/ 261938 w 349567"/>
                  <a:gd name="connsiteY75" fmla="*/ 210503 h 269557"/>
                  <a:gd name="connsiteX76" fmla="*/ 262890 w 349567"/>
                  <a:gd name="connsiteY76" fmla="*/ 209550 h 269557"/>
                  <a:gd name="connsiteX77" fmla="*/ 264795 w 349567"/>
                  <a:gd name="connsiteY77" fmla="*/ 208598 h 269557"/>
                  <a:gd name="connsiteX78" fmla="*/ 257175 w 349567"/>
                  <a:gd name="connsiteY78" fmla="*/ 208598 h 269557"/>
                  <a:gd name="connsiteX79" fmla="*/ 259080 w 349567"/>
                  <a:gd name="connsiteY79" fmla="*/ 205740 h 269557"/>
                  <a:gd name="connsiteX80" fmla="*/ 260985 w 349567"/>
                  <a:gd name="connsiteY80" fmla="*/ 205740 h 269557"/>
                  <a:gd name="connsiteX81" fmla="*/ 261938 w 349567"/>
                  <a:gd name="connsiteY81" fmla="*/ 203835 h 269557"/>
                  <a:gd name="connsiteX82" fmla="*/ 283845 w 349567"/>
                  <a:gd name="connsiteY82" fmla="*/ 191453 h 269557"/>
                  <a:gd name="connsiteX83" fmla="*/ 280035 w 349567"/>
                  <a:gd name="connsiteY83" fmla="*/ 192405 h 269557"/>
                  <a:gd name="connsiteX84" fmla="*/ 280988 w 349567"/>
                  <a:gd name="connsiteY84" fmla="*/ 190500 h 269557"/>
                  <a:gd name="connsiteX85" fmla="*/ 297180 w 349567"/>
                  <a:gd name="connsiteY85" fmla="*/ 183833 h 269557"/>
                  <a:gd name="connsiteX86" fmla="*/ 291465 w 349567"/>
                  <a:gd name="connsiteY86" fmla="*/ 183833 h 269557"/>
                  <a:gd name="connsiteX87" fmla="*/ 294323 w 349567"/>
                  <a:gd name="connsiteY87" fmla="*/ 181928 h 269557"/>
                  <a:gd name="connsiteX88" fmla="*/ 294323 w 349567"/>
                  <a:gd name="connsiteY88" fmla="*/ 180023 h 269557"/>
                  <a:gd name="connsiteX89" fmla="*/ 295275 w 349567"/>
                  <a:gd name="connsiteY89" fmla="*/ 179070 h 269557"/>
                  <a:gd name="connsiteX90" fmla="*/ 294323 w 349567"/>
                  <a:gd name="connsiteY90" fmla="*/ 178117 h 269557"/>
                  <a:gd name="connsiteX91" fmla="*/ 297180 w 349567"/>
                  <a:gd name="connsiteY91" fmla="*/ 176213 h 269557"/>
                  <a:gd name="connsiteX92" fmla="*/ 295275 w 349567"/>
                  <a:gd name="connsiteY92" fmla="*/ 175260 h 269557"/>
                  <a:gd name="connsiteX93" fmla="*/ 301943 w 349567"/>
                  <a:gd name="connsiteY93" fmla="*/ 172403 h 269557"/>
                  <a:gd name="connsiteX94" fmla="*/ 300038 w 349567"/>
                  <a:gd name="connsiteY94" fmla="*/ 171450 h 269557"/>
                  <a:gd name="connsiteX95" fmla="*/ 300990 w 349567"/>
                  <a:gd name="connsiteY95" fmla="*/ 170498 h 269557"/>
                  <a:gd name="connsiteX96" fmla="*/ 300990 w 349567"/>
                  <a:gd name="connsiteY96" fmla="*/ 170498 h 269557"/>
                  <a:gd name="connsiteX97" fmla="*/ 300038 w 349567"/>
                  <a:gd name="connsiteY97" fmla="*/ 168592 h 269557"/>
                  <a:gd name="connsiteX98" fmla="*/ 304800 w 349567"/>
                  <a:gd name="connsiteY98" fmla="*/ 156210 h 269557"/>
                  <a:gd name="connsiteX99" fmla="*/ 303848 w 349567"/>
                  <a:gd name="connsiteY99" fmla="*/ 155258 h 269557"/>
                  <a:gd name="connsiteX100" fmla="*/ 282893 w 349567"/>
                  <a:gd name="connsiteY100" fmla="*/ 164783 h 269557"/>
                  <a:gd name="connsiteX101" fmla="*/ 280035 w 349567"/>
                  <a:gd name="connsiteY101" fmla="*/ 164783 h 269557"/>
                  <a:gd name="connsiteX102" fmla="*/ 271463 w 349567"/>
                  <a:gd name="connsiteY102" fmla="*/ 163830 h 269557"/>
                  <a:gd name="connsiteX103" fmla="*/ 266700 w 349567"/>
                  <a:gd name="connsiteY103" fmla="*/ 160020 h 269557"/>
                  <a:gd name="connsiteX104" fmla="*/ 254317 w 349567"/>
                  <a:gd name="connsiteY104" fmla="*/ 154305 h 269557"/>
                  <a:gd name="connsiteX105" fmla="*/ 215265 w 349567"/>
                  <a:gd name="connsiteY105" fmla="*/ 148590 h 269557"/>
                  <a:gd name="connsiteX106" fmla="*/ 233363 w 349567"/>
                  <a:gd name="connsiteY106" fmla="*/ 143828 h 269557"/>
                  <a:gd name="connsiteX107" fmla="*/ 259080 w 349567"/>
                  <a:gd name="connsiteY107" fmla="*/ 139065 h 269557"/>
                  <a:gd name="connsiteX108" fmla="*/ 254317 w 349567"/>
                  <a:gd name="connsiteY108" fmla="*/ 139065 h 269557"/>
                  <a:gd name="connsiteX109" fmla="*/ 232410 w 349567"/>
                  <a:gd name="connsiteY109" fmla="*/ 141923 h 269557"/>
                  <a:gd name="connsiteX110" fmla="*/ 217170 w 349567"/>
                  <a:gd name="connsiteY110" fmla="*/ 145733 h 269557"/>
                  <a:gd name="connsiteX111" fmla="*/ 208598 w 349567"/>
                  <a:gd name="connsiteY111" fmla="*/ 149542 h 269557"/>
                  <a:gd name="connsiteX112" fmla="*/ 208598 w 349567"/>
                  <a:gd name="connsiteY112" fmla="*/ 147638 h 269557"/>
                  <a:gd name="connsiteX113" fmla="*/ 227648 w 349567"/>
                  <a:gd name="connsiteY113" fmla="*/ 135255 h 269557"/>
                  <a:gd name="connsiteX114" fmla="*/ 254317 w 349567"/>
                  <a:gd name="connsiteY114" fmla="*/ 136208 h 269557"/>
                  <a:gd name="connsiteX115" fmla="*/ 273368 w 349567"/>
                  <a:gd name="connsiteY115" fmla="*/ 140017 h 269557"/>
                  <a:gd name="connsiteX116" fmla="*/ 278130 w 349567"/>
                  <a:gd name="connsiteY116" fmla="*/ 144780 h 269557"/>
                  <a:gd name="connsiteX117" fmla="*/ 287655 w 349567"/>
                  <a:gd name="connsiteY117" fmla="*/ 146685 h 269557"/>
                  <a:gd name="connsiteX118" fmla="*/ 287655 w 349567"/>
                  <a:gd name="connsiteY118" fmla="*/ 143828 h 269557"/>
                  <a:gd name="connsiteX119" fmla="*/ 294323 w 349567"/>
                  <a:gd name="connsiteY119" fmla="*/ 142875 h 269557"/>
                  <a:gd name="connsiteX120" fmla="*/ 288608 w 349567"/>
                  <a:gd name="connsiteY120" fmla="*/ 132398 h 269557"/>
                  <a:gd name="connsiteX121" fmla="*/ 289560 w 349567"/>
                  <a:gd name="connsiteY121" fmla="*/ 131445 h 269557"/>
                  <a:gd name="connsiteX122" fmla="*/ 301943 w 349567"/>
                  <a:gd name="connsiteY122" fmla="*/ 141923 h 269557"/>
                  <a:gd name="connsiteX123" fmla="*/ 309563 w 349567"/>
                  <a:gd name="connsiteY123" fmla="*/ 140970 h 269557"/>
                  <a:gd name="connsiteX124" fmla="*/ 298133 w 349567"/>
                  <a:gd name="connsiteY124" fmla="*/ 125730 h 269557"/>
                  <a:gd name="connsiteX125" fmla="*/ 298133 w 349567"/>
                  <a:gd name="connsiteY125" fmla="*/ 123825 h 269557"/>
                  <a:gd name="connsiteX126" fmla="*/ 296228 w 349567"/>
                  <a:gd name="connsiteY126" fmla="*/ 122873 h 269557"/>
                  <a:gd name="connsiteX127" fmla="*/ 296228 w 349567"/>
                  <a:gd name="connsiteY127" fmla="*/ 120015 h 269557"/>
                  <a:gd name="connsiteX128" fmla="*/ 293370 w 349567"/>
                  <a:gd name="connsiteY128" fmla="*/ 115253 h 269557"/>
                  <a:gd name="connsiteX129" fmla="*/ 291465 w 349567"/>
                  <a:gd name="connsiteY129" fmla="*/ 105728 h 269557"/>
                  <a:gd name="connsiteX130" fmla="*/ 290513 w 349567"/>
                  <a:gd name="connsiteY130" fmla="*/ 98108 h 269557"/>
                  <a:gd name="connsiteX131" fmla="*/ 285750 w 349567"/>
                  <a:gd name="connsiteY131" fmla="*/ 73342 h 269557"/>
                  <a:gd name="connsiteX132" fmla="*/ 296228 w 349567"/>
                  <a:gd name="connsiteY132" fmla="*/ 47625 h 269557"/>
                  <a:gd name="connsiteX133" fmla="*/ 310515 w 349567"/>
                  <a:gd name="connsiteY133" fmla="*/ 31433 h 269557"/>
                  <a:gd name="connsiteX134" fmla="*/ 320040 w 349567"/>
                  <a:gd name="connsiteY134" fmla="*/ 15240 h 269557"/>
                  <a:gd name="connsiteX135" fmla="*/ 336233 w 349567"/>
                  <a:gd name="connsiteY135" fmla="*/ 4763 h 269557"/>
                  <a:gd name="connsiteX136" fmla="*/ 349568 w 349567"/>
                  <a:gd name="connsiteY136" fmla="*/ 0 h 269557"/>
                  <a:gd name="connsiteX137" fmla="*/ 0 w 349567"/>
                  <a:gd name="connsiteY137" fmla="*/ 0 h 269557"/>
                  <a:gd name="connsiteX138" fmla="*/ 0 w 349567"/>
                  <a:gd name="connsiteY138" fmla="*/ 269558 h 269557"/>
                  <a:gd name="connsiteX139" fmla="*/ 247650 w 349567"/>
                  <a:gd name="connsiteY139" fmla="*/ 269558 h 269557"/>
                  <a:gd name="connsiteX140" fmla="*/ 280988 w 349567"/>
                  <a:gd name="connsiteY140" fmla="*/ 252413 h 269557"/>
                  <a:gd name="connsiteX141" fmla="*/ 306705 w 349567"/>
                  <a:gd name="connsiteY141" fmla="*/ 237173 h 269557"/>
                  <a:gd name="connsiteX142" fmla="*/ 227648 w 349567"/>
                  <a:gd name="connsiteY142" fmla="*/ 200978 h 269557"/>
                  <a:gd name="connsiteX143" fmla="*/ 224790 w 349567"/>
                  <a:gd name="connsiteY143" fmla="*/ 200025 h 269557"/>
                  <a:gd name="connsiteX144" fmla="*/ 230505 w 349567"/>
                  <a:gd name="connsiteY144" fmla="*/ 196215 h 269557"/>
                  <a:gd name="connsiteX145" fmla="*/ 234315 w 349567"/>
                  <a:gd name="connsiteY145" fmla="*/ 195263 h 269557"/>
                  <a:gd name="connsiteX146" fmla="*/ 238125 w 349567"/>
                  <a:gd name="connsiteY146" fmla="*/ 197167 h 269557"/>
                  <a:gd name="connsiteX147" fmla="*/ 227648 w 349567"/>
                  <a:gd name="connsiteY147" fmla="*/ 200978 h 269557"/>
                  <a:gd name="connsiteX148" fmla="*/ 149542 w 349567"/>
                  <a:gd name="connsiteY148" fmla="*/ 189548 h 269557"/>
                  <a:gd name="connsiteX149" fmla="*/ 148590 w 349567"/>
                  <a:gd name="connsiteY149" fmla="*/ 188595 h 269557"/>
                  <a:gd name="connsiteX150" fmla="*/ 164783 w 349567"/>
                  <a:gd name="connsiteY150" fmla="*/ 162878 h 269557"/>
                  <a:gd name="connsiteX151" fmla="*/ 181928 w 349567"/>
                  <a:gd name="connsiteY151" fmla="*/ 148590 h 269557"/>
                  <a:gd name="connsiteX152" fmla="*/ 210503 w 349567"/>
                  <a:gd name="connsiteY152" fmla="*/ 125730 h 269557"/>
                  <a:gd name="connsiteX153" fmla="*/ 223838 w 349567"/>
                  <a:gd name="connsiteY153" fmla="*/ 126683 h 269557"/>
                  <a:gd name="connsiteX154" fmla="*/ 218123 w 349567"/>
                  <a:gd name="connsiteY154" fmla="*/ 129540 h 269557"/>
                  <a:gd name="connsiteX155" fmla="*/ 216217 w 349567"/>
                  <a:gd name="connsiteY155" fmla="*/ 128588 h 269557"/>
                  <a:gd name="connsiteX156" fmla="*/ 217170 w 349567"/>
                  <a:gd name="connsiteY156" fmla="*/ 126683 h 269557"/>
                  <a:gd name="connsiteX157" fmla="*/ 200978 w 349567"/>
                  <a:gd name="connsiteY157" fmla="*/ 141923 h 269557"/>
                  <a:gd name="connsiteX158" fmla="*/ 189548 w 349567"/>
                  <a:gd name="connsiteY158" fmla="*/ 155258 h 269557"/>
                  <a:gd name="connsiteX159" fmla="*/ 188595 w 349567"/>
                  <a:gd name="connsiteY159" fmla="*/ 154305 h 269557"/>
                  <a:gd name="connsiteX160" fmla="*/ 149542 w 349567"/>
                  <a:gd name="connsiteY160" fmla="*/ 189548 h 269557"/>
                  <a:gd name="connsiteX161" fmla="*/ 192405 w 349567"/>
                  <a:gd name="connsiteY161" fmla="*/ 156210 h 269557"/>
                  <a:gd name="connsiteX162" fmla="*/ 190500 w 349567"/>
                  <a:gd name="connsiteY162" fmla="*/ 158115 h 269557"/>
                  <a:gd name="connsiteX163" fmla="*/ 188595 w 349567"/>
                  <a:gd name="connsiteY163" fmla="*/ 160020 h 269557"/>
                  <a:gd name="connsiteX164" fmla="*/ 187642 w 349567"/>
                  <a:gd name="connsiteY164" fmla="*/ 159067 h 269557"/>
                  <a:gd name="connsiteX165" fmla="*/ 191453 w 349567"/>
                  <a:gd name="connsiteY165" fmla="*/ 154305 h 269557"/>
                  <a:gd name="connsiteX166" fmla="*/ 192405 w 349567"/>
                  <a:gd name="connsiteY166" fmla="*/ 156210 h 269557"/>
                  <a:gd name="connsiteX167" fmla="*/ 216217 w 349567"/>
                  <a:gd name="connsiteY167" fmla="*/ 232410 h 269557"/>
                  <a:gd name="connsiteX168" fmla="*/ 215265 w 349567"/>
                  <a:gd name="connsiteY168" fmla="*/ 234315 h 269557"/>
                  <a:gd name="connsiteX169" fmla="*/ 216217 w 349567"/>
                  <a:gd name="connsiteY169" fmla="*/ 235267 h 269557"/>
                  <a:gd name="connsiteX170" fmla="*/ 212408 w 349567"/>
                  <a:gd name="connsiteY170" fmla="*/ 238125 h 269557"/>
                  <a:gd name="connsiteX171" fmla="*/ 211455 w 349567"/>
                  <a:gd name="connsiteY171" fmla="*/ 238125 h 269557"/>
                  <a:gd name="connsiteX172" fmla="*/ 209550 w 349567"/>
                  <a:gd name="connsiteY172" fmla="*/ 240030 h 269557"/>
                  <a:gd name="connsiteX173" fmla="*/ 206692 w 349567"/>
                  <a:gd name="connsiteY173" fmla="*/ 239078 h 269557"/>
                  <a:gd name="connsiteX174" fmla="*/ 210503 w 349567"/>
                  <a:gd name="connsiteY174" fmla="*/ 235267 h 269557"/>
                  <a:gd name="connsiteX175" fmla="*/ 212408 w 349567"/>
                  <a:gd name="connsiteY175" fmla="*/ 233363 h 269557"/>
                  <a:gd name="connsiteX176" fmla="*/ 213360 w 349567"/>
                  <a:gd name="connsiteY176" fmla="*/ 232410 h 269557"/>
                  <a:gd name="connsiteX177" fmla="*/ 216217 w 349567"/>
                  <a:gd name="connsiteY177" fmla="*/ 232410 h 269557"/>
                  <a:gd name="connsiteX178" fmla="*/ 206692 w 349567"/>
                  <a:gd name="connsiteY178" fmla="*/ 228600 h 269557"/>
                  <a:gd name="connsiteX179" fmla="*/ 206692 w 349567"/>
                  <a:gd name="connsiteY179" fmla="*/ 228600 h 269557"/>
                  <a:gd name="connsiteX180" fmla="*/ 200978 w 349567"/>
                  <a:gd name="connsiteY180" fmla="*/ 232410 h 269557"/>
                  <a:gd name="connsiteX181" fmla="*/ 194310 w 349567"/>
                  <a:gd name="connsiteY181" fmla="*/ 235267 h 269557"/>
                  <a:gd name="connsiteX182" fmla="*/ 194310 w 349567"/>
                  <a:gd name="connsiteY182" fmla="*/ 235267 h 269557"/>
                  <a:gd name="connsiteX183" fmla="*/ 193358 w 349567"/>
                  <a:gd name="connsiteY183" fmla="*/ 235267 h 269557"/>
                  <a:gd name="connsiteX184" fmla="*/ 188595 w 349567"/>
                  <a:gd name="connsiteY184" fmla="*/ 239078 h 269557"/>
                  <a:gd name="connsiteX185" fmla="*/ 187642 w 349567"/>
                  <a:gd name="connsiteY185" fmla="*/ 240030 h 269557"/>
                  <a:gd name="connsiteX186" fmla="*/ 187642 w 349567"/>
                  <a:gd name="connsiteY186" fmla="*/ 240030 h 269557"/>
                  <a:gd name="connsiteX187" fmla="*/ 187642 w 349567"/>
                  <a:gd name="connsiteY187" fmla="*/ 240030 h 269557"/>
                  <a:gd name="connsiteX188" fmla="*/ 186690 w 349567"/>
                  <a:gd name="connsiteY188" fmla="*/ 240983 h 269557"/>
                  <a:gd name="connsiteX189" fmla="*/ 186690 w 349567"/>
                  <a:gd name="connsiteY189" fmla="*/ 240983 h 269557"/>
                  <a:gd name="connsiteX190" fmla="*/ 186690 w 349567"/>
                  <a:gd name="connsiteY190" fmla="*/ 240983 h 269557"/>
                  <a:gd name="connsiteX191" fmla="*/ 185738 w 349567"/>
                  <a:gd name="connsiteY191" fmla="*/ 241935 h 269557"/>
                  <a:gd name="connsiteX192" fmla="*/ 184785 w 349567"/>
                  <a:gd name="connsiteY192" fmla="*/ 242888 h 269557"/>
                  <a:gd name="connsiteX193" fmla="*/ 183833 w 349567"/>
                  <a:gd name="connsiteY193" fmla="*/ 242888 h 269557"/>
                  <a:gd name="connsiteX194" fmla="*/ 183833 w 349567"/>
                  <a:gd name="connsiteY194" fmla="*/ 242888 h 269557"/>
                  <a:gd name="connsiteX195" fmla="*/ 182880 w 349567"/>
                  <a:gd name="connsiteY195" fmla="*/ 242888 h 269557"/>
                  <a:gd name="connsiteX196" fmla="*/ 181928 w 349567"/>
                  <a:gd name="connsiteY196" fmla="*/ 242888 h 269557"/>
                  <a:gd name="connsiteX197" fmla="*/ 181928 w 349567"/>
                  <a:gd name="connsiteY197" fmla="*/ 242888 h 269557"/>
                  <a:gd name="connsiteX198" fmla="*/ 181928 w 349567"/>
                  <a:gd name="connsiteY198" fmla="*/ 242888 h 269557"/>
                  <a:gd name="connsiteX199" fmla="*/ 180023 w 349567"/>
                  <a:gd name="connsiteY199" fmla="*/ 244792 h 269557"/>
                  <a:gd name="connsiteX200" fmla="*/ 177165 w 349567"/>
                  <a:gd name="connsiteY200" fmla="*/ 247650 h 269557"/>
                  <a:gd name="connsiteX201" fmla="*/ 177165 w 349567"/>
                  <a:gd name="connsiteY201" fmla="*/ 247650 h 269557"/>
                  <a:gd name="connsiteX202" fmla="*/ 177165 w 349567"/>
                  <a:gd name="connsiteY202" fmla="*/ 247650 h 269557"/>
                  <a:gd name="connsiteX203" fmla="*/ 177165 w 349567"/>
                  <a:gd name="connsiteY203" fmla="*/ 247650 h 269557"/>
                  <a:gd name="connsiteX204" fmla="*/ 177165 w 349567"/>
                  <a:gd name="connsiteY204" fmla="*/ 247650 h 269557"/>
                  <a:gd name="connsiteX205" fmla="*/ 177165 w 349567"/>
                  <a:gd name="connsiteY205" fmla="*/ 247650 h 269557"/>
                  <a:gd name="connsiteX206" fmla="*/ 177165 w 349567"/>
                  <a:gd name="connsiteY206" fmla="*/ 248603 h 269557"/>
                  <a:gd name="connsiteX207" fmla="*/ 177165 w 349567"/>
                  <a:gd name="connsiteY207" fmla="*/ 248603 h 269557"/>
                  <a:gd name="connsiteX208" fmla="*/ 177165 w 349567"/>
                  <a:gd name="connsiteY208" fmla="*/ 248603 h 269557"/>
                  <a:gd name="connsiteX209" fmla="*/ 177165 w 349567"/>
                  <a:gd name="connsiteY209" fmla="*/ 248603 h 269557"/>
                  <a:gd name="connsiteX210" fmla="*/ 177165 w 349567"/>
                  <a:gd name="connsiteY210" fmla="*/ 248603 h 269557"/>
                  <a:gd name="connsiteX211" fmla="*/ 177165 w 349567"/>
                  <a:gd name="connsiteY211" fmla="*/ 247650 h 269557"/>
                  <a:gd name="connsiteX212" fmla="*/ 177165 w 349567"/>
                  <a:gd name="connsiteY212" fmla="*/ 247650 h 269557"/>
                  <a:gd name="connsiteX213" fmla="*/ 177165 w 349567"/>
                  <a:gd name="connsiteY213" fmla="*/ 247650 h 269557"/>
                  <a:gd name="connsiteX214" fmla="*/ 179070 w 349567"/>
                  <a:gd name="connsiteY214" fmla="*/ 245745 h 269557"/>
                  <a:gd name="connsiteX215" fmla="*/ 179070 w 349567"/>
                  <a:gd name="connsiteY215" fmla="*/ 245745 h 269557"/>
                  <a:gd name="connsiteX216" fmla="*/ 180023 w 349567"/>
                  <a:gd name="connsiteY216" fmla="*/ 244792 h 269557"/>
                  <a:gd name="connsiteX217" fmla="*/ 180975 w 349567"/>
                  <a:gd name="connsiteY217" fmla="*/ 243840 h 269557"/>
                  <a:gd name="connsiteX218" fmla="*/ 180975 w 349567"/>
                  <a:gd name="connsiteY218" fmla="*/ 243840 h 269557"/>
                  <a:gd name="connsiteX219" fmla="*/ 182880 w 349567"/>
                  <a:gd name="connsiteY219" fmla="*/ 241935 h 269557"/>
                  <a:gd name="connsiteX220" fmla="*/ 182880 w 349567"/>
                  <a:gd name="connsiteY220" fmla="*/ 241935 h 269557"/>
                  <a:gd name="connsiteX221" fmla="*/ 182880 w 349567"/>
                  <a:gd name="connsiteY221" fmla="*/ 241935 h 269557"/>
                  <a:gd name="connsiteX222" fmla="*/ 183833 w 349567"/>
                  <a:gd name="connsiteY222" fmla="*/ 240983 h 269557"/>
                  <a:gd name="connsiteX223" fmla="*/ 184785 w 349567"/>
                  <a:gd name="connsiteY223" fmla="*/ 240030 h 269557"/>
                  <a:gd name="connsiteX224" fmla="*/ 184785 w 349567"/>
                  <a:gd name="connsiteY224" fmla="*/ 240030 h 269557"/>
                  <a:gd name="connsiteX225" fmla="*/ 184785 w 349567"/>
                  <a:gd name="connsiteY225" fmla="*/ 240030 h 269557"/>
                  <a:gd name="connsiteX226" fmla="*/ 184785 w 349567"/>
                  <a:gd name="connsiteY226" fmla="*/ 240030 h 269557"/>
                  <a:gd name="connsiteX227" fmla="*/ 185738 w 349567"/>
                  <a:gd name="connsiteY227" fmla="*/ 239078 h 269557"/>
                  <a:gd name="connsiteX228" fmla="*/ 185738 w 349567"/>
                  <a:gd name="connsiteY228" fmla="*/ 239078 h 269557"/>
                  <a:gd name="connsiteX229" fmla="*/ 185738 w 349567"/>
                  <a:gd name="connsiteY229" fmla="*/ 239078 h 269557"/>
                  <a:gd name="connsiteX230" fmla="*/ 185738 w 349567"/>
                  <a:gd name="connsiteY230" fmla="*/ 238125 h 269557"/>
                  <a:gd name="connsiteX231" fmla="*/ 185738 w 349567"/>
                  <a:gd name="connsiteY231" fmla="*/ 238125 h 269557"/>
                  <a:gd name="connsiteX232" fmla="*/ 185738 w 349567"/>
                  <a:gd name="connsiteY232" fmla="*/ 237173 h 269557"/>
                  <a:gd name="connsiteX233" fmla="*/ 185738 w 349567"/>
                  <a:gd name="connsiteY233" fmla="*/ 237173 h 269557"/>
                  <a:gd name="connsiteX234" fmla="*/ 187642 w 349567"/>
                  <a:gd name="connsiteY234" fmla="*/ 234315 h 269557"/>
                  <a:gd name="connsiteX235" fmla="*/ 187642 w 349567"/>
                  <a:gd name="connsiteY235" fmla="*/ 234315 h 269557"/>
                  <a:gd name="connsiteX236" fmla="*/ 185738 w 349567"/>
                  <a:gd name="connsiteY236" fmla="*/ 236220 h 269557"/>
                  <a:gd name="connsiteX237" fmla="*/ 184785 w 349567"/>
                  <a:gd name="connsiteY237" fmla="*/ 235267 h 269557"/>
                  <a:gd name="connsiteX238" fmla="*/ 185738 w 349567"/>
                  <a:gd name="connsiteY238" fmla="*/ 234315 h 269557"/>
                  <a:gd name="connsiteX239" fmla="*/ 185738 w 349567"/>
                  <a:gd name="connsiteY239" fmla="*/ 234315 h 269557"/>
                  <a:gd name="connsiteX240" fmla="*/ 188595 w 349567"/>
                  <a:gd name="connsiteY240" fmla="*/ 231458 h 269557"/>
                  <a:gd name="connsiteX241" fmla="*/ 190500 w 349567"/>
                  <a:gd name="connsiteY241" fmla="*/ 230505 h 269557"/>
                  <a:gd name="connsiteX242" fmla="*/ 190500 w 349567"/>
                  <a:gd name="connsiteY242" fmla="*/ 230505 h 269557"/>
                  <a:gd name="connsiteX243" fmla="*/ 191453 w 349567"/>
                  <a:gd name="connsiteY243" fmla="*/ 229553 h 269557"/>
                  <a:gd name="connsiteX244" fmla="*/ 191453 w 349567"/>
                  <a:gd name="connsiteY244" fmla="*/ 229553 h 269557"/>
                  <a:gd name="connsiteX245" fmla="*/ 211455 w 349567"/>
                  <a:gd name="connsiteY245" fmla="*/ 221933 h 269557"/>
                  <a:gd name="connsiteX246" fmla="*/ 220028 w 349567"/>
                  <a:gd name="connsiteY246" fmla="*/ 221933 h 269557"/>
                  <a:gd name="connsiteX247" fmla="*/ 224790 w 349567"/>
                  <a:gd name="connsiteY247" fmla="*/ 222885 h 269557"/>
                  <a:gd name="connsiteX248" fmla="*/ 206692 w 349567"/>
                  <a:gd name="connsiteY248" fmla="*/ 228600 h 269557"/>
                  <a:gd name="connsiteX249" fmla="*/ 217170 w 349567"/>
                  <a:gd name="connsiteY249" fmla="*/ 193358 h 269557"/>
                  <a:gd name="connsiteX250" fmla="*/ 219075 w 349567"/>
                  <a:gd name="connsiteY250" fmla="*/ 192405 h 269557"/>
                  <a:gd name="connsiteX251" fmla="*/ 215265 w 349567"/>
                  <a:gd name="connsiteY251" fmla="*/ 192405 h 269557"/>
                  <a:gd name="connsiteX252" fmla="*/ 214313 w 349567"/>
                  <a:gd name="connsiteY252" fmla="*/ 191453 h 269557"/>
                  <a:gd name="connsiteX253" fmla="*/ 205740 w 349567"/>
                  <a:gd name="connsiteY253" fmla="*/ 193358 h 269557"/>
                  <a:gd name="connsiteX254" fmla="*/ 195263 w 349567"/>
                  <a:gd name="connsiteY254" fmla="*/ 198120 h 269557"/>
                  <a:gd name="connsiteX255" fmla="*/ 179070 w 349567"/>
                  <a:gd name="connsiteY255" fmla="*/ 206692 h 269557"/>
                  <a:gd name="connsiteX256" fmla="*/ 178117 w 349567"/>
                  <a:gd name="connsiteY256" fmla="*/ 205740 h 269557"/>
                  <a:gd name="connsiteX257" fmla="*/ 181928 w 349567"/>
                  <a:gd name="connsiteY257" fmla="*/ 201930 h 269557"/>
                  <a:gd name="connsiteX258" fmla="*/ 180975 w 349567"/>
                  <a:gd name="connsiteY258" fmla="*/ 200978 h 269557"/>
                  <a:gd name="connsiteX259" fmla="*/ 196215 w 349567"/>
                  <a:gd name="connsiteY259" fmla="*/ 187642 h 269557"/>
                  <a:gd name="connsiteX260" fmla="*/ 196215 w 349567"/>
                  <a:gd name="connsiteY260" fmla="*/ 185738 h 269557"/>
                  <a:gd name="connsiteX261" fmla="*/ 200978 w 349567"/>
                  <a:gd name="connsiteY261" fmla="*/ 180023 h 269557"/>
                  <a:gd name="connsiteX262" fmla="*/ 205740 w 349567"/>
                  <a:gd name="connsiteY262" fmla="*/ 175260 h 269557"/>
                  <a:gd name="connsiteX263" fmla="*/ 203835 w 349567"/>
                  <a:gd name="connsiteY263" fmla="*/ 173355 h 269557"/>
                  <a:gd name="connsiteX264" fmla="*/ 198120 w 349567"/>
                  <a:gd name="connsiteY264" fmla="*/ 172403 h 269557"/>
                  <a:gd name="connsiteX265" fmla="*/ 200978 w 349567"/>
                  <a:gd name="connsiteY265" fmla="*/ 170498 h 269557"/>
                  <a:gd name="connsiteX266" fmla="*/ 200025 w 349567"/>
                  <a:gd name="connsiteY266" fmla="*/ 169545 h 269557"/>
                  <a:gd name="connsiteX267" fmla="*/ 202883 w 349567"/>
                  <a:gd name="connsiteY267" fmla="*/ 166688 h 269557"/>
                  <a:gd name="connsiteX268" fmla="*/ 208598 w 349567"/>
                  <a:gd name="connsiteY268" fmla="*/ 164783 h 269557"/>
                  <a:gd name="connsiteX269" fmla="*/ 197167 w 349567"/>
                  <a:gd name="connsiteY269" fmla="*/ 163830 h 269557"/>
                  <a:gd name="connsiteX270" fmla="*/ 209550 w 349567"/>
                  <a:gd name="connsiteY270" fmla="*/ 148590 h 269557"/>
                  <a:gd name="connsiteX271" fmla="*/ 211455 w 349567"/>
                  <a:gd name="connsiteY271" fmla="*/ 149542 h 269557"/>
                  <a:gd name="connsiteX272" fmla="*/ 207645 w 349567"/>
                  <a:gd name="connsiteY272" fmla="*/ 154305 h 269557"/>
                  <a:gd name="connsiteX273" fmla="*/ 220028 w 349567"/>
                  <a:gd name="connsiteY273" fmla="*/ 157163 h 269557"/>
                  <a:gd name="connsiteX274" fmla="*/ 218123 w 349567"/>
                  <a:gd name="connsiteY274" fmla="*/ 158115 h 269557"/>
                  <a:gd name="connsiteX275" fmla="*/ 226695 w 349567"/>
                  <a:gd name="connsiteY275" fmla="*/ 160973 h 269557"/>
                  <a:gd name="connsiteX276" fmla="*/ 221933 w 349567"/>
                  <a:gd name="connsiteY276" fmla="*/ 160973 h 269557"/>
                  <a:gd name="connsiteX277" fmla="*/ 267653 w 349567"/>
                  <a:gd name="connsiteY277" fmla="*/ 179070 h 269557"/>
                  <a:gd name="connsiteX278" fmla="*/ 232410 w 349567"/>
                  <a:gd name="connsiteY278" fmla="*/ 189548 h 269557"/>
                  <a:gd name="connsiteX279" fmla="*/ 228600 w 349567"/>
                  <a:gd name="connsiteY279" fmla="*/ 188595 h 269557"/>
                  <a:gd name="connsiteX280" fmla="*/ 227648 w 349567"/>
                  <a:gd name="connsiteY280" fmla="*/ 190500 h 269557"/>
                  <a:gd name="connsiteX281" fmla="*/ 222885 w 349567"/>
                  <a:gd name="connsiteY281" fmla="*/ 191453 h 269557"/>
                  <a:gd name="connsiteX282" fmla="*/ 217170 w 349567"/>
                  <a:gd name="connsiteY282" fmla="*/ 193358 h 26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349567" h="269557">
                    <a:moveTo>
                      <a:pt x="306705" y="237173"/>
                    </a:moveTo>
                    <a:cubicBezTo>
                      <a:pt x="309563" y="234315"/>
                      <a:pt x="312420" y="231458"/>
                      <a:pt x="315278" y="227648"/>
                    </a:cubicBezTo>
                    <a:lnTo>
                      <a:pt x="315278" y="227648"/>
                    </a:lnTo>
                    <a:cubicBezTo>
                      <a:pt x="320993" y="221933"/>
                      <a:pt x="325755" y="215265"/>
                      <a:pt x="332423" y="210503"/>
                    </a:cubicBezTo>
                    <a:cubicBezTo>
                      <a:pt x="334328" y="208598"/>
                      <a:pt x="336233" y="207645"/>
                      <a:pt x="338138" y="205740"/>
                    </a:cubicBezTo>
                    <a:cubicBezTo>
                      <a:pt x="339090" y="204788"/>
                      <a:pt x="339090" y="203835"/>
                      <a:pt x="339090" y="203835"/>
                    </a:cubicBezTo>
                    <a:cubicBezTo>
                      <a:pt x="336233" y="204788"/>
                      <a:pt x="335280" y="206692"/>
                      <a:pt x="332423" y="207645"/>
                    </a:cubicBezTo>
                    <a:cubicBezTo>
                      <a:pt x="331470" y="207645"/>
                      <a:pt x="331470" y="206692"/>
                      <a:pt x="331470" y="206692"/>
                    </a:cubicBezTo>
                    <a:cubicBezTo>
                      <a:pt x="333375" y="205740"/>
                      <a:pt x="335280" y="203835"/>
                      <a:pt x="337185" y="202883"/>
                    </a:cubicBezTo>
                    <a:cubicBezTo>
                      <a:pt x="337185" y="202883"/>
                      <a:pt x="337185" y="202883"/>
                      <a:pt x="337185" y="202883"/>
                    </a:cubicBezTo>
                    <a:cubicBezTo>
                      <a:pt x="336233" y="202883"/>
                      <a:pt x="336233" y="201930"/>
                      <a:pt x="336233" y="201930"/>
                    </a:cubicBezTo>
                    <a:cubicBezTo>
                      <a:pt x="329565" y="201930"/>
                      <a:pt x="324803" y="205740"/>
                      <a:pt x="320040" y="210503"/>
                    </a:cubicBezTo>
                    <a:cubicBezTo>
                      <a:pt x="319088" y="211455"/>
                      <a:pt x="318135" y="209550"/>
                      <a:pt x="317183" y="209550"/>
                    </a:cubicBezTo>
                    <a:cubicBezTo>
                      <a:pt x="309563" y="212408"/>
                      <a:pt x="303848" y="219075"/>
                      <a:pt x="296228" y="221933"/>
                    </a:cubicBezTo>
                    <a:lnTo>
                      <a:pt x="296228" y="220980"/>
                    </a:lnTo>
                    <a:cubicBezTo>
                      <a:pt x="293370" y="221933"/>
                      <a:pt x="290513" y="223838"/>
                      <a:pt x="286703" y="224790"/>
                    </a:cubicBezTo>
                    <a:cubicBezTo>
                      <a:pt x="281940" y="225742"/>
                      <a:pt x="278130" y="225742"/>
                      <a:pt x="274320" y="225742"/>
                    </a:cubicBezTo>
                    <a:cubicBezTo>
                      <a:pt x="268605" y="226695"/>
                      <a:pt x="261938" y="227648"/>
                      <a:pt x="256223" y="228600"/>
                    </a:cubicBezTo>
                    <a:cubicBezTo>
                      <a:pt x="256223" y="228600"/>
                      <a:pt x="256223" y="228600"/>
                      <a:pt x="255270" y="228600"/>
                    </a:cubicBezTo>
                    <a:cubicBezTo>
                      <a:pt x="252413" y="229553"/>
                      <a:pt x="248603" y="230505"/>
                      <a:pt x="245745" y="232410"/>
                    </a:cubicBezTo>
                    <a:cubicBezTo>
                      <a:pt x="245745" y="232410"/>
                      <a:pt x="245745" y="232410"/>
                      <a:pt x="245745" y="232410"/>
                    </a:cubicBezTo>
                    <a:cubicBezTo>
                      <a:pt x="245745" y="232410"/>
                      <a:pt x="244792" y="233363"/>
                      <a:pt x="244792" y="233363"/>
                    </a:cubicBezTo>
                    <a:cubicBezTo>
                      <a:pt x="243840" y="234315"/>
                      <a:pt x="242888" y="235267"/>
                      <a:pt x="240983" y="236220"/>
                    </a:cubicBezTo>
                    <a:cubicBezTo>
                      <a:pt x="238125" y="238125"/>
                      <a:pt x="235267" y="240983"/>
                      <a:pt x="232410" y="242888"/>
                    </a:cubicBezTo>
                    <a:cubicBezTo>
                      <a:pt x="232410" y="242888"/>
                      <a:pt x="231458" y="242888"/>
                      <a:pt x="231458" y="242888"/>
                    </a:cubicBezTo>
                    <a:cubicBezTo>
                      <a:pt x="228600" y="245745"/>
                      <a:pt x="225742" y="248603"/>
                      <a:pt x="222885" y="250508"/>
                    </a:cubicBezTo>
                    <a:cubicBezTo>
                      <a:pt x="222885" y="250508"/>
                      <a:pt x="221933" y="250508"/>
                      <a:pt x="220980" y="250508"/>
                    </a:cubicBezTo>
                    <a:cubicBezTo>
                      <a:pt x="220980" y="250508"/>
                      <a:pt x="220980" y="250508"/>
                      <a:pt x="220980" y="250508"/>
                    </a:cubicBezTo>
                    <a:cubicBezTo>
                      <a:pt x="220980" y="250508"/>
                      <a:pt x="220980" y="250508"/>
                      <a:pt x="220980" y="249555"/>
                    </a:cubicBezTo>
                    <a:cubicBezTo>
                      <a:pt x="220980" y="248603"/>
                      <a:pt x="221933" y="247650"/>
                      <a:pt x="221933" y="247650"/>
                    </a:cubicBezTo>
                    <a:cubicBezTo>
                      <a:pt x="222885" y="246698"/>
                      <a:pt x="222885" y="245745"/>
                      <a:pt x="223838" y="245745"/>
                    </a:cubicBezTo>
                    <a:cubicBezTo>
                      <a:pt x="224790" y="244792"/>
                      <a:pt x="224790" y="243840"/>
                      <a:pt x="225742" y="242888"/>
                    </a:cubicBezTo>
                    <a:cubicBezTo>
                      <a:pt x="225742" y="242888"/>
                      <a:pt x="225742" y="241935"/>
                      <a:pt x="225742" y="241935"/>
                    </a:cubicBezTo>
                    <a:cubicBezTo>
                      <a:pt x="225742" y="241935"/>
                      <a:pt x="225742" y="241935"/>
                      <a:pt x="224790" y="241935"/>
                    </a:cubicBezTo>
                    <a:cubicBezTo>
                      <a:pt x="227648" y="239078"/>
                      <a:pt x="230505" y="237173"/>
                      <a:pt x="233363" y="235267"/>
                    </a:cubicBezTo>
                    <a:lnTo>
                      <a:pt x="233363" y="235267"/>
                    </a:lnTo>
                    <a:cubicBezTo>
                      <a:pt x="233363" y="235267"/>
                      <a:pt x="232410" y="235267"/>
                      <a:pt x="232410" y="234315"/>
                    </a:cubicBezTo>
                    <a:cubicBezTo>
                      <a:pt x="232410" y="234315"/>
                      <a:pt x="233363" y="233363"/>
                      <a:pt x="233363" y="233363"/>
                    </a:cubicBezTo>
                    <a:cubicBezTo>
                      <a:pt x="233363" y="233363"/>
                      <a:pt x="233363" y="233363"/>
                      <a:pt x="233363" y="233363"/>
                    </a:cubicBezTo>
                    <a:cubicBezTo>
                      <a:pt x="233363" y="233363"/>
                      <a:pt x="233363" y="233363"/>
                      <a:pt x="233363" y="233363"/>
                    </a:cubicBezTo>
                    <a:cubicBezTo>
                      <a:pt x="234315" y="233363"/>
                      <a:pt x="233363" y="234315"/>
                      <a:pt x="233363" y="234315"/>
                    </a:cubicBezTo>
                    <a:cubicBezTo>
                      <a:pt x="232410" y="235267"/>
                      <a:pt x="231458" y="238125"/>
                      <a:pt x="229553" y="237173"/>
                    </a:cubicBezTo>
                    <a:cubicBezTo>
                      <a:pt x="229553" y="237173"/>
                      <a:pt x="228600" y="237173"/>
                      <a:pt x="228600" y="237173"/>
                    </a:cubicBezTo>
                    <a:cubicBezTo>
                      <a:pt x="228600" y="237173"/>
                      <a:pt x="228600" y="237173"/>
                      <a:pt x="227648" y="237173"/>
                    </a:cubicBezTo>
                    <a:cubicBezTo>
                      <a:pt x="227648" y="237173"/>
                      <a:pt x="227648" y="237173"/>
                      <a:pt x="227648" y="237173"/>
                    </a:cubicBezTo>
                    <a:cubicBezTo>
                      <a:pt x="227648" y="237173"/>
                      <a:pt x="227648" y="237173"/>
                      <a:pt x="227648" y="237173"/>
                    </a:cubicBezTo>
                    <a:cubicBezTo>
                      <a:pt x="227648" y="237173"/>
                      <a:pt x="227648" y="237173"/>
                      <a:pt x="227648" y="237173"/>
                    </a:cubicBezTo>
                    <a:cubicBezTo>
                      <a:pt x="227648" y="237173"/>
                      <a:pt x="227648" y="237173"/>
                      <a:pt x="227648" y="237173"/>
                    </a:cubicBezTo>
                    <a:cubicBezTo>
                      <a:pt x="227648" y="237173"/>
                      <a:pt x="227648" y="237173"/>
                      <a:pt x="227648" y="237173"/>
                    </a:cubicBezTo>
                    <a:cubicBezTo>
                      <a:pt x="227648" y="237173"/>
                      <a:pt x="227648" y="237173"/>
                      <a:pt x="227648" y="237173"/>
                    </a:cubicBezTo>
                    <a:cubicBezTo>
                      <a:pt x="227648" y="237173"/>
                      <a:pt x="227648" y="237173"/>
                      <a:pt x="227648" y="236220"/>
                    </a:cubicBezTo>
                    <a:cubicBezTo>
                      <a:pt x="227648" y="236220"/>
                      <a:pt x="227648" y="236220"/>
                      <a:pt x="227648" y="236220"/>
                    </a:cubicBezTo>
                    <a:cubicBezTo>
                      <a:pt x="227648" y="236220"/>
                      <a:pt x="227648" y="235267"/>
                      <a:pt x="228600" y="235267"/>
                    </a:cubicBezTo>
                    <a:cubicBezTo>
                      <a:pt x="228600" y="235267"/>
                      <a:pt x="228600" y="235267"/>
                      <a:pt x="228600" y="234315"/>
                    </a:cubicBezTo>
                    <a:cubicBezTo>
                      <a:pt x="228600" y="234315"/>
                      <a:pt x="228600" y="233363"/>
                      <a:pt x="229553" y="233363"/>
                    </a:cubicBezTo>
                    <a:cubicBezTo>
                      <a:pt x="229553" y="233363"/>
                      <a:pt x="229553" y="232410"/>
                      <a:pt x="229553" y="232410"/>
                    </a:cubicBezTo>
                    <a:cubicBezTo>
                      <a:pt x="230505" y="231458"/>
                      <a:pt x="231458" y="230505"/>
                      <a:pt x="233363" y="229553"/>
                    </a:cubicBezTo>
                    <a:lnTo>
                      <a:pt x="233363" y="229553"/>
                    </a:lnTo>
                    <a:cubicBezTo>
                      <a:pt x="235267" y="228600"/>
                      <a:pt x="237173" y="227648"/>
                      <a:pt x="239078" y="226695"/>
                    </a:cubicBezTo>
                    <a:cubicBezTo>
                      <a:pt x="239078" y="226695"/>
                      <a:pt x="240030" y="225742"/>
                      <a:pt x="240030" y="225742"/>
                    </a:cubicBezTo>
                    <a:cubicBezTo>
                      <a:pt x="237173" y="226695"/>
                      <a:pt x="234315" y="227648"/>
                      <a:pt x="231458" y="229553"/>
                    </a:cubicBezTo>
                    <a:cubicBezTo>
                      <a:pt x="231458" y="229553"/>
                      <a:pt x="230505" y="229553"/>
                      <a:pt x="230505" y="229553"/>
                    </a:cubicBezTo>
                    <a:cubicBezTo>
                      <a:pt x="230505" y="229553"/>
                      <a:pt x="229553" y="229553"/>
                      <a:pt x="229553" y="229553"/>
                    </a:cubicBezTo>
                    <a:cubicBezTo>
                      <a:pt x="229553" y="229553"/>
                      <a:pt x="229553" y="229553"/>
                      <a:pt x="229553" y="229553"/>
                    </a:cubicBezTo>
                    <a:cubicBezTo>
                      <a:pt x="230505" y="228600"/>
                      <a:pt x="231458" y="227648"/>
                      <a:pt x="232410" y="226695"/>
                    </a:cubicBezTo>
                    <a:cubicBezTo>
                      <a:pt x="233363" y="226695"/>
                      <a:pt x="233363" y="226695"/>
                      <a:pt x="233363" y="227648"/>
                    </a:cubicBezTo>
                    <a:cubicBezTo>
                      <a:pt x="249555" y="215265"/>
                      <a:pt x="272415" y="218123"/>
                      <a:pt x="291465" y="211455"/>
                    </a:cubicBezTo>
                    <a:cubicBezTo>
                      <a:pt x="293370" y="210503"/>
                      <a:pt x="294323" y="209550"/>
                      <a:pt x="296228" y="208598"/>
                    </a:cubicBezTo>
                    <a:cubicBezTo>
                      <a:pt x="299085" y="207645"/>
                      <a:pt x="300990" y="204788"/>
                      <a:pt x="303848" y="203835"/>
                    </a:cubicBezTo>
                    <a:cubicBezTo>
                      <a:pt x="307658" y="200978"/>
                      <a:pt x="310515" y="197167"/>
                      <a:pt x="312420" y="192405"/>
                    </a:cubicBezTo>
                    <a:cubicBezTo>
                      <a:pt x="312420" y="191453"/>
                      <a:pt x="311468" y="191453"/>
                      <a:pt x="311468" y="191453"/>
                    </a:cubicBezTo>
                    <a:cubicBezTo>
                      <a:pt x="304800" y="199073"/>
                      <a:pt x="297180" y="203835"/>
                      <a:pt x="288608" y="208598"/>
                    </a:cubicBezTo>
                    <a:cubicBezTo>
                      <a:pt x="278130" y="214313"/>
                      <a:pt x="265748" y="213360"/>
                      <a:pt x="255270" y="214313"/>
                    </a:cubicBezTo>
                    <a:cubicBezTo>
                      <a:pt x="256223" y="213360"/>
                      <a:pt x="257175" y="213360"/>
                      <a:pt x="258128" y="213360"/>
                    </a:cubicBezTo>
                    <a:cubicBezTo>
                      <a:pt x="258128" y="211455"/>
                      <a:pt x="259080" y="211455"/>
                      <a:pt x="260033" y="210503"/>
                    </a:cubicBezTo>
                    <a:lnTo>
                      <a:pt x="261938" y="210503"/>
                    </a:lnTo>
                    <a:cubicBezTo>
                      <a:pt x="262890" y="210503"/>
                      <a:pt x="262890" y="209550"/>
                      <a:pt x="262890" y="209550"/>
                    </a:cubicBezTo>
                    <a:cubicBezTo>
                      <a:pt x="263843" y="209550"/>
                      <a:pt x="265748" y="208598"/>
                      <a:pt x="264795" y="208598"/>
                    </a:cubicBezTo>
                    <a:cubicBezTo>
                      <a:pt x="262890" y="206692"/>
                      <a:pt x="260033" y="210503"/>
                      <a:pt x="257175" y="208598"/>
                    </a:cubicBezTo>
                    <a:cubicBezTo>
                      <a:pt x="258128" y="207645"/>
                      <a:pt x="258128" y="205740"/>
                      <a:pt x="259080" y="205740"/>
                    </a:cubicBezTo>
                    <a:lnTo>
                      <a:pt x="260985" y="205740"/>
                    </a:lnTo>
                    <a:cubicBezTo>
                      <a:pt x="260985" y="204788"/>
                      <a:pt x="261938" y="203835"/>
                      <a:pt x="261938" y="203835"/>
                    </a:cubicBezTo>
                    <a:cubicBezTo>
                      <a:pt x="269558" y="199073"/>
                      <a:pt x="277178" y="195263"/>
                      <a:pt x="283845" y="191453"/>
                    </a:cubicBezTo>
                    <a:cubicBezTo>
                      <a:pt x="281940" y="191453"/>
                      <a:pt x="280988" y="193358"/>
                      <a:pt x="280035" y="192405"/>
                    </a:cubicBezTo>
                    <a:cubicBezTo>
                      <a:pt x="280988" y="192405"/>
                      <a:pt x="280035" y="190500"/>
                      <a:pt x="280988" y="190500"/>
                    </a:cubicBezTo>
                    <a:cubicBezTo>
                      <a:pt x="286703" y="188595"/>
                      <a:pt x="291465" y="185738"/>
                      <a:pt x="297180" y="183833"/>
                    </a:cubicBezTo>
                    <a:cubicBezTo>
                      <a:pt x="295275" y="183833"/>
                      <a:pt x="293370" y="185738"/>
                      <a:pt x="291465" y="183833"/>
                    </a:cubicBezTo>
                    <a:cubicBezTo>
                      <a:pt x="292418" y="182880"/>
                      <a:pt x="293370" y="181928"/>
                      <a:pt x="294323" y="181928"/>
                    </a:cubicBezTo>
                    <a:lnTo>
                      <a:pt x="294323" y="180023"/>
                    </a:lnTo>
                    <a:cubicBezTo>
                      <a:pt x="294323" y="179070"/>
                      <a:pt x="295275" y="179070"/>
                      <a:pt x="295275" y="179070"/>
                    </a:cubicBezTo>
                    <a:cubicBezTo>
                      <a:pt x="294323" y="179070"/>
                      <a:pt x="294323" y="178117"/>
                      <a:pt x="294323" y="178117"/>
                    </a:cubicBezTo>
                    <a:cubicBezTo>
                      <a:pt x="295275" y="177165"/>
                      <a:pt x="296228" y="177165"/>
                      <a:pt x="297180" y="176213"/>
                    </a:cubicBezTo>
                    <a:cubicBezTo>
                      <a:pt x="296228" y="176213"/>
                      <a:pt x="295275" y="176213"/>
                      <a:pt x="295275" y="175260"/>
                    </a:cubicBezTo>
                    <a:cubicBezTo>
                      <a:pt x="297180" y="173355"/>
                      <a:pt x="299085" y="172403"/>
                      <a:pt x="301943" y="172403"/>
                    </a:cubicBezTo>
                    <a:cubicBezTo>
                      <a:pt x="300990" y="171450"/>
                      <a:pt x="300038" y="172403"/>
                      <a:pt x="300038" y="171450"/>
                    </a:cubicBezTo>
                    <a:cubicBezTo>
                      <a:pt x="300038" y="170498"/>
                      <a:pt x="300990" y="170498"/>
                      <a:pt x="300990" y="170498"/>
                    </a:cubicBezTo>
                    <a:lnTo>
                      <a:pt x="300990" y="170498"/>
                    </a:lnTo>
                    <a:cubicBezTo>
                      <a:pt x="300038" y="169545"/>
                      <a:pt x="300038" y="168592"/>
                      <a:pt x="300038" y="168592"/>
                    </a:cubicBezTo>
                    <a:cubicBezTo>
                      <a:pt x="302895" y="164783"/>
                      <a:pt x="302895" y="160020"/>
                      <a:pt x="304800" y="156210"/>
                    </a:cubicBezTo>
                    <a:cubicBezTo>
                      <a:pt x="303848" y="156210"/>
                      <a:pt x="303848" y="156210"/>
                      <a:pt x="303848" y="155258"/>
                    </a:cubicBezTo>
                    <a:cubicBezTo>
                      <a:pt x="299085" y="160973"/>
                      <a:pt x="290513" y="162878"/>
                      <a:pt x="282893" y="164783"/>
                    </a:cubicBezTo>
                    <a:lnTo>
                      <a:pt x="280035" y="164783"/>
                    </a:lnTo>
                    <a:cubicBezTo>
                      <a:pt x="277178" y="165735"/>
                      <a:pt x="274320" y="165735"/>
                      <a:pt x="271463" y="163830"/>
                    </a:cubicBezTo>
                    <a:cubicBezTo>
                      <a:pt x="269558" y="162878"/>
                      <a:pt x="268605" y="160973"/>
                      <a:pt x="266700" y="160020"/>
                    </a:cubicBezTo>
                    <a:cubicBezTo>
                      <a:pt x="262890" y="157163"/>
                      <a:pt x="258128" y="155258"/>
                      <a:pt x="254317" y="154305"/>
                    </a:cubicBezTo>
                    <a:cubicBezTo>
                      <a:pt x="240983" y="150495"/>
                      <a:pt x="227648" y="148590"/>
                      <a:pt x="215265" y="148590"/>
                    </a:cubicBezTo>
                    <a:cubicBezTo>
                      <a:pt x="220980" y="145733"/>
                      <a:pt x="226695" y="145733"/>
                      <a:pt x="233363" y="143828"/>
                    </a:cubicBezTo>
                    <a:cubicBezTo>
                      <a:pt x="241935" y="140970"/>
                      <a:pt x="250508" y="138113"/>
                      <a:pt x="259080" y="139065"/>
                    </a:cubicBezTo>
                    <a:cubicBezTo>
                      <a:pt x="257175" y="138113"/>
                      <a:pt x="255270" y="139065"/>
                      <a:pt x="254317" y="139065"/>
                    </a:cubicBezTo>
                    <a:cubicBezTo>
                      <a:pt x="246698" y="138113"/>
                      <a:pt x="240030" y="140970"/>
                      <a:pt x="232410" y="141923"/>
                    </a:cubicBezTo>
                    <a:cubicBezTo>
                      <a:pt x="227648" y="142875"/>
                      <a:pt x="222885" y="144780"/>
                      <a:pt x="217170" y="145733"/>
                    </a:cubicBezTo>
                    <a:cubicBezTo>
                      <a:pt x="214313" y="146685"/>
                      <a:pt x="212408" y="149542"/>
                      <a:pt x="208598" y="149542"/>
                    </a:cubicBezTo>
                    <a:lnTo>
                      <a:pt x="208598" y="147638"/>
                    </a:lnTo>
                    <a:cubicBezTo>
                      <a:pt x="213360" y="141923"/>
                      <a:pt x="220028" y="135255"/>
                      <a:pt x="227648" y="135255"/>
                    </a:cubicBezTo>
                    <a:cubicBezTo>
                      <a:pt x="237173" y="133350"/>
                      <a:pt x="245745" y="135255"/>
                      <a:pt x="254317" y="136208"/>
                    </a:cubicBezTo>
                    <a:cubicBezTo>
                      <a:pt x="260985" y="137160"/>
                      <a:pt x="266700" y="138113"/>
                      <a:pt x="273368" y="140017"/>
                    </a:cubicBezTo>
                    <a:cubicBezTo>
                      <a:pt x="276225" y="140017"/>
                      <a:pt x="276225" y="143828"/>
                      <a:pt x="278130" y="144780"/>
                    </a:cubicBezTo>
                    <a:cubicBezTo>
                      <a:pt x="280988" y="145733"/>
                      <a:pt x="283845" y="144780"/>
                      <a:pt x="287655" y="146685"/>
                    </a:cubicBezTo>
                    <a:cubicBezTo>
                      <a:pt x="287655" y="145733"/>
                      <a:pt x="286703" y="144780"/>
                      <a:pt x="287655" y="143828"/>
                    </a:cubicBezTo>
                    <a:cubicBezTo>
                      <a:pt x="289560" y="141923"/>
                      <a:pt x="292418" y="144780"/>
                      <a:pt x="294323" y="142875"/>
                    </a:cubicBezTo>
                    <a:cubicBezTo>
                      <a:pt x="298133" y="140017"/>
                      <a:pt x="290513" y="136208"/>
                      <a:pt x="288608" y="132398"/>
                    </a:cubicBezTo>
                    <a:cubicBezTo>
                      <a:pt x="288608" y="131445"/>
                      <a:pt x="289560" y="131445"/>
                      <a:pt x="289560" y="131445"/>
                    </a:cubicBezTo>
                    <a:cubicBezTo>
                      <a:pt x="293370" y="135255"/>
                      <a:pt x="296228" y="139065"/>
                      <a:pt x="301943" y="141923"/>
                    </a:cubicBezTo>
                    <a:cubicBezTo>
                      <a:pt x="304800" y="142875"/>
                      <a:pt x="310515" y="144780"/>
                      <a:pt x="309563" y="140970"/>
                    </a:cubicBezTo>
                    <a:cubicBezTo>
                      <a:pt x="306705" y="135255"/>
                      <a:pt x="301943" y="130492"/>
                      <a:pt x="298133" y="125730"/>
                    </a:cubicBezTo>
                    <a:lnTo>
                      <a:pt x="298133" y="123825"/>
                    </a:lnTo>
                    <a:cubicBezTo>
                      <a:pt x="297180" y="123825"/>
                      <a:pt x="297180" y="122873"/>
                      <a:pt x="296228" y="122873"/>
                    </a:cubicBezTo>
                    <a:lnTo>
                      <a:pt x="296228" y="120015"/>
                    </a:lnTo>
                    <a:cubicBezTo>
                      <a:pt x="294323" y="119063"/>
                      <a:pt x="294323" y="117158"/>
                      <a:pt x="293370" y="115253"/>
                    </a:cubicBezTo>
                    <a:cubicBezTo>
                      <a:pt x="291465" y="112395"/>
                      <a:pt x="292418" y="109538"/>
                      <a:pt x="291465" y="105728"/>
                    </a:cubicBezTo>
                    <a:cubicBezTo>
                      <a:pt x="291465" y="103823"/>
                      <a:pt x="291465" y="100965"/>
                      <a:pt x="290513" y="98108"/>
                    </a:cubicBezTo>
                    <a:cubicBezTo>
                      <a:pt x="288608" y="89535"/>
                      <a:pt x="286703" y="81915"/>
                      <a:pt x="285750" y="73342"/>
                    </a:cubicBezTo>
                    <a:cubicBezTo>
                      <a:pt x="284798" y="63817"/>
                      <a:pt x="291465" y="56197"/>
                      <a:pt x="296228" y="47625"/>
                    </a:cubicBezTo>
                    <a:cubicBezTo>
                      <a:pt x="300038" y="41910"/>
                      <a:pt x="303848" y="35242"/>
                      <a:pt x="310515" y="31433"/>
                    </a:cubicBezTo>
                    <a:cubicBezTo>
                      <a:pt x="312420" y="25718"/>
                      <a:pt x="316230" y="20003"/>
                      <a:pt x="320040" y="15240"/>
                    </a:cubicBezTo>
                    <a:cubicBezTo>
                      <a:pt x="323850" y="10478"/>
                      <a:pt x="330518" y="7620"/>
                      <a:pt x="336233" y="4763"/>
                    </a:cubicBezTo>
                    <a:cubicBezTo>
                      <a:pt x="342900" y="1905"/>
                      <a:pt x="349568" y="0"/>
                      <a:pt x="349568" y="0"/>
                    </a:cubicBezTo>
                    <a:lnTo>
                      <a:pt x="0" y="0"/>
                    </a:lnTo>
                    <a:lnTo>
                      <a:pt x="0" y="269558"/>
                    </a:lnTo>
                    <a:lnTo>
                      <a:pt x="247650" y="269558"/>
                    </a:lnTo>
                    <a:cubicBezTo>
                      <a:pt x="257175" y="262890"/>
                      <a:pt x="266700" y="259080"/>
                      <a:pt x="280988" y="252413"/>
                    </a:cubicBezTo>
                    <a:cubicBezTo>
                      <a:pt x="286703" y="249555"/>
                      <a:pt x="301943" y="242888"/>
                      <a:pt x="306705" y="237173"/>
                    </a:cubicBezTo>
                    <a:moveTo>
                      <a:pt x="227648" y="200978"/>
                    </a:moveTo>
                    <a:cubicBezTo>
                      <a:pt x="226695" y="200978"/>
                      <a:pt x="224790" y="201930"/>
                      <a:pt x="224790" y="200025"/>
                    </a:cubicBezTo>
                    <a:cubicBezTo>
                      <a:pt x="225742" y="197167"/>
                      <a:pt x="228600" y="197167"/>
                      <a:pt x="230505" y="196215"/>
                    </a:cubicBezTo>
                    <a:cubicBezTo>
                      <a:pt x="231458" y="195263"/>
                      <a:pt x="233363" y="194310"/>
                      <a:pt x="234315" y="195263"/>
                    </a:cubicBezTo>
                    <a:cubicBezTo>
                      <a:pt x="235267" y="197167"/>
                      <a:pt x="237173" y="196215"/>
                      <a:pt x="238125" y="197167"/>
                    </a:cubicBezTo>
                    <a:cubicBezTo>
                      <a:pt x="235267" y="200978"/>
                      <a:pt x="231458" y="200025"/>
                      <a:pt x="227648" y="200978"/>
                    </a:cubicBezTo>
                    <a:moveTo>
                      <a:pt x="149542" y="189548"/>
                    </a:moveTo>
                    <a:cubicBezTo>
                      <a:pt x="149542" y="189548"/>
                      <a:pt x="148590" y="188595"/>
                      <a:pt x="148590" y="188595"/>
                    </a:cubicBezTo>
                    <a:cubicBezTo>
                      <a:pt x="155258" y="180023"/>
                      <a:pt x="160020" y="171450"/>
                      <a:pt x="164783" y="162878"/>
                    </a:cubicBezTo>
                    <a:cubicBezTo>
                      <a:pt x="171450" y="159067"/>
                      <a:pt x="177165" y="154305"/>
                      <a:pt x="181928" y="148590"/>
                    </a:cubicBezTo>
                    <a:cubicBezTo>
                      <a:pt x="190500" y="139065"/>
                      <a:pt x="200025" y="131445"/>
                      <a:pt x="210503" y="125730"/>
                    </a:cubicBezTo>
                    <a:cubicBezTo>
                      <a:pt x="214313" y="123825"/>
                      <a:pt x="220028" y="124778"/>
                      <a:pt x="223838" y="126683"/>
                    </a:cubicBezTo>
                    <a:cubicBezTo>
                      <a:pt x="221933" y="128588"/>
                      <a:pt x="220028" y="128588"/>
                      <a:pt x="218123" y="129540"/>
                    </a:cubicBezTo>
                    <a:cubicBezTo>
                      <a:pt x="217170" y="129540"/>
                      <a:pt x="217170" y="129540"/>
                      <a:pt x="216217" y="128588"/>
                    </a:cubicBezTo>
                    <a:cubicBezTo>
                      <a:pt x="217170" y="127635"/>
                      <a:pt x="217170" y="127635"/>
                      <a:pt x="217170" y="126683"/>
                    </a:cubicBezTo>
                    <a:cubicBezTo>
                      <a:pt x="212408" y="132398"/>
                      <a:pt x="204788" y="135255"/>
                      <a:pt x="200978" y="141923"/>
                    </a:cubicBezTo>
                    <a:cubicBezTo>
                      <a:pt x="198120" y="146685"/>
                      <a:pt x="196215" y="153353"/>
                      <a:pt x="189548" y="155258"/>
                    </a:cubicBezTo>
                    <a:cubicBezTo>
                      <a:pt x="187642" y="156210"/>
                      <a:pt x="190500" y="153353"/>
                      <a:pt x="188595" y="154305"/>
                    </a:cubicBezTo>
                    <a:cubicBezTo>
                      <a:pt x="173355" y="164783"/>
                      <a:pt x="161925" y="176213"/>
                      <a:pt x="149542" y="189548"/>
                    </a:cubicBezTo>
                    <a:moveTo>
                      <a:pt x="192405" y="156210"/>
                    </a:moveTo>
                    <a:cubicBezTo>
                      <a:pt x="191453" y="157163"/>
                      <a:pt x="191453" y="157163"/>
                      <a:pt x="190500" y="158115"/>
                    </a:cubicBezTo>
                    <a:cubicBezTo>
                      <a:pt x="189548" y="159067"/>
                      <a:pt x="189548" y="160020"/>
                      <a:pt x="188595" y="160020"/>
                    </a:cubicBezTo>
                    <a:cubicBezTo>
                      <a:pt x="187642" y="160020"/>
                      <a:pt x="187642" y="160020"/>
                      <a:pt x="187642" y="159067"/>
                    </a:cubicBezTo>
                    <a:cubicBezTo>
                      <a:pt x="188595" y="157163"/>
                      <a:pt x="189548" y="155258"/>
                      <a:pt x="191453" y="154305"/>
                    </a:cubicBezTo>
                    <a:cubicBezTo>
                      <a:pt x="192405" y="155258"/>
                      <a:pt x="192405" y="155258"/>
                      <a:pt x="192405" y="156210"/>
                    </a:cubicBezTo>
                    <a:moveTo>
                      <a:pt x="216217" y="232410"/>
                    </a:moveTo>
                    <a:cubicBezTo>
                      <a:pt x="216217" y="233363"/>
                      <a:pt x="215265" y="233363"/>
                      <a:pt x="215265" y="234315"/>
                    </a:cubicBezTo>
                    <a:cubicBezTo>
                      <a:pt x="216217" y="234315"/>
                      <a:pt x="216217" y="234315"/>
                      <a:pt x="216217" y="235267"/>
                    </a:cubicBezTo>
                    <a:cubicBezTo>
                      <a:pt x="215265" y="236220"/>
                      <a:pt x="214313" y="237173"/>
                      <a:pt x="212408" y="238125"/>
                    </a:cubicBezTo>
                    <a:cubicBezTo>
                      <a:pt x="212408" y="238125"/>
                      <a:pt x="212408" y="238125"/>
                      <a:pt x="211455" y="238125"/>
                    </a:cubicBezTo>
                    <a:cubicBezTo>
                      <a:pt x="210503" y="239078"/>
                      <a:pt x="210503" y="239078"/>
                      <a:pt x="209550" y="240030"/>
                    </a:cubicBezTo>
                    <a:cubicBezTo>
                      <a:pt x="208598" y="240983"/>
                      <a:pt x="205740" y="240030"/>
                      <a:pt x="206692" y="239078"/>
                    </a:cubicBezTo>
                    <a:cubicBezTo>
                      <a:pt x="207645" y="238125"/>
                      <a:pt x="209550" y="236220"/>
                      <a:pt x="210503" y="235267"/>
                    </a:cubicBezTo>
                    <a:cubicBezTo>
                      <a:pt x="211455" y="234315"/>
                      <a:pt x="212408" y="234315"/>
                      <a:pt x="212408" y="233363"/>
                    </a:cubicBezTo>
                    <a:cubicBezTo>
                      <a:pt x="212408" y="233363"/>
                      <a:pt x="213360" y="232410"/>
                      <a:pt x="213360" y="232410"/>
                    </a:cubicBezTo>
                    <a:cubicBezTo>
                      <a:pt x="213360" y="231458"/>
                      <a:pt x="216217" y="231458"/>
                      <a:pt x="216217" y="232410"/>
                    </a:cubicBezTo>
                    <a:moveTo>
                      <a:pt x="206692" y="228600"/>
                    </a:moveTo>
                    <a:cubicBezTo>
                      <a:pt x="206692" y="228600"/>
                      <a:pt x="206692" y="228600"/>
                      <a:pt x="206692" y="228600"/>
                    </a:cubicBezTo>
                    <a:cubicBezTo>
                      <a:pt x="204788" y="230505"/>
                      <a:pt x="202883" y="231458"/>
                      <a:pt x="200978" y="232410"/>
                    </a:cubicBezTo>
                    <a:cubicBezTo>
                      <a:pt x="199073" y="233363"/>
                      <a:pt x="196215" y="234315"/>
                      <a:pt x="194310" y="235267"/>
                    </a:cubicBezTo>
                    <a:cubicBezTo>
                      <a:pt x="194310" y="235267"/>
                      <a:pt x="194310" y="235267"/>
                      <a:pt x="194310" y="235267"/>
                    </a:cubicBezTo>
                    <a:cubicBezTo>
                      <a:pt x="194310" y="235267"/>
                      <a:pt x="193358" y="235267"/>
                      <a:pt x="193358" y="235267"/>
                    </a:cubicBezTo>
                    <a:cubicBezTo>
                      <a:pt x="191453" y="236220"/>
                      <a:pt x="189548" y="238125"/>
                      <a:pt x="188595" y="239078"/>
                    </a:cubicBezTo>
                    <a:cubicBezTo>
                      <a:pt x="188595" y="239078"/>
                      <a:pt x="188595" y="239078"/>
                      <a:pt x="187642" y="240030"/>
                    </a:cubicBezTo>
                    <a:cubicBezTo>
                      <a:pt x="187642" y="240030"/>
                      <a:pt x="187642" y="240030"/>
                      <a:pt x="187642" y="240030"/>
                    </a:cubicBezTo>
                    <a:cubicBezTo>
                      <a:pt x="187642" y="240030"/>
                      <a:pt x="187642" y="240030"/>
                      <a:pt x="187642" y="240030"/>
                    </a:cubicBezTo>
                    <a:cubicBezTo>
                      <a:pt x="187642" y="240030"/>
                      <a:pt x="186690" y="240983"/>
                      <a:pt x="186690" y="240983"/>
                    </a:cubicBezTo>
                    <a:cubicBezTo>
                      <a:pt x="186690" y="240983"/>
                      <a:pt x="186690" y="240983"/>
                      <a:pt x="186690" y="240983"/>
                    </a:cubicBezTo>
                    <a:cubicBezTo>
                      <a:pt x="186690" y="240983"/>
                      <a:pt x="186690" y="240983"/>
                      <a:pt x="186690" y="240983"/>
                    </a:cubicBezTo>
                    <a:cubicBezTo>
                      <a:pt x="186690" y="240983"/>
                      <a:pt x="185738" y="241935"/>
                      <a:pt x="185738" y="241935"/>
                    </a:cubicBezTo>
                    <a:cubicBezTo>
                      <a:pt x="185738" y="241935"/>
                      <a:pt x="185738" y="242888"/>
                      <a:pt x="184785" y="242888"/>
                    </a:cubicBezTo>
                    <a:cubicBezTo>
                      <a:pt x="184785" y="242888"/>
                      <a:pt x="183833" y="242888"/>
                      <a:pt x="183833" y="242888"/>
                    </a:cubicBezTo>
                    <a:cubicBezTo>
                      <a:pt x="183833" y="242888"/>
                      <a:pt x="183833" y="242888"/>
                      <a:pt x="183833" y="242888"/>
                    </a:cubicBezTo>
                    <a:cubicBezTo>
                      <a:pt x="183833" y="242888"/>
                      <a:pt x="182880" y="242888"/>
                      <a:pt x="182880" y="242888"/>
                    </a:cubicBezTo>
                    <a:cubicBezTo>
                      <a:pt x="182880" y="242888"/>
                      <a:pt x="181928" y="242888"/>
                      <a:pt x="181928" y="242888"/>
                    </a:cubicBezTo>
                    <a:cubicBezTo>
                      <a:pt x="181928" y="242888"/>
                      <a:pt x="181928" y="242888"/>
                      <a:pt x="181928" y="242888"/>
                    </a:cubicBezTo>
                    <a:cubicBezTo>
                      <a:pt x="181928" y="242888"/>
                      <a:pt x="181928" y="242888"/>
                      <a:pt x="181928" y="242888"/>
                    </a:cubicBezTo>
                    <a:cubicBezTo>
                      <a:pt x="180975" y="243840"/>
                      <a:pt x="180975" y="243840"/>
                      <a:pt x="180023" y="244792"/>
                    </a:cubicBezTo>
                    <a:cubicBezTo>
                      <a:pt x="179070" y="245745"/>
                      <a:pt x="178117" y="246698"/>
                      <a:pt x="177165" y="247650"/>
                    </a:cubicBezTo>
                    <a:cubicBezTo>
                      <a:pt x="177165" y="247650"/>
                      <a:pt x="177165" y="247650"/>
                      <a:pt x="177165" y="247650"/>
                    </a:cubicBezTo>
                    <a:cubicBezTo>
                      <a:pt x="177165" y="247650"/>
                      <a:pt x="177165" y="247650"/>
                      <a:pt x="177165" y="247650"/>
                    </a:cubicBezTo>
                    <a:cubicBezTo>
                      <a:pt x="177165" y="247650"/>
                      <a:pt x="177165" y="247650"/>
                      <a:pt x="177165" y="247650"/>
                    </a:cubicBezTo>
                    <a:cubicBezTo>
                      <a:pt x="177165" y="247650"/>
                      <a:pt x="177165" y="247650"/>
                      <a:pt x="177165" y="247650"/>
                    </a:cubicBezTo>
                    <a:cubicBezTo>
                      <a:pt x="177165" y="247650"/>
                      <a:pt x="177165" y="247650"/>
                      <a:pt x="177165" y="247650"/>
                    </a:cubicBezTo>
                    <a:cubicBezTo>
                      <a:pt x="177165" y="247650"/>
                      <a:pt x="177165" y="247650"/>
                      <a:pt x="177165" y="248603"/>
                    </a:cubicBezTo>
                    <a:lnTo>
                      <a:pt x="177165" y="248603"/>
                    </a:lnTo>
                    <a:cubicBezTo>
                      <a:pt x="177165" y="248603"/>
                      <a:pt x="177165" y="248603"/>
                      <a:pt x="177165" y="248603"/>
                    </a:cubicBezTo>
                    <a:cubicBezTo>
                      <a:pt x="177165" y="248603"/>
                      <a:pt x="177165" y="248603"/>
                      <a:pt x="177165" y="248603"/>
                    </a:cubicBezTo>
                    <a:cubicBezTo>
                      <a:pt x="177165" y="248603"/>
                      <a:pt x="177165" y="248603"/>
                      <a:pt x="177165" y="248603"/>
                    </a:cubicBezTo>
                    <a:cubicBezTo>
                      <a:pt x="177165" y="248603"/>
                      <a:pt x="177165" y="247650"/>
                      <a:pt x="177165" y="247650"/>
                    </a:cubicBezTo>
                    <a:lnTo>
                      <a:pt x="177165" y="247650"/>
                    </a:lnTo>
                    <a:cubicBezTo>
                      <a:pt x="177165" y="247650"/>
                      <a:pt x="177165" y="247650"/>
                      <a:pt x="177165" y="247650"/>
                    </a:cubicBezTo>
                    <a:cubicBezTo>
                      <a:pt x="178117" y="246698"/>
                      <a:pt x="178117" y="246698"/>
                      <a:pt x="179070" y="245745"/>
                    </a:cubicBezTo>
                    <a:cubicBezTo>
                      <a:pt x="179070" y="245745"/>
                      <a:pt x="179070" y="245745"/>
                      <a:pt x="179070" y="245745"/>
                    </a:cubicBezTo>
                    <a:cubicBezTo>
                      <a:pt x="179070" y="245745"/>
                      <a:pt x="179070" y="245745"/>
                      <a:pt x="180023" y="244792"/>
                    </a:cubicBezTo>
                    <a:cubicBezTo>
                      <a:pt x="180023" y="244792"/>
                      <a:pt x="180975" y="243840"/>
                      <a:pt x="180975" y="243840"/>
                    </a:cubicBezTo>
                    <a:cubicBezTo>
                      <a:pt x="180975" y="243840"/>
                      <a:pt x="180975" y="243840"/>
                      <a:pt x="180975" y="243840"/>
                    </a:cubicBezTo>
                    <a:cubicBezTo>
                      <a:pt x="181928" y="242888"/>
                      <a:pt x="181928" y="241935"/>
                      <a:pt x="182880" y="241935"/>
                    </a:cubicBezTo>
                    <a:cubicBezTo>
                      <a:pt x="182880" y="241935"/>
                      <a:pt x="182880" y="241935"/>
                      <a:pt x="182880" y="241935"/>
                    </a:cubicBezTo>
                    <a:cubicBezTo>
                      <a:pt x="182880" y="241935"/>
                      <a:pt x="182880" y="241935"/>
                      <a:pt x="182880" y="241935"/>
                    </a:cubicBezTo>
                    <a:cubicBezTo>
                      <a:pt x="182880" y="241935"/>
                      <a:pt x="183833" y="240983"/>
                      <a:pt x="183833" y="240983"/>
                    </a:cubicBezTo>
                    <a:cubicBezTo>
                      <a:pt x="183833" y="240983"/>
                      <a:pt x="183833" y="240030"/>
                      <a:pt x="184785" y="240030"/>
                    </a:cubicBezTo>
                    <a:cubicBezTo>
                      <a:pt x="184785" y="240030"/>
                      <a:pt x="184785" y="240030"/>
                      <a:pt x="184785" y="240030"/>
                    </a:cubicBezTo>
                    <a:cubicBezTo>
                      <a:pt x="184785" y="240030"/>
                      <a:pt x="184785" y="240030"/>
                      <a:pt x="184785" y="240030"/>
                    </a:cubicBezTo>
                    <a:cubicBezTo>
                      <a:pt x="184785" y="240030"/>
                      <a:pt x="184785" y="240030"/>
                      <a:pt x="184785" y="240030"/>
                    </a:cubicBezTo>
                    <a:cubicBezTo>
                      <a:pt x="184785" y="240030"/>
                      <a:pt x="184785" y="239078"/>
                      <a:pt x="185738" y="239078"/>
                    </a:cubicBezTo>
                    <a:cubicBezTo>
                      <a:pt x="185738" y="239078"/>
                      <a:pt x="185738" y="239078"/>
                      <a:pt x="185738" y="239078"/>
                    </a:cubicBezTo>
                    <a:cubicBezTo>
                      <a:pt x="185738" y="239078"/>
                      <a:pt x="185738" y="239078"/>
                      <a:pt x="185738" y="239078"/>
                    </a:cubicBezTo>
                    <a:cubicBezTo>
                      <a:pt x="185738" y="239078"/>
                      <a:pt x="185738" y="239078"/>
                      <a:pt x="185738" y="238125"/>
                    </a:cubicBezTo>
                    <a:cubicBezTo>
                      <a:pt x="185738" y="238125"/>
                      <a:pt x="185738" y="238125"/>
                      <a:pt x="185738" y="238125"/>
                    </a:cubicBezTo>
                    <a:cubicBezTo>
                      <a:pt x="185738" y="238125"/>
                      <a:pt x="185738" y="237173"/>
                      <a:pt x="185738" y="237173"/>
                    </a:cubicBezTo>
                    <a:cubicBezTo>
                      <a:pt x="185738" y="237173"/>
                      <a:pt x="185738" y="237173"/>
                      <a:pt x="185738" y="237173"/>
                    </a:cubicBezTo>
                    <a:cubicBezTo>
                      <a:pt x="186690" y="236220"/>
                      <a:pt x="186690" y="235267"/>
                      <a:pt x="187642" y="234315"/>
                    </a:cubicBezTo>
                    <a:cubicBezTo>
                      <a:pt x="187642" y="234315"/>
                      <a:pt x="187642" y="234315"/>
                      <a:pt x="187642" y="234315"/>
                    </a:cubicBezTo>
                    <a:cubicBezTo>
                      <a:pt x="186690" y="234315"/>
                      <a:pt x="186690" y="235267"/>
                      <a:pt x="185738" y="236220"/>
                    </a:cubicBezTo>
                    <a:cubicBezTo>
                      <a:pt x="184785" y="236220"/>
                      <a:pt x="183833" y="236220"/>
                      <a:pt x="184785" y="235267"/>
                    </a:cubicBezTo>
                    <a:cubicBezTo>
                      <a:pt x="184785" y="235267"/>
                      <a:pt x="185738" y="234315"/>
                      <a:pt x="185738" y="234315"/>
                    </a:cubicBezTo>
                    <a:cubicBezTo>
                      <a:pt x="185738" y="234315"/>
                      <a:pt x="185738" y="234315"/>
                      <a:pt x="185738" y="234315"/>
                    </a:cubicBezTo>
                    <a:cubicBezTo>
                      <a:pt x="186690" y="233363"/>
                      <a:pt x="187642" y="232410"/>
                      <a:pt x="188595" y="231458"/>
                    </a:cubicBezTo>
                    <a:cubicBezTo>
                      <a:pt x="189548" y="231458"/>
                      <a:pt x="189548" y="230505"/>
                      <a:pt x="190500" y="230505"/>
                    </a:cubicBezTo>
                    <a:cubicBezTo>
                      <a:pt x="190500" y="230505"/>
                      <a:pt x="190500" y="230505"/>
                      <a:pt x="190500" y="230505"/>
                    </a:cubicBezTo>
                    <a:cubicBezTo>
                      <a:pt x="190500" y="230505"/>
                      <a:pt x="191453" y="229553"/>
                      <a:pt x="191453" y="229553"/>
                    </a:cubicBezTo>
                    <a:cubicBezTo>
                      <a:pt x="191453" y="229553"/>
                      <a:pt x="191453" y="229553"/>
                      <a:pt x="191453" y="229553"/>
                    </a:cubicBezTo>
                    <a:cubicBezTo>
                      <a:pt x="196215" y="224790"/>
                      <a:pt x="204788" y="224790"/>
                      <a:pt x="211455" y="221933"/>
                    </a:cubicBezTo>
                    <a:cubicBezTo>
                      <a:pt x="214313" y="220980"/>
                      <a:pt x="217170" y="222885"/>
                      <a:pt x="220028" y="221933"/>
                    </a:cubicBezTo>
                    <a:cubicBezTo>
                      <a:pt x="221933" y="221933"/>
                      <a:pt x="222885" y="221933"/>
                      <a:pt x="224790" y="222885"/>
                    </a:cubicBezTo>
                    <a:cubicBezTo>
                      <a:pt x="215265" y="222885"/>
                      <a:pt x="211455" y="225742"/>
                      <a:pt x="206692" y="228600"/>
                    </a:cubicBezTo>
                    <a:moveTo>
                      <a:pt x="217170" y="193358"/>
                    </a:moveTo>
                    <a:cubicBezTo>
                      <a:pt x="216217" y="192405"/>
                      <a:pt x="219075" y="193358"/>
                      <a:pt x="219075" y="192405"/>
                    </a:cubicBezTo>
                    <a:lnTo>
                      <a:pt x="215265" y="192405"/>
                    </a:lnTo>
                    <a:cubicBezTo>
                      <a:pt x="214313" y="192405"/>
                      <a:pt x="214313" y="191453"/>
                      <a:pt x="214313" y="191453"/>
                    </a:cubicBezTo>
                    <a:cubicBezTo>
                      <a:pt x="211455" y="192405"/>
                      <a:pt x="208598" y="193358"/>
                      <a:pt x="205740" y="193358"/>
                    </a:cubicBezTo>
                    <a:cubicBezTo>
                      <a:pt x="201930" y="194310"/>
                      <a:pt x="199073" y="197167"/>
                      <a:pt x="195263" y="198120"/>
                    </a:cubicBezTo>
                    <a:cubicBezTo>
                      <a:pt x="189548" y="200025"/>
                      <a:pt x="184785" y="204788"/>
                      <a:pt x="179070" y="206692"/>
                    </a:cubicBezTo>
                    <a:cubicBezTo>
                      <a:pt x="178117" y="206692"/>
                      <a:pt x="178117" y="205740"/>
                      <a:pt x="178117" y="205740"/>
                    </a:cubicBezTo>
                    <a:cubicBezTo>
                      <a:pt x="179070" y="203835"/>
                      <a:pt x="180975" y="203835"/>
                      <a:pt x="181928" y="201930"/>
                    </a:cubicBezTo>
                    <a:cubicBezTo>
                      <a:pt x="181928" y="200978"/>
                      <a:pt x="181928" y="200978"/>
                      <a:pt x="180975" y="200978"/>
                    </a:cubicBezTo>
                    <a:cubicBezTo>
                      <a:pt x="184785" y="195263"/>
                      <a:pt x="190500" y="192405"/>
                      <a:pt x="196215" y="187642"/>
                    </a:cubicBezTo>
                    <a:lnTo>
                      <a:pt x="196215" y="185738"/>
                    </a:lnTo>
                    <a:cubicBezTo>
                      <a:pt x="198120" y="183833"/>
                      <a:pt x="200025" y="182880"/>
                      <a:pt x="200978" y="180023"/>
                    </a:cubicBezTo>
                    <a:cubicBezTo>
                      <a:pt x="201930" y="178117"/>
                      <a:pt x="203835" y="176213"/>
                      <a:pt x="205740" y="175260"/>
                    </a:cubicBezTo>
                    <a:cubicBezTo>
                      <a:pt x="204788" y="174308"/>
                      <a:pt x="203835" y="174308"/>
                      <a:pt x="203835" y="173355"/>
                    </a:cubicBezTo>
                    <a:cubicBezTo>
                      <a:pt x="201930" y="173355"/>
                      <a:pt x="200025" y="174308"/>
                      <a:pt x="198120" y="172403"/>
                    </a:cubicBezTo>
                    <a:cubicBezTo>
                      <a:pt x="199073" y="171450"/>
                      <a:pt x="200025" y="170498"/>
                      <a:pt x="200978" y="170498"/>
                    </a:cubicBezTo>
                    <a:cubicBezTo>
                      <a:pt x="200978" y="170498"/>
                      <a:pt x="200025" y="170498"/>
                      <a:pt x="200025" y="169545"/>
                    </a:cubicBezTo>
                    <a:cubicBezTo>
                      <a:pt x="199073" y="168592"/>
                      <a:pt x="200978" y="167640"/>
                      <a:pt x="202883" y="166688"/>
                    </a:cubicBezTo>
                    <a:cubicBezTo>
                      <a:pt x="204788" y="165735"/>
                      <a:pt x="207645" y="165735"/>
                      <a:pt x="208598" y="164783"/>
                    </a:cubicBezTo>
                    <a:cubicBezTo>
                      <a:pt x="204788" y="163830"/>
                      <a:pt x="200978" y="165735"/>
                      <a:pt x="197167" y="163830"/>
                    </a:cubicBezTo>
                    <a:cubicBezTo>
                      <a:pt x="200025" y="157163"/>
                      <a:pt x="203835" y="151448"/>
                      <a:pt x="209550" y="148590"/>
                    </a:cubicBezTo>
                    <a:cubicBezTo>
                      <a:pt x="210503" y="148590"/>
                      <a:pt x="211455" y="148590"/>
                      <a:pt x="211455" y="149542"/>
                    </a:cubicBezTo>
                    <a:cubicBezTo>
                      <a:pt x="211455" y="152400"/>
                      <a:pt x="209550" y="154305"/>
                      <a:pt x="207645" y="154305"/>
                    </a:cubicBezTo>
                    <a:cubicBezTo>
                      <a:pt x="211455" y="155258"/>
                      <a:pt x="216217" y="155258"/>
                      <a:pt x="220028" y="157163"/>
                    </a:cubicBezTo>
                    <a:cubicBezTo>
                      <a:pt x="219075" y="158115"/>
                      <a:pt x="218123" y="158115"/>
                      <a:pt x="218123" y="158115"/>
                    </a:cubicBezTo>
                    <a:cubicBezTo>
                      <a:pt x="220980" y="160020"/>
                      <a:pt x="223838" y="159067"/>
                      <a:pt x="226695" y="160973"/>
                    </a:cubicBezTo>
                    <a:cubicBezTo>
                      <a:pt x="224790" y="162878"/>
                      <a:pt x="223838" y="160973"/>
                      <a:pt x="221933" y="160973"/>
                    </a:cubicBezTo>
                    <a:cubicBezTo>
                      <a:pt x="238125" y="165735"/>
                      <a:pt x="254317" y="169545"/>
                      <a:pt x="267653" y="179070"/>
                    </a:cubicBezTo>
                    <a:cubicBezTo>
                      <a:pt x="256223" y="184785"/>
                      <a:pt x="244792" y="187642"/>
                      <a:pt x="232410" y="189548"/>
                    </a:cubicBezTo>
                    <a:cubicBezTo>
                      <a:pt x="230505" y="189548"/>
                      <a:pt x="229553" y="189548"/>
                      <a:pt x="228600" y="188595"/>
                    </a:cubicBezTo>
                    <a:cubicBezTo>
                      <a:pt x="228600" y="189548"/>
                      <a:pt x="228600" y="190500"/>
                      <a:pt x="227648" y="190500"/>
                    </a:cubicBezTo>
                    <a:cubicBezTo>
                      <a:pt x="225742" y="190500"/>
                      <a:pt x="223838" y="190500"/>
                      <a:pt x="222885" y="191453"/>
                    </a:cubicBezTo>
                    <a:cubicBezTo>
                      <a:pt x="221933" y="194310"/>
                      <a:pt x="219075" y="194310"/>
                      <a:pt x="217170" y="193358"/>
                    </a:cubicBezTo>
                  </a:path>
                </a:pathLst>
              </a:custGeom>
              <a:solidFill>
                <a:srgbClr val="000091"/>
              </a:solidFill>
              <a:ln w="9525" cap="flat">
                <a:noFill/>
                <a:prstDash val="solid"/>
                <a:miter/>
              </a:ln>
            </p:spPr>
            <p:txBody>
              <a:bodyPr rtlCol="0" anchor="ctr"/>
              <a:lstStyle/>
              <a:p>
                <a:endParaRPr lang="fr-FR"/>
              </a:p>
            </p:txBody>
          </p:sp>
          <p:sp>
            <p:nvSpPr>
              <p:cNvPr id="17" name="Forme libre : forme 16">
                <a:extLst>
                  <a:ext uri="{FF2B5EF4-FFF2-40B4-BE49-F238E27FC236}">
                    <a16:creationId xmlns:a16="http://schemas.microsoft.com/office/drawing/2014/main" xmlns="" id="{41FC6F51-0348-4282-861C-87E9A6355D24}"/>
                  </a:ext>
                </a:extLst>
              </p:cNvPr>
              <p:cNvSpPr/>
              <p:nvPr/>
            </p:nvSpPr>
            <p:spPr>
              <a:xfrm>
                <a:off x="687476" y="269557"/>
                <a:ext cx="327888" cy="269557"/>
              </a:xfrm>
              <a:custGeom>
                <a:avLst/>
                <a:gdLst>
                  <a:gd name="connsiteX0" fmla="*/ 325031 w 327888"/>
                  <a:gd name="connsiteY0" fmla="*/ 0 h 269557"/>
                  <a:gd name="connsiteX1" fmla="*/ 34519 w 327888"/>
                  <a:gd name="connsiteY1" fmla="*/ 0 h 269557"/>
                  <a:gd name="connsiteX2" fmla="*/ 37376 w 327888"/>
                  <a:gd name="connsiteY2" fmla="*/ 953 h 269557"/>
                  <a:gd name="connsiteX3" fmla="*/ 44996 w 327888"/>
                  <a:gd name="connsiteY3" fmla="*/ 4763 h 269557"/>
                  <a:gd name="connsiteX4" fmla="*/ 54521 w 327888"/>
                  <a:gd name="connsiteY4" fmla="*/ 13335 h 269557"/>
                  <a:gd name="connsiteX5" fmla="*/ 56426 w 327888"/>
                  <a:gd name="connsiteY5" fmla="*/ 20003 h 269557"/>
                  <a:gd name="connsiteX6" fmla="*/ 52616 w 327888"/>
                  <a:gd name="connsiteY6" fmla="*/ 27623 h 269557"/>
                  <a:gd name="connsiteX7" fmla="*/ 42139 w 327888"/>
                  <a:gd name="connsiteY7" fmla="*/ 28575 h 269557"/>
                  <a:gd name="connsiteX8" fmla="*/ 36424 w 327888"/>
                  <a:gd name="connsiteY8" fmla="*/ 27623 h 269557"/>
                  <a:gd name="connsiteX9" fmla="*/ 56426 w 327888"/>
                  <a:gd name="connsiteY9" fmla="*/ 40957 h 269557"/>
                  <a:gd name="connsiteX10" fmla="*/ 61189 w 327888"/>
                  <a:gd name="connsiteY10" fmla="*/ 42863 h 269557"/>
                  <a:gd name="connsiteX11" fmla="*/ 62141 w 327888"/>
                  <a:gd name="connsiteY11" fmla="*/ 44768 h 269557"/>
                  <a:gd name="connsiteX12" fmla="*/ 60236 w 327888"/>
                  <a:gd name="connsiteY12" fmla="*/ 47625 h 269557"/>
                  <a:gd name="connsiteX13" fmla="*/ 62141 w 327888"/>
                  <a:gd name="connsiteY13" fmla="*/ 47625 h 269557"/>
                  <a:gd name="connsiteX14" fmla="*/ 67856 w 327888"/>
                  <a:gd name="connsiteY14" fmla="*/ 42863 h 269557"/>
                  <a:gd name="connsiteX15" fmla="*/ 69761 w 327888"/>
                  <a:gd name="connsiteY15" fmla="*/ 50482 h 269557"/>
                  <a:gd name="connsiteX16" fmla="*/ 64046 w 327888"/>
                  <a:gd name="connsiteY16" fmla="*/ 55245 h 269557"/>
                  <a:gd name="connsiteX17" fmla="*/ 64046 w 327888"/>
                  <a:gd name="connsiteY17" fmla="*/ 59055 h 269557"/>
                  <a:gd name="connsiteX18" fmla="*/ 66904 w 327888"/>
                  <a:gd name="connsiteY18" fmla="*/ 64770 h 269557"/>
                  <a:gd name="connsiteX19" fmla="*/ 70714 w 327888"/>
                  <a:gd name="connsiteY19" fmla="*/ 76200 h 269557"/>
                  <a:gd name="connsiteX20" fmla="*/ 74524 w 327888"/>
                  <a:gd name="connsiteY20" fmla="*/ 99060 h 269557"/>
                  <a:gd name="connsiteX21" fmla="*/ 73571 w 327888"/>
                  <a:gd name="connsiteY21" fmla="*/ 110490 h 269557"/>
                  <a:gd name="connsiteX22" fmla="*/ 79286 w 327888"/>
                  <a:gd name="connsiteY22" fmla="*/ 120968 h 269557"/>
                  <a:gd name="connsiteX23" fmla="*/ 85001 w 327888"/>
                  <a:gd name="connsiteY23" fmla="*/ 129540 h 269557"/>
                  <a:gd name="connsiteX24" fmla="*/ 90716 w 327888"/>
                  <a:gd name="connsiteY24" fmla="*/ 145733 h 269557"/>
                  <a:gd name="connsiteX25" fmla="*/ 80239 w 327888"/>
                  <a:gd name="connsiteY25" fmla="*/ 150495 h 269557"/>
                  <a:gd name="connsiteX26" fmla="*/ 81191 w 327888"/>
                  <a:gd name="connsiteY26" fmla="*/ 160020 h 269557"/>
                  <a:gd name="connsiteX27" fmla="*/ 74524 w 327888"/>
                  <a:gd name="connsiteY27" fmla="*/ 169545 h 269557"/>
                  <a:gd name="connsiteX28" fmla="*/ 78334 w 327888"/>
                  <a:gd name="connsiteY28" fmla="*/ 171450 h 269557"/>
                  <a:gd name="connsiteX29" fmla="*/ 80239 w 327888"/>
                  <a:gd name="connsiteY29" fmla="*/ 178118 h 269557"/>
                  <a:gd name="connsiteX30" fmla="*/ 75476 w 327888"/>
                  <a:gd name="connsiteY30" fmla="*/ 187643 h 269557"/>
                  <a:gd name="connsiteX31" fmla="*/ 74524 w 327888"/>
                  <a:gd name="connsiteY31" fmla="*/ 199073 h 269557"/>
                  <a:gd name="connsiteX32" fmla="*/ 64999 w 327888"/>
                  <a:gd name="connsiteY32" fmla="*/ 206693 h 269557"/>
                  <a:gd name="connsiteX33" fmla="*/ 55474 w 327888"/>
                  <a:gd name="connsiteY33" fmla="*/ 207645 h 269557"/>
                  <a:gd name="connsiteX34" fmla="*/ 49759 w 327888"/>
                  <a:gd name="connsiteY34" fmla="*/ 206693 h 269557"/>
                  <a:gd name="connsiteX35" fmla="*/ 24041 w 327888"/>
                  <a:gd name="connsiteY35" fmla="*/ 202883 h 269557"/>
                  <a:gd name="connsiteX36" fmla="*/ 17374 w 327888"/>
                  <a:gd name="connsiteY36" fmla="*/ 204788 h 269557"/>
                  <a:gd name="connsiteX37" fmla="*/ 11659 w 327888"/>
                  <a:gd name="connsiteY37" fmla="*/ 210503 h 269557"/>
                  <a:gd name="connsiteX38" fmla="*/ 11659 w 327888"/>
                  <a:gd name="connsiteY38" fmla="*/ 210503 h 269557"/>
                  <a:gd name="connsiteX39" fmla="*/ 10706 w 327888"/>
                  <a:gd name="connsiteY39" fmla="*/ 211455 h 269557"/>
                  <a:gd name="connsiteX40" fmla="*/ 9754 w 327888"/>
                  <a:gd name="connsiteY40" fmla="*/ 212408 h 269557"/>
                  <a:gd name="connsiteX41" fmla="*/ 9754 w 327888"/>
                  <a:gd name="connsiteY41" fmla="*/ 213360 h 269557"/>
                  <a:gd name="connsiteX42" fmla="*/ 5944 w 327888"/>
                  <a:gd name="connsiteY42" fmla="*/ 219075 h 269557"/>
                  <a:gd name="connsiteX43" fmla="*/ 5944 w 327888"/>
                  <a:gd name="connsiteY43" fmla="*/ 219075 h 269557"/>
                  <a:gd name="connsiteX44" fmla="*/ 5944 w 327888"/>
                  <a:gd name="connsiteY44" fmla="*/ 220028 h 269557"/>
                  <a:gd name="connsiteX45" fmla="*/ 2134 w 327888"/>
                  <a:gd name="connsiteY45" fmla="*/ 229553 h 269557"/>
                  <a:gd name="connsiteX46" fmla="*/ 3086 w 327888"/>
                  <a:gd name="connsiteY46" fmla="*/ 253365 h 269557"/>
                  <a:gd name="connsiteX47" fmla="*/ 30709 w 327888"/>
                  <a:gd name="connsiteY47" fmla="*/ 263843 h 269557"/>
                  <a:gd name="connsiteX48" fmla="*/ 43091 w 327888"/>
                  <a:gd name="connsiteY48" fmla="*/ 269558 h 269557"/>
                  <a:gd name="connsiteX49" fmla="*/ 327889 w 327888"/>
                  <a:gd name="connsiteY49" fmla="*/ 269558 h 269557"/>
                  <a:gd name="connsiteX50" fmla="*/ 327889 w 327888"/>
                  <a:gd name="connsiteY50" fmla="*/ 0 h 26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27888" h="269557">
                    <a:moveTo>
                      <a:pt x="325031" y="0"/>
                    </a:moveTo>
                    <a:lnTo>
                      <a:pt x="34519" y="0"/>
                    </a:lnTo>
                    <a:cubicBezTo>
                      <a:pt x="34519" y="0"/>
                      <a:pt x="35471" y="0"/>
                      <a:pt x="37376" y="953"/>
                    </a:cubicBezTo>
                    <a:cubicBezTo>
                      <a:pt x="39281" y="1905"/>
                      <a:pt x="43091" y="3810"/>
                      <a:pt x="44996" y="4763"/>
                    </a:cubicBezTo>
                    <a:cubicBezTo>
                      <a:pt x="48806" y="6668"/>
                      <a:pt x="52616" y="9525"/>
                      <a:pt x="54521" y="13335"/>
                    </a:cubicBezTo>
                    <a:cubicBezTo>
                      <a:pt x="55474" y="15240"/>
                      <a:pt x="57379" y="18098"/>
                      <a:pt x="56426" y="20003"/>
                    </a:cubicBezTo>
                    <a:cubicBezTo>
                      <a:pt x="55474" y="22860"/>
                      <a:pt x="54521" y="26670"/>
                      <a:pt x="52616" y="27623"/>
                    </a:cubicBezTo>
                    <a:cubicBezTo>
                      <a:pt x="49759" y="29528"/>
                      <a:pt x="45949" y="29528"/>
                      <a:pt x="42139" y="28575"/>
                    </a:cubicBezTo>
                    <a:cubicBezTo>
                      <a:pt x="40234" y="28575"/>
                      <a:pt x="38329" y="27623"/>
                      <a:pt x="36424" y="27623"/>
                    </a:cubicBezTo>
                    <a:cubicBezTo>
                      <a:pt x="44044" y="30480"/>
                      <a:pt x="51664" y="34290"/>
                      <a:pt x="56426" y="40957"/>
                    </a:cubicBezTo>
                    <a:cubicBezTo>
                      <a:pt x="57379" y="41910"/>
                      <a:pt x="59284" y="42863"/>
                      <a:pt x="61189" y="42863"/>
                    </a:cubicBezTo>
                    <a:cubicBezTo>
                      <a:pt x="62141" y="42863"/>
                      <a:pt x="62141" y="43815"/>
                      <a:pt x="62141" y="44768"/>
                    </a:cubicBezTo>
                    <a:cubicBezTo>
                      <a:pt x="61189" y="45720"/>
                      <a:pt x="60236" y="46673"/>
                      <a:pt x="60236" y="47625"/>
                    </a:cubicBezTo>
                    <a:lnTo>
                      <a:pt x="62141" y="47625"/>
                    </a:lnTo>
                    <a:cubicBezTo>
                      <a:pt x="64999" y="46673"/>
                      <a:pt x="64046" y="41910"/>
                      <a:pt x="67856" y="42863"/>
                    </a:cubicBezTo>
                    <a:cubicBezTo>
                      <a:pt x="70714" y="44768"/>
                      <a:pt x="71666" y="47625"/>
                      <a:pt x="69761" y="50482"/>
                    </a:cubicBezTo>
                    <a:cubicBezTo>
                      <a:pt x="67856" y="52388"/>
                      <a:pt x="65951" y="54293"/>
                      <a:pt x="64046" y="55245"/>
                    </a:cubicBezTo>
                    <a:cubicBezTo>
                      <a:pt x="63094" y="56198"/>
                      <a:pt x="63094" y="58103"/>
                      <a:pt x="64046" y="59055"/>
                    </a:cubicBezTo>
                    <a:cubicBezTo>
                      <a:pt x="65951" y="60960"/>
                      <a:pt x="65951" y="62865"/>
                      <a:pt x="66904" y="64770"/>
                    </a:cubicBezTo>
                    <a:cubicBezTo>
                      <a:pt x="68809" y="68580"/>
                      <a:pt x="68809" y="72390"/>
                      <a:pt x="70714" y="76200"/>
                    </a:cubicBezTo>
                    <a:cubicBezTo>
                      <a:pt x="72619" y="83820"/>
                      <a:pt x="74524" y="91440"/>
                      <a:pt x="74524" y="99060"/>
                    </a:cubicBezTo>
                    <a:cubicBezTo>
                      <a:pt x="74524" y="102870"/>
                      <a:pt x="72619" y="106680"/>
                      <a:pt x="73571" y="110490"/>
                    </a:cubicBezTo>
                    <a:cubicBezTo>
                      <a:pt x="74524" y="114300"/>
                      <a:pt x="77381" y="118110"/>
                      <a:pt x="79286" y="120968"/>
                    </a:cubicBezTo>
                    <a:cubicBezTo>
                      <a:pt x="81191" y="123825"/>
                      <a:pt x="83096" y="125730"/>
                      <a:pt x="85001" y="129540"/>
                    </a:cubicBezTo>
                    <a:cubicBezTo>
                      <a:pt x="87859" y="134303"/>
                      <a:pt x="93574" y="140018"/>
                      <a:pt x="90716" y="145733"/>
                    </a:cubicBezTo>
                    <a:cubicBezTo>
                      <a:pt x="88811" y="149543"/>
                      <a:pt x="83096" y="148590"/>
                      <a:pt x="80239" y="150495"/>
                    </a:cubicBezTo>
                    <a:cubicBezTo>
                      <a:pt x="77381" y="153353"/>
                      <a:pt x="79286" y="157163"/>
                      <a:pt x="81191" y="160020"/>
                    </a:cubicBezTo>
                    <a:cubicBezTo>
                      <a:pt x="84049" y="164783"/>
                      <a:pt x="78334" y="167640"/>
                      <a:pt x="74524" y="169545"/>
                    </a:cubicBezTo>
                    <a:cubicBezTo>
                      <a:pt x="75476" y="171450"/>
                      <a:pt x="77381" y="170498"/>
                      <a:pt x="78334" y="171450"/>
                    </a:cubicBezTo>
                    <a:cubicBezTo>
                      <a:pt x="79286" y="174308"/>
                      <a:pt x="81191" y="175260"/>
                      <a:pt x="80239" y="178118"/>
                    </a:cubicBezTo>
                    <a:cubicBezTo>
                      <a:pt x="78334" y="180975"/>
                      <a:pt x="71666" y="182880"/>
                      <a:pt x="75476" y="187643"/>
                    </a:cubicBezTo>
                    <a:cubicBezTo>
                      <a:pt x="77381" y="191453"/>
                      <a:pt x="76429" y="195263"/>
                      <a:pt x="74524" y="199073"/>
                    </a:cubicBezTo>
                    <a:cubicBezTo>
                      <a:pt x="72619" y="203835"/>
                      <a:pt x="68809" y="205740"/>
                      <a:pt x="64999" y="206693"/>
                    </a:cubicBezTo>
                    <a:cubicBezTo>
                      <a:pt x="62141" y="207645"/>
                      <a:pt x="58331" y="207645"/>
                      <a:pt x="55474" y="207645"/>
                    </a:cubicBezTo>
                    <a:cubicBezTo>
                      <a:pt x="51664" y="206693"/>
                      <a:pt x="50711" y="206693"/>
                      <a:pt x="49759" y="206693"/>
                    </a:cubicBezTo>
                    <a:cubicBezTo>
                      <a:pt x="41186" y="205740"/>
                      <a:pt x="32614" y="202883"/>
                      <a:pt x="24041" y="202883"/>
                    </a:cubicBezTo>
                    <a:cubicBezTo>
                      <a:pt x="21184" y="203835"/>
                      <a:pt x="19279" y="203835"/>
                      <a:pt x="17374" y="204788"/>
                    </a:cubicBezTo>
                    <a:cubicBezTo>
                      <a:pt x="15469" y="206693"/>
                      <a:pt x="12611" y="208598"/>
                      <a:pt x="11659" y="210503"/>
                    </a:cubicBezTo>
                    <a:cubicBezTo>
                      <a:pt x="11659" y="210503"/>
                      <a:pt x="11659" y="210503"/>
                      <a:pt x="11659" y="210503"/>
                    </a:cubicBezTo>
                    <a:cubicBezTo>
                      <a:pt x="11659" y="210503"/>
                      <a:pt x="10706" y="211455"/>
                      <a:pt x="10706" y="211455"/>
                    </a:cubicBezTo>
                    <a:cubicBezTo>
                      <a:pt x="10706" y="211455"/>
                      <a:pt x="10706" y="212408"/>
                      <a:pt x="9754" y="212408"/>
                    </a:cubicBezTo>
                    <a:cubicBezTo>
                      <a:pt x="9754" y="212408"/>
                      <a:pt x="9754" y="212408"/>
                      <a:pt x="9754" y="213360"/>
                    </a:cubicBezTo>
                    <a:cubicBezTo>
                      <a:pt x="7849" y="215265"/>
                      <a:pt x="6896" y="217170"/>
                      <a:pt x="5944" y="219075"/>
                    </a:cubicBezTo>
                    <a:cubicBezTo>
                      <a:pt x="5944" y="219075"/>
                      <a:pt x="5944" y="219075"/>
                      <a:pt x="5944" y="219075"/>
                    </a:cubicBezTo>
                    <a:cubicBezTo>
                      <a:pt x="5944" y="219075"/>
                      <a:pt x="5944" y="220028"/>
                      <a:pt x="5944" y="220028"/>
                    </a:cubicBezTo>
                    <a:cubicBezTo>
                      <a:pt x="4039" y="222885"/>
                      <a:pt x="3086" y="226695"/>
                      <a:pt x="2134" y="229553"/>
                    </a:cubicBezTo>
                    <a:cubicBezTo>
                      <a:pt x="-1676" y="240983"/>
                      <a:pt x="229" y="251460"/>
                      <a:pt x="3086" y="253365"/>
                    </a:cubicBezTo>
                    <a:cubicBezTo>
                      <a:pt x="4039" y="254318"/>
                      <a:pt x="20231" y="259080"/>
                      <a:pt x="30709" y="263843"/>
                    </a:cubicBezTo>
                    <a:cubicBezTo>
                      <a:pt x="36424" y="265748"/>
                      <a:pt x="39281" y="267653"/>
                      <a:pt x="43091" y="269558"/>
                    </a:cubicBezTo>
                    <a:lnTo>
                      <a:pt x="327889" y="269558"/>
                    </a:lnTo>
                    <a:lnTo>
                      <a:pt x="327889" y="0"/>
                    </a:lnTo>
                    <a:close/>
                  </a:path>
                </a:pathLst>
              </a:custGeom>
              <a:solidFill>
                <a:srgbClr val="E1000F"/>
              </a:solidFill>
              <a:ln w="9525" cap="flat">
                <a:noFill/>
                <a:prstDash val="solid"/>
                <a:miter/>
              </a:ln>
            </p:spPr>
            <p:txBody>
              <a:bodyPr rtlCol="0" anchor="ctr"/>
              <a:lstStyle/>
              <a:p>
                <a:endParaRPr lang="fr-FR"/>
              </a:p>
            </p:txBody>
          </p:sp>
          <p:sp>
            <p:nvSpPr>
              <p:cNvPr id="18" name="Forme libre : forme 17">
                <a:extLst>
                  <a:ext uri="{FF2B5EF4-FFF2-40B4-BE49-F238E27FC236}">
                    <a16:creationId xmlns:a16="http://schemas.microsoft.com/office/drawing/2014/main" xmlns="" id="{C721A0DA-2CD2-4A93-9D0C-C1DEBB82B2D7}"/>
                  </a:ext>
                </a:extLst>
              </p:cNvPr>
              <p:cNvSpPr/>
              <p:nvPr/>
            </p:nvSpPr>
            <p:spPr>
              <a:xfrm>
                <a:off x="717232" y="362507"/>
                <a:ext cx="33524" cy="30636"/>
              </a:xfrm>
              <a:custGeom>
                <a:avLst/>
                <a:gdLst>
                  <a:gd name="connsiteX0" fmla="*/ 21907 w 33524"/>
                  <a:gd name="connsiteY0" fmla="*/ 6110 h 30636"/>
                  <a:gd name="connsiteX1" fmla="*/ 26670 w 33524"/>
                  <a:gd name="connsiteY1" fmla="*/ 8015 h 30636"/>
                  <a:gd name="connsiteX2" fmla="*/ 16192 w 33524"/>
                  <a:gd name="connsiteY2" fmla="*/ 17540 h 30636"/>
                  <a:gd name="connsiteX3" fmla="*/ 14288 w 33524"/>
                  <a:gd name="connsiteY3" fmla="*/ 17540 h 30636"/>
                  <a:gd name="connsiteX4" fmla="*/ 11430 w 33524"/>
                  <a:gd name="connsiteY4" fmla="*/ 21350 h 30636"/>
                  <a:gd name="connsiteX5" fmla="*/ 6667 w 33524"/>
                  <a:gd name="connsiteY5" fmla="*/ 22302 h 30636"/>
                  <a:gd name="connsiteX6" fmla="*/ 14288 w 33524"/>
                  <a:gd name="connsiteY6" fmla="*/ 25160 h 30636"/>
                  <a:gd name="connsiteX7" fmla="*/ 16192 w 33524"/>
                  <a:gd name="connsiteY7" fmla="*/ 27065 h 30636"/>
                  <a:gd name="connsiteX8" fmla="*/ 17145 w 33524"/>
                  <a:gd name="connsiteY8" fmla="*/ 26112 h 30636"/>
                  <a:gd name="connsiteX9" fmla="*/ 18097 w 33524"/>
                  <a:gd name="connsiteY9" fmla="*/ 27065 h 30636"/>
                  <a:gd name="connsiteX10" fmla="*/ 18097 w 33524"/>
                  <a:gd name="connsiteY10" fmla="*/ 28017 h 30636"/>
                  <a:gd name="connsiteX11" fmla="*/ 12382 w 33524"/>
                  <a:gd name="connsiteY11" fmla="*/ 29922 h 30636"/>
                  <a:gd name="connsiteX12" fmla="*/ 23813 w 33524"/>
                  <a:gd name="connsiteY12" fmla="*/ 29922 h 30636"/>
                  <a:gd name="connsiteX13" fmla="*/ 25717 w 33524"/>
                  <a:gd name="connsiteY13" fmla="*/ 21350 h 30636"/>
                  <a:gd name="connsiteX14" fmla="*/ 24765 w 33524"/>
                  <a:gd name="connsiteY14" fmla="*/ 19445 h 30636"/>
                  <a:gd name="connsiteX15" fmla="*/ 27622 w 33524"/>
                  <a:gd name="connsiteY15" fmla="*/ 16587 h 30636"/>
                  <a:gd name="connsiteX16" fmla="*/ 30480 w 33524"/>
                  <a:gd name="connsiteY16" fmla="*/ 14682 h 30636"/>
                  <a:gd name="connsiteX17" fmla="*/ 28575 w 33524"/>
                  <a:gd name="connsiteY17" fmla="*/ 11825 h 30636"/>
                  <a:gd name="connsiteX18" fmla="*/ 33338 w 33524"/>
                  <a:gd name="connsiteY18" fmla="*/ 3252 h 30636"/>
                  <a:gd name="connsiteX19" fmla="*/ 25717 w 33524"/>
                  <a:gd name="connsiteY19" fmla="*/ 395 h 30636"/>
                  <a:gd name="connsiteX20" fmla="*/ 17145 w 33524"/>
                  <a:gd name="connsiteY20" fmla="*/ 1347 h 30636"/>
                  <a:gd name="connsiteX21" fmla="*/ 9525 w 33524"/>
                  <a:gd name="connsiteY21" fmla="*/ 3252 h 30636"/>
                  <a:gd name="connsiteX22" fmla="*/ 0 w 33524"/>
                  <a:gd name="connsiteY22" fmla="*/ 8015 h 30636"/>
                  <a:gd name="connsiteX23" fmla="*/ 11430 w 33524"/>
                  <a:gd name="connsiteY23" fmla="*/ 5157 h 30636"/>
                  <a:gd name="connsiteX24" fmla="*/ 21907 w 33524"/>
                  <a:gd name="connsiteY24" fmla="*/ 6110 h 3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524" h="30636">
                    <a:moveTo>
                      <a:pt x="21907" y="6110"/>
                    </a:moveTo>
                    <a:cubicBezTo>
                      <a:pt x="23813" y="7062"/>
                      <a:pt x="26670" y="7062"/>
                      <a:pt x="26670" y="8015"/>
                    </a:cubicBezTo>
                    <a:cubicBezTo>
                      <a:pt x="25717" y="11825"/>
                      <a:pt x="20002" y="12777"/>
                      <a:pt x="16192" y="17540"/>
                    </a:cubicBezTo>
                    <a:lnTo>
                      <a:pt x="14288" y="17540"/>
                    </a:lnTo>
                    <a:cubicBezTo>
                      <a:pt x="12382" y="18492"/>
                      <a:pt x="13335" y="21350"/>
                      <a:pt x="11430" y="21350"/>
                    </a:cubicBezTo>
                    <a:cubicBezTo>
                      <a:pt x="9525" y="20397"/>
                      <a:pt x="8572" y="21350"/>
                      <a:pt x="6667" y="22302"/>
                    </a:cubicBezTo>
                    <a:cubicBezTo>
                      <a:pt x="8572" y="24207"/>
                      <a:pt x="11430" y="26112"/>
                      <a:pt x="14288" y="25160"/>
                    </a:cubicBezTo>
                    <a:cubicBezTo>
                      <a:pt x="15240" y="25160"/>
                      <a:pt x="16192" y="26112"/>
                      <a:pt x="16192" y="27065"/>
                    </a:cubicBezTo>
                    <a:cubicBezTo>
                      <a:pt x="16192" y="27065"/>
                      <a:pt x="17145" y="27065"/>
                      <a:pt x="17145" y="26112"/>
                    </a:cubicBezTo>
                    <a:cubicBezTo>
                      <a:pt x="18097" y="26112"/>
                      <a:pt x="18097" y="26112"/>
                      <a:pt x="18097" y="27065"/>
                    </a:cubicBezTo>
                    <a:lnTo>
                      <a:pt x="18097" y="28017"/>
                    </a:lnTo>
                    <a:cubicBezTo>
                      <a:pt x="16192" y="29922"/>
                      <a:pt x="14288" y="28970"/>
                      <a:pt x="12382" y="29922"/>
                    </a:cubicBezTo>
                    <a:cubicBezTo>
                      <a:pt x="16192" y="30875"/>
                      <a:pt x="20955" y="30875"/>
                      <a:pt x="23813" y="29922"/>
                    </a:cubicBezTo>
                    <a:cubicBezTo>
                      <a:pt x="26670" y="28970"/>
                      <a:pt x="23813" y="24207"/>
                      <a:pt x="25717" y="21350"/>
                    </a:cubicBezTo>
                    <a:cubicBezTo>
                      <a:pt x="24765" y="21350"/>
                      <a:pt x="25717" y="19445"/>
                      <a:pt x="24765" y="19445"/>
                    </a:cubicBezTo>
                    <a:cubicBezTo>
                      <a:pt x="25717" y="18492"/>
                      <a:pt x="26670" y="16587"/>
                      <a:pt x="27622" y="16587"/>
                    </a:cubicBezTo>
                    <a:cubicBezTo>
                      <a:pt x="28575" y="16587"/>
                      <a:pt x="30480" y="15635"/>
                      <a:pt x="30480" y="14682"/>
                    </a:cubicBezTo>
                    <a:cubicBezTo>
                      <a:pt x="30480" y="13730"/>
                      <a:pt x="28575" y="12777"/>
                      <a:pt x="28575" y="11825"/>
                    </a:cubicBezTo>
                    <a:cubicBezTo>
                      <a:pt x="31432" y="9920"/>
                      <a:pt x="34290" y="7062"/>
                      <a:pt x="33338" y="3252"/>
                    </a:cubicBezTo>
                    <a:cubicBezTo>
                      <a:pt x="32385" y="1347"/>
                      <a:pt x="28575" y="1347"/>
                      <a:pt x="25717" y="395"/>
                    </a:cubicBezTo>
                    <a:cubicBezTo>
                      <a:pt x="22860" y="-558"/>
                      <a:pt x="20002" y="395"/>
                      <a:pt x="17145" y="1347"/>
                    </a:cubicBezTo>
                    <a:cubicBezTo>
                      <a:pt x="14288" y="1347"/>
                      <a:pt x="12382" y="3252"/>
                      <a:pt x="9525" y="3252"/>
                    </a:cubicBezTo>
                    <a:cubicBezTo>
                      <a:pt x="5715" y="4205"/>
                      <a:pt x="2857" y="6110"/>
                      <a:pt x="0" y="8015"/>
                    </a:cubicBezTo>
                    <a:cubicBezTo>
                      <a:pt x="3810" y="6110"/>
                      <a:pt x="7620" y="6110"/>
                      <a:pt x="11430" y="5157"/>
                    </a:cubicBezTo>
                    <a:cubicBezTo>
                      <a:pt x="16192" y="6110"/>
                      <a:pt x="19050" y="5157"/>
                      <a:pt x="21907" y="6110"/>
                    </a:cubicBezTo>
                  </a:path>
                </a:pathLst>
              </a:custGeom>
              <a:solidFill>
                <a:srgbClr val="9C9B9B"/>
              </a:solidFill>
              <a:ln w="9525" cap="flat">
                <a:noFill/>
                <a:prstDash val="solid"/>
                <a:miter/>
              </a:ln>
            </p:spPr>
            <p:txBody>
              <a:bodyPr rtlCol="0" anchor="ctr"/>
              <a:lstStyle/>
              <a:p>
                <a:endParaRPr lang="fr-FR"/>
              </a:p>
            </p:txBody>
          </p:sp>
        </p:grpSp>
      </p:grpSp>
      <p:cxnSp>
        <p:nvCxnSpPr>
          <p:cNvPr id="22" name="Connecteur droit 21">
            <a:extLst>
              <a:ext uri="{FF2B5EF4-FFF2-40B4-BE49-F238E27FC236}">
                <a16:creationId xmlns:a16="http://schemas.microsoft.com/office/drawing/2014/main" xmlns="" id="{AFE3D777-CF3D-4D93-B6B9-F8E877275345}"/>
              </a:ext>
            </a:extLst>
          </p:cNvPr>
          <p:cNvCxnSpPr>
            <a:cxnSpLocks/>
          </p:cNvCxnSpPr>
          <p:nvPr userDrawn="1"/>
        </p:nvCxnSpPr>
        <p:spPr bwMode="gray">
          <a:xfrm>
            <a:off x="538163" y="6318000"/>
            <a:ext cx="11113837"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Espace réservé du texte 8">
            <a:extLst>
              <a:ext uri="{FF2B5EF4-FFF2-40B4-BE49-F238E27FC236}">
                <a16:creationId xmlns:a16="http://schemas.microsoft.com/office/drawing/2014/main" xmlns="" id="{9BDF9B0C-A546-4F48-832A-6F6263C1C442}"/>
              </a:ext>
            </a:extLst>
          </p:cNvPr>
          <p:cNvSpPr>
            <a:spLocks noGrp="1"/>
          </p:cNvSpPr>
          <p:nvPr>
            <p:ph type="body" sz="quarter" idx="13" hasCustomPrompt="1"/>
          </p:nvPr>
        </p:nvSpPr>
        <p:spPr>
          <a:xfrm>
            <a:off x="540000" y="1327983"/>
            <a:ext cx="11111999" cy="418576"/>
          </a:xfrm>
        </p:spPr>
        <p:txBody>
          <a:bodyPr>
            <a:noAutofit/>
          </a:bodyPr>
          <a:lstStyle>
            <a:lvl1pPr marL="0" indent="0">
              <a:lnSpc>
                <a:spcPct val="85000"/>
              </a:lnSpc>
              <a:spcBef>
                <a:spcPts val="0"/>
              </a:spcBef>
              <a:spcAft>
                <a:spcPts val="0"/>
              </a:spcAft>
              <a:buFont typeface="Arial" panose="020B0604020202020204" pitchFamily="34" charset="0"/>
              <a:buNone/>
              <a:defRPr sz="3200" b="1">
                <a:solidFill>
                  <a:schemeClr val="tx1"/>
                </a:solidFill>
              </a:defRPr>
            </a:lvl1pPr>
            <a:lvl2pPr marL="0" indent="0">
              <a:lnSpc>
                <a:spcPct val="100000"/>
              </a:lnSpc>
              <a:spcBef>
                <a:spcPts val="0"/>
              </a:spcBef>
              <a:spcAft>
                <a:spcPts val="0"/>
              </a:spcAft>
              <a:buFont typeface="Arial" panose="020B0604020202020204" pitchFamily="34" charset="0"/>
              <a:buNone/>
              <a:defRPr sz="3600" b="1"/>
            </a:lvl2pPr>
            <a:lvl3pPr marL="0" indent="0">
              <a:lnSpc>
                <a:spcPct val="100000"/>
              </a:lnSpc>
              <a:spcBef>
                <a:spcPts val="0"/>
              </a:spcBef>
              <a:spcAft>
                <a:spcPts val="0"/>
              </a:spcAft>
              <a:buNone/>
              <a:defRPr sz="3600" b="1"/>
            </a:lvl3pPr>
            <a:lvl4pPr marL="0" indent="0">
              <a:lnSpc>
                <a:spcPct val="100000"/>
              </a:lnSpc>
              <a:spcBef>
                <a:spcPts val="0"/>
              </a:spcBef>
              <a:spcAft>
                <a:spcPts val="0"/>
              </a:spcAft>
              <a:buFont typeface="Arial" panose="020B0604020202020204" pitchFamily="34" charset="0"/>
              <a:buNone/>
              <a:defRPr sz="3600" b="1"/>
            </a:lvl4pPr>
            <a:lvl5pPr marL="0" indent="0">
              <a:lnSpc>
                <a:spcPct val="100000"/>
              </a:lnSpc>
              <a:spcBef>
                <a:spcPts val="0"/>
              </a:spcBef>
              <a:spcAft>
                <a:spcPts val="0"/>
              </a:spcAft>
              <a:buNone/>
              <a:defRPr sz="3600" b="1"/>
            </a:lvl5pPr>
            <a:lvl6pPr marL="0" indent="0">
              <a:lnSpc>
                <a:spcPct val="100000"/>
              </a:lnSpc>
              <a:spcBef>
                <a:spcPts val="0"/>
              </a:spcBef>
              <a:spcAft>
                <a:spcPts val="0"/>
              </a:spcAft>
              <a:buFont typeface="Arial" panose="020B0604020202020204" pitchFamily="34" charset="0"/>
              <a:buNone/>
              <a:defRPr sz="3600" b="1"/>
            </a:lvl6pPr>
            <a:lvl7pPr marL="0" indent="0">
              <a:lnSpc>
                <a:spcPct val="100000"/>
              </a:lnSpc>
              <a:spcBef>
                <a:spcPts val="0"/>
              </a:spcBef>
              <a:spcAft>
                <a:spcPts val="0"/>
              </a:spcAft>
              <a:buFont typeface="Arial" panose="020B0604020202020204" pitchFamily="34" charset="0"/>
              <a:buNone/>
              <a:defRPr sz="3600" b="1"/>
            </a:lvl7pPr>
            <a:lvl8pPr marL="0" indent="0">
              <a:lnSpc>
                <a:spcPct val="100000"/>
              </a:lnSpc>
              <a:spcBef>
                <a:spcPts val="0"/>
              </a:spcBef>
              <a:spcAft>
                <a:spcPts val="0"/>
              </a:spcAft>
              <a:buFont typeface="Arial" panose="020B0604020202020204" pitchFamily="34" charset="0"/>
              <a:buNone/>
              <a:defRPr sz="3600" b="1"/>
            </a:lvl8pPr>
            <a:lvl9pPr marL="0" indent="0">
              <a:lnSpc>
                <a:spcPct val="100000"/>
              </a:lnSpc>
              <a:spcBef>
                <a:spcPts val="0"/>
              </a:spcBef>
              <a:spcAft>
                <a:spcPts val="0"/>
              </a:spcAft>
              <a:buFont typeface="Arial" panose="020B0604020202020204" pitchFamily="34" charset="0"/>
              <a:buNone/>
              <a:defRPr sz="3600" b="1"/>
            </a:lvl9pPr>
          </a:lstStyle>
          <a:p>
            <a:pPr lvl="0"/>
            <a:r>
              <a:rPr lang="fr-FR" dirty="0"/>
              <a:t>Sommaire</a:t>
            </a:r>
          </a:p>
        </p:txBody>
      </p:sp>
      <p:sp>
        <p:nvSpPr>
          <p:cNvPr id="24" name="Espace réservé du texte 23">
            <a:extLst>
              <a:ext uri="{FF2B5EF4-FFF2-40B4-BE49-F238E27FC236}">
                <a16:creationId xmlns:a16="http://schemas.microsoft.com/office/drawing/2014/main" xmlns="" id="{100756D5-C78A-432E-AB8C-8AC18D859910}"/>
              </a:ext>
            </a:extLst>
          </p:cNvPr>
          <p:cNvSpPr>
            <a:spLocks noGrp="1"/>
          </p:cNvSpPr>
          <p:nvPr>
            <p:ph type="body" sz="quarter" idx="14" hasCustomPrompt="1"/>
          </p:nvPr>
        </p:nvSpPr>
        <p:spPr>
          <a:xfrm>
            <a:off x="538163" y="2613600"/>
            <a:ext cx="11115675" cy="3060000"/>
          </a:xfrm>
        </p:spPr>
        <p:txBody>
          <a:bodyPr numCol="3" spcCol="540000"/>
          <a:lstStyle>
            <a:lvl1pPr marL="216000" indent="-216000">
              <a:lnSpc>
                <a:spcPct val="100000"/>
              </a:lnSpc>
              <a:spcBef>
                <a:spcPts val="1800"/>
              </a:spcBef>
              <a:spcAft>
                <a:spcPts val="400"/>
              </a:spcAft>
              <a:buFont typeface="+mj-lt"/>
              <a:buAutoNum type="arabicPeriod"/>
              <a:defRPr sz="1400">
                <a:solidFill>
                  <a:schemeClr val="tx1"/>
                </a:solidFill>
              </a:defRPr>
            </a:lvl1pPr>
            <a:lvl2pPr marL="432000" indent="-180000">
              <a:lnSpc>
                <a:spcPct val="100000"/>
              </a:lnSpc>
              <a:spcBef>
                <a:spcPts val="1200"/>
              </a:spcBef>
              <a:spcAft>
                <a:spcPts val="600"/>
              </a:spcAft>
              <a:buFont typeface="+mj-lt"/>
              <a:buAutoNum type="alphaLcPeriod"/>
              <a:defRPr sz="1200"/>
            </a:lvl2pPr>
            <a:lvl3pPr marL="252000" indent="0">
              <a:lnSpc>
                <a:spcPct val="100000"/>
              </a:lnSpc>
              <a:spcBef>
                <a:spcPts val="0"/>
              </a:spcBef>
              <a:spcAft>
                <a:spcPts val="600"/>
              </a:spcAft>
              <a:buNone/>
              <a:defRPr sz="1200">
                <a:solidFill>
                  <a:schemeClr val="tx1"/>
                </a:solidFill>
              </a:defRPr>
            </a:lvl3pPr>
            <a:lvl4pPr marL="252000" indent="0">
              <a:lnSpc>
                <a:spcPct val="100000"/>
              </a:lnSpc>
              <a:spcBef>
                <a:spcPts val="0"/>
              </a:spcBef>
              <a:spcAft>
                <a:spcPts val="600"/>
              </a:spcAft>
              <a:buFont typeface="Arial" panose="020B0604020202020204" pitchFamily="34" charset="0"/>
              <a:buNone/>
              <a:defRPr sz="1200">
                <a:solidFill>
                  <a:schemeClr val="tx1"/>
                </a:solidFill>
              </a:defRPr>
            </a:lvl4pPr>
            <a:lvl5pPr marL="252000" indent="0">
              <a:lnSpc>
                <a:spcPct val="100000"/>
              </a:lnSpc>
              <a:spcBef>
                <a:spcPts val="0"/>
              </a:spcBef>
              <a:spcAft>
                <a:spcPts val="600"/>
              </a:spcAft>
              <a:buNone/>
              <a:defRPr sz="1200">
                <a:solidFill>
                  <a:schemeClr val="tx1"/>
                </a:solidFill>
              </a:defRPr>
            </a:lvl5pPr>
            <a:lvl6pPr marL="252000" indent="0">
              <a:lnSpc>
                <a:spcPct val="100000"/>
              </a:lnSpc>
              <a:spcBef>
                <a:spcPts val="0"/>
              </a:spcBef>
              <a:spcAft>
                <a:spcPts val="600"/>
              </a:spcAft>
              <a:buFont typeface="Arial" panose="020B0604020202020204" pitchFamily="34" charset="0"/>
              <a:buNone/>
              <a:defRPr sz="1200">
                <a:solidFill>
                  <a:schemeClr val="tx1"/>
                </a:solidFill>
              </a:defRPr>
            </a:lvl6pPr>
            <a:lvl7pPr marL="252000" indent="0">
              <a:lnSpc>
                <a:spcPct val="100000"/>
              </a:lnSpc>
              <a:spcBef>
                <a:spcPts val="0"/>
              </a:spcBef>
              <a:spcAft>
                <a:spcPts val="600"/>
              </a:spcAft>
              <a:buFont typeface="Arial" panose="020B0604020202020204" pitchFamily="34" charset="0"/>
              <a:buNone/>
              <a:defRPr sz="1200">
                <a:solidFill>
                  <a:schemeClr val="tx1"/>
                </a:solidFill>
              </a:defRPr>
            </a:lvl7pPr>
            <a:lvl8pPr marL="252000" indent="0">
              <a:lnSpc>
                <a:spcPct val="100000"/>
              </a:lnSpc>
              <a:spcBef>
                <a:spcPts val="0"/>
              </a:spcBef>
              <a:spcAft>
                <a:spcPts val="600"/>
              </a:spcAft>
              <a:buFont typeface="Arial" panose="020B0604020202020204" pitchFamily="34" charset="0"/>
              <a:buNone/>
              <a:defRPr sz="1200">
                <a:solidFill>
                  <a:schemeClr val="tx1"/>
                </a:solidFill>
              </a:defRPr>
            </a:lvl8pPr>
            <a:lvl9pPr marL="252000" indent="0">
              <a:lnSpc>
                <a:spcPct val="100000"/>
              </a:lnSpc>
              <a:spcBef>
                <a:spcPts val="0"/>
              </a:spcBef>
              <a:spcAft>
                <a:spcPts val="600"/>
              </a:spcAft>
              <a:buFont typeface="Arial" panose="020B0604020202020204" pitchFamily="34" charset="0"/>
              <a:buNone/>
              <a:defRPr sz="1200">
                <a:solidFill>
                  <a:schemeClr val="tx1"/>
                </a:solidFill>
              </a:defRPr>
            </a:lvl9pPr>
          </a:lstStyle>
          <a:p>
            <a:pPr lvl="0"/>
            <a:r>
              <a:rPr lang="fr-FR" dirty="0"/>
              <a:t>Titre de la partie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6</a:t>
            </a:r>
          </a:p>
          <a:p>
            <a:pPr lvl="6"/>
            <a:r>
              <a:rPr lang="fr-FR" dirty="0"/>
              <a:t>7</a:t>
            </a:r>
          </a:p>
          <a:p>
            <a:pPr lvl="7"/>
            <a:r>
              <a:rPr lang="fr-FR" dirty="0"/>
              <a:t>8</a:t>
            </a:r>
          </a:p>
          <a:p>
            <a:pPr lvl="8"/>
            <a:r>
              <a:rPr lang="fr-FR" dirty="0"/>
              <a:t>9</a:t>
            </a:r>
          </a:p>
        </p:txBody>
      </p:sp>
    </p:spTree>
    <p:extLst>
      <p:ext uri="{BB962C8B-B14F-4D97-AF65-F5344CB8AC3E}">
        <p14:creationId xmlns:p14="http://schemas.microsoft.com/office/powerpoint/2010/main" val="1565254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ercalaire - Light">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xmlns="" id="{2A52FDD7-76B5-4B8E-A008-DBC75B8F463D}"/>
              </a:ext>
            </a:extLst>
          </p:cNvPr>
          <p:cNvSpPr>
            <a:spLocks noGrp="1"/>
          </p:cNvSpPr>
          <p:nvPr>
            <p:ph type="dt" sz="half" idx="10"/>
          </p:nvPr>
        </p:nvSpPr>
        <p:spPr/>
        <p:txBody>
          <a:bodyPr/>
          <a:lstStyle>
            <a:lvl1pPr>
              <a:defRPr>
                <a:solidFill>
                  <a:schemeClr val="tx1"/>
                </a:solidFill>
              </a:defRPr>
            </a:lvl1pPr>
          </a:lstStyle>
          <a:p>
            <a:fld id="{3236CD17-1902-441B-B9D5-8CDD4846D78B}" type="datetime1">
              <a:rPr lang="fr-FR" smtClean="0"/>
              <a:t>21/01/2022</a:t>
            </a:fld>
            <a:endParaRPr lang="fr-FR"/>
          </a:p>
        </p:txBody>
      </p:sp>
      <p:sp>
        <p:nvSpPr>
          <p:cNvPr id="5" name="Espace réservé du pied de page 4">
            <a:extLst>
              <a:ext uri="{FF2B5EF4-FFF2-40B4-BE49-F238E27FC236}">
                <a16:creationId xmlns:a16="http://schemas.microsoft.com/office/drawing/2014/main" xmlns="" id="{702BE54F-4953-4F0A-AA2E-99A3D6292FFC}"/>
              </a:ext>
            </a:extLst>
          </p:cNvPr>
          <p:cNvSpPr>
            <a:spLocks noGrp="1"/>
          </p:cNvSpPr>
          <p:nvPr>
            <p:ph type="ftr" sz="quarter" idx="11"/>
          </p:nvPr>
        </p:nvSpPr>
        <p:spPr/>
        <p:txBody>
          <a:bodyPr/>
          <a:lstStyle>
            <a:lvl1pPr>
              <a:defRPr>
                <a:solidFill>
                  <a:schemeClr val="tx1"/>
                </a:solidFill>
              </a:defRPr>
            </a:lvl1pPr>
          </a:lstStyle>
          <a:p>
            <a:r>
              <a:rPr lang="fr-FR"/>
              <a:t>Secrétariat général pour l'investissement - Présentation</a:t>
            </a:r>
            <a:endParaRPr lang="fr-FR">
              <a:solidFill>
                <a:schemeClr val="tx1"/>
              </a:solidFill>
            </a:endParaRPr>
          </a:p>
        </p:txBody>
      </p:sp>
      <p:sp>
        <p:nvSpPr>
          <p:cNvPr id="6" name="Espace réservé du numéro de diapositive 5">
            <a:extLst>
              <a:ext uri="{FF2B5EF4-FFF2-40B4-BE49-F238E27FC236}">
                <a16:creationId xmlns:a16="http://schemas.microsoft.com/office/drawing/2014/main" xmlns="" id="{035E73AA-FFC7-4E68-A1E5-2653FA5B579D}"/>
              </a:ext>
            </a:extLst>
          </p:cNvPr>
          <p:cNvSpPr>
            <a:spLocks noGrp="1"/>
          </p:cNvSpPr>
          <p:nvPr>
            <p:ph type="sldNum" sz="quarter" idx="12"/>
          </p:nvPr>
        </p:nvSpPr>
        <p:spPr>
          <a:xfrm>
            <a:off x="11003598" y="6511056"/>
            <a:ext cx="650240" cy="153888"/>
          </a:xfrm>
        </p:spPr>
        <p:txBody>
          <a:bodyPr/>
          <a:lstStyle>
            <a:lvl1pPr>
              <a:defRPr>
                <a:solidFill>
                  <a:schemeClr val="tx1"/>
                </a:solidFill>
              </a:defRPr>
            </a:lvl1pPr>
          </a:lstStyle>
          <a:p>
            <a:fld id="{6C02D038-4989-45BB-AD16-38E0E231338A}" type="slidenum">
              <a:rPr lang="fr-FR" smtClean="0"/>
              <a:pPr/>
              <a:t>‹N°›</a:t>
            </a:fld>
            <a:endParaRPr lang="fr-FR" dirty="0"/>
          </a:p>
        </p:txBody>
      </p:sp>
      <p:grpSp>
        <p:nvGrpSpPr>
          <p:cNvPr id="11" name="Graphique 2">
            <a:extLst>
              <a:ext uri="{FF2B5EF4-FFF2-40B4-BE49-F238E27FC236}">
                <a16:creationId xmlns:a16="http://schemas.microsoft.com/office/drawing/2014/main" xmlns="" id="{889398C8-CCDA-460C-8D6D-66F796CDB517}"/>
              </a:ext>
            </a:extLst>
          </p:cNvPr>
          <p:cNvGrpSpPr>
            <a:grpSpLocks noChangeAspect="1"/>
          </p:cNvGrpSpPr>
          <p:nvPr userDrawn="1"/>
        </p:nvGrpSpPr>
        <p:grpSpPr>
          <a:xfrm>
            <a:off x="540000" y="270000"/>
            <a:ext cx="432404" cy="504000"/>
            <a:chOff x="269557" y="269557"/>
            <a:chExt cx="1311592" cy="1528762"/>
          </a:xfrm>
        </p:grpSpPr>
        <p:sp>
          <p:nvSpPr>
            <p:cNvPr id="12" name="Forme libre : forme 11">
              <a:extLst>
                <a:ext uri="{FF2B5EF4-FFF2-40B4-BE49-F238E27FC236}">
                  <a16:creationId xmlns:a16="http://schemas.microsoft.com/office/drawing/2014/main" xmlns="" id="{B68CE830-96CE-42DC-A43C-3F0242DFFD10}"/>
                </a:ext>
              </a:extLst>
            </p:cNvPr>
            <p:cNvSpPr/>
            <p:nvPr/>
          </p:nvSpPr>
          <p:spPr>
            <a:xfrm>
              <a:off x="269557" y="1304925"/>
              <a:ext cx="693419" cy="493395"/>
            </a:xfrm>
            <a:custGeom>
              <a:avLst/>
              <a:gdLst>
                <a:gd name="connsiteX0" fmla="*/ 659130 w 693419"/>
                <a:gd name="connsiteY0" fmla="*/ 422910 h 493395"/>
                <a:gd name="connsiteX1" fmla="*/ 666750 w 693419"/>
                <a:gd name="connsiteY1" fmla="*/ 437197 h 493395"/>
                <a:gd name="connsiteX2" fmla="*/ 641033 w 693419"/>
                <a:gd name="connsiteY2" fmla="*/ 442913 h 493395"/>
                <a:gd name="connsiteX3" fmla="*/ 659130 w 693419"/>
                <a:gd name="connsiteY3" fmla="*/ 422910 h 493395"/>
                <a:gd name="connsiteX4" fmla="*/ 673418 w 693419"/>
                <a:gd name="connsiteY4" fmla="*/ 464820 h 493395"/>
                <a:gd name="connsiteX5" fmla="*/ 668655 w 693419"/>
                <a:gd name="connsiteY5" fmla="*/ 464820 h 493395"/>
                <a:gd name="connsiteX6" fmla="*/ 648653 w 693419"/>
                <a:gd name="connsiteY6" fmla="*/ 478155 h 493395"/>
                <a:gd name="connsiteX7" fmla="*/ 638175 w 693419"/>
                <a:gd name="connsiteY7" fmla="*/ 464820 h 493395"/>
                <a:gd name="connsiteX8" fmla="*/ 639128 w 693419"/>
                <a:gd name="connsiteY8" fmla="*/ 453390 h 493395"/>
                <a:gd name="connsiteX9" fmla="*/ 680085 w 693419"/>
                <a:gd name="connsiteY9" fmla="*/ 440055 h 493395"/>
                <a:gd name="connsiteX10" fmla="*/ 666750 w 693419"/>
                <a:gd name="connsiteY10" fmla="*/ 412433 h 493395"/>
                <a:gd name="connsiteX11" fmla="*/ 624840 w 693419"/>
                <a:gd name="connsiteY11" fmla="*/ 473392 h 493395"/>
                <a:gd name="connsiteX12" fmla="*/ 640080 w 693419"/>
                <a:gd name="connsiteY12" fmla="*/ 493395 h 493395"/>
                <a:gd name="connsiteX13" fmla="*/ 673418 w 693419"/>
                <a:gd name="connsiteY13" fmla="*/ 464820 h 493395"/>
                <a:gd name="connsiteX14" fmla="*/ 664845 w 693419"/>
                <a:gd name="connsiteY14" fmla="*/ 404813 h 493395"/>
                <a:gd name="connsiteX15" fmla="*/ 693420 w 693419"/>
                <a:gd name="connsiteY15" fmla="*/ 378142 h 493395"/>
                <a:gd name="connsiteX16" fmla="*/ 693420 w 693419"/>
                <a:gd name="connsiteY16" fmla="*/ 375285 h 493395"/>
                <a:gd name="connsiteX17" fmla="*/ 678180 w 693419"/>
                <a:gd name="connsiteY17" fmla="*/ 375285 h 493395"/>
                <a:gd name="connsiteX18" fmla="*/ 660083 w 693419"/>
                <a:gd name="connsiteY18" fmla="*/ 405765 h 493395"/>
                <a:gd name="connsiteX19" fmla="*/ 664845 w 693419"/>
                <a:gd name="connsiteY19" fmla="*/ 405765 h 493395"/>
                <a:gd name="connsiteX20" fmla="*/ 576263 w 693419"/>
                <a:gd name="connsiteY20" fmla="*/ 423863 h 493395"/>
                <a:gd name="connsiteX21" fmla="*/ 589598 w 693419"/>
                <a:gd name="connsiteY21" fmla="*/ 423863 h 493395"/>
                <a:gd name="connsiteX22" fmla="*/ 567690 w 693419"/>
                <a:gd name="connsiteY22" fmla="*/ 482917 h 493395"/>
                <a:gd name="connsiteX23" fmla="*/ 573405 w 693419"/>
                <a:gd name="connsiteY23" fmla="*/ 493395 h 493395"/>
                <a:gd name="connsiteX24" fmla="*/ 612458 w 693419"/>
                <a:gd name="connsiteY24" fmla="*/ 464820 h 493395"/>
                <a:gd name="connsiteX25" fmla="*/ 608648 w 693419"/>
                <a:gd name="connsiteY25" fmla="*/ 464820 h 493395"/>
                <a:gd name="connsiteX26" fmla="*/ 583883 w 693419"/>
                <a:gd name="connsiteY26" fmla="*/ 480060 h 493395"/>
                <a:gd name="connsiteX27" fmla="*/ 603885 w 693419"/>
                <a:gd name="connsiteY27" fmla="*/ 424815 h 493395"/>
                <a:gd name="connsiteX28" fmla="*/ 623888 w 693419"/>
                <a:gd name="connsiteY28" fmla="*/ 424815 h 493395"/>
                <a:gd name="connsiteX29" fmla="*/ 626745 w 693419"/>
                <a:gd name="connsiteY29" fmla="*/ 416242 h 493395"/>
                <a:gd name="connsiteX30" fmla="*/ 606743 w 693419"/>
                <a:gd name="connsiteY30" fmla="*/ 416242 h 493395"/>
                <a:gd name="connsiteX31" fmla="*/ 614363 w 693419"/>
                <a:gd name="connsiteY31" fmla="*/ 395288 h 493395"/>
                <a:gd name="connsiteX32" fmla="*/ 606743 w 693419"/>
                <a:gd name="connsiteY32" fmla="*/ 395288 h 493395"/>
                <a:gd name="connsiteX33" fmla="*/ 592455 w 693419"/>
                <a:gd name="connsiteY33" fmla="*/ 416242 h 493395"/>
                <a:gd name="connsiteX34" fmla="*/ 575310 w 693419"/>
                <a:gd name="connsiteY34" fmla="*/ 418147 h 493395"/>
                <a:gd name="connsiteX35" fmla="*/ 575310 w 693419"/>
                <a:gd name="connsiteY35" fmla="*/ 423863 h 493395"/>
                <a:gd name="connsiteX36" fmla="*/ 558165 w 693419"/>
                <a:gd name="connsiteY36" fmla="*/ 421005 h 493395"/>
                <a:gd name="connsiteX37" fmla="*/ 553403 w 693419"/>
                <a:gd name="connsiteY37" fmla="*/ 412433 h 493395"/>
                <a:gd name="connsiteX38" fmla="*/ 521970 w 693419"/>
                <a:gd name="connsiteY38" fmla="*/ 438150 h 493395"/>
                <a:gd name="connsiteX39" fmla="*/ 525780 w 693419"/>
                <a:gd name="connsiteY39" fmla="*/ 438150 h 493395"/>
                <a:gd name="connsiteX40" fmla="*/ 541973 w 693419"/>
                <a:gd name="connsiteY40" fmla="*/ 425767 h 493395"/>
                <a:gd name="connsiteX41" fmla="*/ 519113 w 693419"/>
                <a:gd name="connsiteY41" fmla="*/ 484822 h 493395"/>
                <a:gd name="connsiteX42" fmla="*/ 523875 w 693419"/>
                <a:gd name="connsiteY42" fmla="*/ 493395 h 493395"/>
                <a:gd name="connsiteX43" fmla="*/ 554355 w 693419"/>
                <a:gd name="connsiteY43" fmla="*/ 467678 h 493395"/>
                <a:gd name="connsiteX44" fmla="*/ 550545 w 693419"/>
                <a:gd name="connsiteY44" fmla="*/ 467678 h 493395"/>
                <a:gd name="connsiteX45" fmla="*/ 534353 w 693419"/>
                <a:gd name="connsiteY45" fmla="*/ 480060 h 493395"/>
                <a:gd name="connsiteX46" fmla="*/ 558165 w 693419"/>
                <a:gd name="connsiteY46" fmla="*/ 421005 h 493395"/>
                <a:gd name="connsiteX47" fmla="*/ 561975 w 693419"/>
                <a:gd name="connsiteY47" fmla="*/ 391478 h 493395"/>
                <a:gd name="connsiteX48" fmla="*/ 571500 w 693419"/>
                <a:gd name="connsiteY48" fmla="*/ 381953 h 493395"/>
                <a:gd name="connsiteX49" fmla="*/ 561975 w 693419"/>
                <a:gd name="connsiteY49" fmla="*/ 372428 h 493395"/>
                <a:gd name="connsiteX50" fmla="*/ 552450 w 693419"/>
                <a:gd name="connsiteY50" fmla="*/ 381953 h 493395"/>
                <a:gd name="connsiteX51" fmla="*/ 561975 w 693419"/>
                <a:gd name="connsiteY51" fmla="*/ 391478 h 493395"/>
                <a:gd name="connsiteX52" fmla="*/ 431483 w 693419"/>
                <a:gd name="connsiteY52" fmla="*/ 481965 h 493395"/>
                <a:gd name="connsiteX53" fmla="*/ 438150 w 693419"/>
                <a:gd name="connsiteY53" fmla="*/ 493395 h 493395"/>
                <a:gd name="connsiteX54" fmla="*/ 445770 w 693419"/>
                <a:gd name="connsiteY54" fmla="*/ 487680 h 493395"/>
                <a:gd name="connsiteX55" fmla="*/ 461963 w 693419"/>
                <a:gd name="connsiteY55" fmla="*/ 445770 h 493395"/>
                <a:gd name="connsiteX56" fmla="*/ 490538 w 693419"/>
                <a:gd name="connsiteY56" fmla="*/ 427672 h 493395"/>
                <a:gd name="connsiteX57" fmla="*/ 491490 w 693419"/>
                <a:gd name="connsiteY57" fmla="*/ 436245 h 493395"/>
                <a:gd name="connsiteX58" fmla="*/ 467678 w 693419"/>
                <a:gd name="connsiteY58" fmla="*/ 482917 h 493395"/>
                <a:gd name="connsiteX59" fmla="*/ 473393 w 693419"/>
                <a:gd name="connsiteY59" fmla="*/ 493395 h 493395"/>
                <a:gd name="connsiteX60" fmla="*/ 504825 w 693419"/>
                <a:gd name="connsiteY60" fmla="*/ 467678 h 493395"/>
                <a:gd name="connsiteX61" fmla="*/ 501015 w 693419"/>
                <a:gd name="connsiteY61" fmla="*/ 467678 h 493395"/>
                <a:gd name="connsiteX62" fmla="*/ 484822 w 693419"/>
                <a:gd name="connsiteY62" fmla="*/ 480060 h 493395"/>
                <a:gd name="connsiteX63" fmla="*/ 505778 w 693419"/>
                <a:gd name="connsiteY63" fmla="*/ 438150 h 493395"/>
                <a:gd name="connsiteX64" fmla="*/ 509588 w 693419"/>
                <a:gd name="connsiteY64" fmla="*/ 423863 h 493395"/>
                <a:gd name="connsiteX65" fmla="*/ 498158 w 693419"/>
                <a:gd name="connsiteY65" fmla="*/ 412433 h 493395"/>
                <a:gd name="connsiteX66" fmla="*/ 464820 w 693419"/>
                <a:gd name="connsiteY66" fmla="*/ 438150 h 493395"/>
                <a:gd name="connsiteX67" fmla="*/ 464820 w 693419"/>
                <a:gd name="connsiteY67" fmla="*/ 426720 h 493395"/>
                <a:gd name="connsiteX68" fmla="*/ 455295 w 693419"/>
                <a:gd name="connsiteY68" fmla="*/ 411480 h 493395"/>
                <a:gd name="connsiteX69" fmla="*/ 442913 w 693419"/>
                <a:gd name="connsiteY69" fmla="*/ 421005 h 493395"/>
                <a:gd name="connsiteX70" fmla="*/ 442913 w 693419"/>
                <a:gd name="connsiteY70" fmla="*/ 422910 h 493395"/>
                <a:gd name="connsiteX71" fmla="*/ 448628 w 693419"/>
                <a:gd name="connsiteY71" fmla="*/ 445770 h 493395"/>
                <a:gd name="connsiteX72" fmla="*/ 431483 w 693419"/>
                <a:gd name="connsiteY72" fmla="*/ 481965 h 493395"/>
                <a:gd name="connsiteX73" fmla="*/ 431483 w 693419"/>
                <a:gd name="connsiteY73" fmla="*/ 430530 h 493395"/>
                <a:gd name="connsiteX74" fmla="*/ 425768 w 693419"/>
                <a:gd name="connsiteY74" fmla="*/ 412433 h 493395"/>
                <a:gd name="connsiteX75" fmla="*/ 405765 w 693419"/>
                <a:gd name="connsiteY75" fmla="*/ 438150 h 493395"/>
                <a:gd name="connsiteX76" fmla="*/ 405765 w 693419"/>
                <a:gd name="connsiteY76" fmla="*/ 426720 h 493395"/>
                <a:gd name="connsiteX77" fmla="*/ 396240 w 693419"/>
                <a:gd name="connsiteY77" fmla="*/ 411480 h 493395"/>
                <a:gd name="connsiteX78" fmla="*/ 374333 w 693419"/>
                <a:gd name="connsiteY78" fmla="*/ 437197 h 493395"/>
                <a:gd name="connsiteX79" fmla="*/ 378143 w 693419"/>
                <a:gd name="connsiteY79" fmla="*/ 437197 h 493395"/>
                <a:gd name="connsiteX80" fmla="*/ 388620 w 693419"/>
                <a:gd name="connsiteY80" fmla="*/ 427672 h 493395"/>
                <a:gd name="connsiteX81" fmla="*/ 388620 w 693419"/>
                <a:gd name="connsiteY81" fmla="*/ 445770 h 493395"/>
                <a:gd name="connsiteX82" fmla="*/ 372428 w 693419"/>
                <a:gd name="connsiteY82" fmla="*/ 481013 h 493395"/>
                <a:gd name="connsiteX83" fmla="*/ 379095 w 693419"/>
                <a:gd name="connsiteY83" fmla="*/ 492442 h 493395"/>
                <a:gd name="connsiteX84" fmla="*/ 386715 w 693419"/>
                <a:gd name="connsiteY84" fmla="*/ 486728 h 493395"/>
                <a:gd name="connsiteX85" fmla="*/ 402908 w 693419"/>
                <a:gd name="connsiteY85" fmla="*/ 444817 h 493395"/>
                <a:gd name="connsiteX86" fmla="*/ 416243 w 693419"/>
                <a:gd name="connsiteY86" fmla="*/ 429578 h 493395"/>
                <a:gd name="connsiteX87" fmla="*/ 431483 w 693419"/>
                <a:gd name="connsiteY87" fmla="*/ 429578 h 493395"/>
                <a:gd name="connsiteX88" fmla="*/ 340043 w 693419"/>
                <a:gd name="connsiteY88" fmla="*/ 422910 h 493395"/>
                <a:gd name="connsiteX89" fmla="*/ 347663 w 693419"/>
                <a:gd name="connsiteY89" fmla="*/ 437197 h 493395"/>
                <a:gd name="connsiteX90" fmla="*/ 321945 w 693419"/>
                <a:gd name="connsiteY90" fmla="*/ 442913 h 493395"/>
                <a:gd name="connsiteX91" fmla="*/ 340043 w 693419"/>
                <a:gd name="connsiteY91" fmla="*/ 422910 h 493395"/>
                <a:gd name="connsiteX92" fmla="*/ 354330 w 693419"/>
                <a:gd name="connsiteY92" fmla="*/ 464820 h 493395"/>
                <a:gd name="connsiteX93" fmla="*/ 349568 w 693419"/>
                <a:gd name="connsiteY93" fmla="*/ 464820 h 493395"/>
                <a:gd name="connsiteX94" fmla="*/ 329565 w 693419"/>
                <a:gd name="connsiteY94" fmla="*/ 478155 h 493395"/>
                <a:gd name="connsiteX95" fmla="*/ 319088 w 693419"/>
                <a:gd name="connsiteY95" fmla="*/ 464820 h 493395"/>
                <a:gd name="connsiteX96" fmla="*/ 320040 w 693419"/>
                <a:gd name="connsiteY96" fmla="*/ 453390 h 493395"/>
                <a:gd name="connsiteX97" fmla="*/ 360997 w 693419"/>
                <a:gd name="connsiteY97" fmla="*/ 440055 h 493395"/>
                <a:gd name="connsiteX98" fmla="*/ 347663 w 693419"/>
                <a:gd name="connsiteY98" fmla="*/ 412433 h 493395"/>
                <a:gd name="connsiteX99" fmla="*/ 305753 w 693419"/>
                <a:gd name="connsiteY99" fmla="*/ 473392 h 493395"/>
                <a:gd name="connsiteX100" fmla="*/ 320993 w 693419"/>
                <a:gd name="connsiteY100" fmla="*/ 493395 h 493395"/>
                <a:gd name="connsiteX101" fmla="*/ 354330 w 693419"/>
                <a:gd name="connsiteY101" fmla="*/ 464820 h 493395"/>
                <a:gd name="connsiteX102" fmla="*/ 257175 w 693419"/>
                <a:gd name="connsiteY102" fmla="*/ 423863 h 493395"/>
                <a:gd name="connsiteX103" fmla="*/ 270510 w 693419"/>
                <a:gd name="connsiteY103" fmla="*/ 423863 h 493395"/>
                <a:gd name="connsiteX104" fmla="*/ 248603 w 693419"/>
                <a:gd name="connsiteY104" fmla="*/ 482917 h 493395"/>
                <a:gd name="connsiteX105" fmla="*/ 254318 w 693419"/>
                <a:gd name="connsiteY105" fmla="*/ 493395 h 493395"/>
                <a:gd name="connsiteX106" fmla="*/ 293370 w 693419"/>
                <a:gd name="connsiteY106" fmla="*/ 464820 h 493395"/>
                <a:gd name="connsiteX107" fmla="*/ 289560 w 693419"/>
                <a:gd name="connsiteY107" fmla="*/ 464820 h 493395"/>
                <a:gd name="connsiteX108" fmla="*/ 264795 w 693419"/>
                <a:gd name="connsiteY108" fmla="*/ 480060 h 493395"/>
                <a:gd name="connsiteX109" fmla="*/ 284798 w 693419"/>
                <a:gd name="connsiteY109" fmla="*/ 424815 h 493395"/>
                <a:gd name="connsiteX110" fmla="*/ 304800 w 693419"/>
                <a:gd name="connsiteY110" fmla="*/ 424815 h 493395"/>
                <a:gd name="connsiteX111" fmla="*/ 307658 w 693419"/>
                <a:gd name="connsiteY111" fmla="*/ 416242 h 493395"/>
                <a:gd name="connsiteX112" fmla="*/ 287655 w 693419"/>
                <a:gd name="connsiteY112" fmla="*/ 416242 h 493395"/>
                <a:gd name="connsiteX113" fmla="*/ 295275 w 693419"/>
                <a:gd name="connsiteY113" fmla="*/ 395288 h 493395"/>
                <a:gd name="connsiteX114" fmla="*/ 287655 w 693419"/>
                <a:gd name="connsiteY114" fmla="*/ 395288 h 493395"/>
                <a:gd name="connsiteX115" fmla="*/ 273368 w 693419"/>
                <a:gd name="connsiteY115" fmla="*/ 416242 h 493395"/>
                <a:gd name="connsiteX116" fmla="*/ 256223 w 693419"/>
                <a:gd name="connsiteY116" fmla="*/ 418147 h 493395"/>
                <a:gd name="connsiteX117" fmla="*/ 256223 w 693419"/>
                <a:gd name="connsiteY117" fmla="*/ 423863 h 493395"/>
                <a:gd name="connsiteX118" fmla="*/ 181928 w 693419"/>
                <a:gd name="connsiteY118" fmla="*/ 469583 h 493395"/>
                <a:gd name="connsiteX119" fmla="*/ 213360 w 693419"/>
                <a:gd name="connsiteY119" fmla="*/ 426720 h 493395"/>
                <a:gd name="connsiteX120" fmla="*/ 220028 w 693419"/>
                <a:gd name="connsiteY120" fmla="*/ 427672 h 493395"/>
                <a:gd name="connsiteX121" fmla="*/ 208598 w 693419"/>
                <a:gd name="connsiteY121" fmla="*/ 459105 h 493395"/>
                <a:gd name="connsiteX122" fmla="*/ 186690 w 693419"/>
                <a:gd name="connsiteY122" fmla="*/ 477203 h 493395"/>
                <a:gd name="connsiteX123" fmla="*/ 181928 w 693419"/>
                <a:gd name="connsiteY123" fmla="*/ 469583 h 493395"/>
                <a:gd name="connsiteX124" fmla="*/ 244793 w 693419"/>
                <a:gd name="connsiteY124" fmla="*/ 408622 h 493395"/>
                <a:gd name="connsiteX125" fmla="*/ 238125 w 693419"/>
                <a:gd name="connsiteY125" fmla="*/ 408622 h 493395"/>
                <a:gd name="connsiteX126" fmla="*/ 231458 w 693419"/>
                <a:gd name="connsiteY126" fmla="*/ 415290 h 493395"/>
                <a:gd name="connsiteX127" fmla="*/ 229553 w 693419"/>
                <a:gd name="connsiteY127" fmla="*/ 415290 h 493395"/>
                <a:gd name="connsiteX128" fmla="*/ 166688 w 693419"/>
                <a:gd name="connsiteY128" fmla="*/ 481013 h 493395"/>
                <a:gd name="connsiteX129" fmla="*/ 179070 w 693419"/>
                <a:gd name="connsiteY129" fmla="*/ 493395 h 493395"/>
                <a:gd name="connsiteX130" fmla="*/ 205740 w 693419"/>
                <a:gd name="connsiteY130" fmla="*/ 467678 h 493395"/>
                <a:gd name="connsiteX131" fmla="*/ 205740 w 693419"/>
                <a:gd name="connsiteY131" fmla="*/ 472440 h 493395"/>
                <a:gd name="connsiteX132" fmla="*/ 216218 w 693419"/>
                <a:gd name="connsiteY132" fmla="*/ 493395 h 493395"/>
                <a:gd name="connsiteX133" fmla="*/ 238125 w 693419"/>
                <a:gd name="connsiteY133" fmla="*/ 467678 h 493395"/>
                <a:gd name="connsiteX134" fmla="*/ 234315 w 693419"/>
                <a:gd name="connsiteY134" fmla="*/ 467678 h 493395"/>
                <a:gd name="connsiteX135" fmla="*/ 223838 w 693419"/>
                <a:gd name="connsiteY135" fmla="*/ 477203 h 493395"/>
                <a:gd name="connsiteX136" fmla="*/ 223838 w 693419"/>
                <a:gd name="connsiteY136" fmla="*/ 459105 h 493395"/>
                <a:gd name="connsiteX137" fmla="*/ 244793 w 693419"/>
                <a:gd name="connsiteY137" fmla="*/ 408622 h 493395"/>
                <a:gd name="connsiteX138" fmla="*/ 172403 w 693419"/>
                <a:gd name="connsiteY138" fmla="*/ 430530 h 493395"/>
                <a:gd name="connsiteX139" fmla="*/ 166688 w 693419"/>
                <a:gd name="connsiteY139" fmla="*/ 412433 h 493395"/>
                <a:gd name="connsiteX140" fmla="*/ 146685 w 693419"/>
                <a:gd name="connsiteY140" fmla="*/ 438150 h 493395"/>
                <a:gd name="connsiteX141" fmla="*/ 146685 w 693419"/>
                <a:gd name="connsiteY141" fmla="*/ 426720 h 493395"/>
                <a:gd name="connsiteX142" fmla="*/ 137160 w 693419"/>
                <a:gd name="connsiteY142" fmla="*/ 411480 h 493395"/>
                <a:gd name="connsiteX143" fmla="*/ 115253 w 693419"/>
                <a:gd name="connsiteY143" fmla="*/ 437197 h 493395"/>
                <a:gd name="connsiteX144" fmla="*/ 119063 w 693419"/>
                <a:gd name="connsiteY144" fmla="*/ 437197 h 493395"/>
                <a:gd name="connsiteX145" fmla="*/ 129540 w 693419"/>
                <a:gd name="connsiteY145" fmla="*/ 427672 h 493395"/>
                <a:gd name="connsiteX146" fmla="*/ 129540 w 693419"/>
                <a:gd name="connsiteY146" fmla="*/ 445770 h 493395"/>
                <a:gd name="connsiteX147" fmla="*/ 113348 w 693419"/>
                <a:gd name="connsiteY147" fmla="*/ 481013 h 493395"/>
                <a:gd name="connsiteX148" fmla="*/ 120015 w 693419"/>
                <a:gd name="connsiteY148" fmla="*/ 492442 h 493395"/>
                <a:gd name="connsiteX149" fmla="*/ 127635 w 693419"/>
                <a:gd name="connsiteY149" fmla="*/ 486728 h 493395"/>
                <a:gd name="connsiteX150" fmla="*/ 143828 w 693419"/>
                <a:gd name="connsiteY150" fmla="*/ 444817 h 493395"/>
                <a:gd name="connsiteX151" fmla="*/ 157163 w 693419"/>
                <a:gd name="connsiteY151" fmla="*/ 429578 h 493395"/>
                <a:gd name="connsiteX152" fmla="*/ 172403 w 693419"/>
                <a:gd name="connsiteY152" fmla="*/ 429578 h 493395"/>
                <a:gd name="connsiteX153" fmla="*/ 59055 w 693419"/>
                <a:gd name="connsiteY153" fmla="*/ 489585 h 493395"/>
                <a:gd name="connsiteX154" fmla="*/ 60960 w 693419"/>
                <a:gd name="connsiteY154" fmla="*/ 484822 h 493395"/>
                <a:gd name="connsiteX155" fmla="*/ 46673 w 693419"/>
                <a:gd name="connsiteY155" fmla="*/ 460058 h 493395"/>
                <a:gd name="connsiteX156" fmla="*/ 54293 w 693419"/>
                <a:gd name="connsiteY156" fmla="*/ 438150 h 493395"/>
                <a:gd name="connsiteX157" fmla="*/ 76200 w 693419"/>
                <a:gd name="connsiteY157" fmla="*/ 438150 h 493395"/>
                <a:gd name="connsiteX158" fmla="*/ 84773 w 693419"/>
                <a:gd name="connsiteY158" fmla="*/ 452438 h 493395"/>
                <a:gd name="connsiteX159" fmla="*/ 90488 w 693419"/>
                <a:gd name="connsiteY159" fmla="*/ 452438 h 493395"/>
                <a:gd name="connsiteX160" fmla="*/ 103823 w 693419"/>
                <a:gd name="connsiteY160" fmla="*/ 416242 h 493395"/>
                <a:gd name="connsiteX161" fmla="*/ 98107 w 693419"/>
                <a:gd name="connsiteY161" fmla="*/ 416242 h 493395"/>
                <a:gd name="connsiteX162" fmla="*/ 79057 w 693419"/>
                <a:gd name="connsiteY162" fmla="*/ 430530 h 493395"/>
                <a:gd name="connsiteX163" fmla="*/ 57150 w 693419"/>
                <a:gd name="connsiteY163" fmla="*/ 430530 h 493395"/>
                <a:gd name="connsiteX164" fmla="*/ 68580 w 693419"/>
                <a:gd name="connsiteY164" fmla="*/ 399097 h 493395"/>
                <a:gd name="connsiteX165" fmla="*/ 87630 w 693419"/>
                <a:gd name="connsiteY165" fmla="*/ 386715 h 493395"/>
                <a:gd name="connsiteX166" fmla="*/ 97155 w 693419"/>
                <a:gd name="connsiteY166" fmla="*/ 386715 h 493395"/>
                <a:gd name="connsiteX167" fmla="*/ 112395 w 693419"/>
                <a:gd name="connsiteY167" fmla="*/ 404813 h 493395"/>
                <a:gd name="connsiteX168" fmla="*/ 118110 w 693419"/>
                <a:gd name="connsiteY168" fmla="*/ 404813 h 493395"/>
                <a:gd name="connsiteX169" fmla="*/ 122873 w 693419"/>
                <a:gd name="connsiteY169" fmla="*/ 380047 h 493395"/>
                <a:gd name="connsiteX170" fmla="*/ 40957 w 693419"/>
                <a:gd name="connsiteY170" fmla="*/ 380047 h 493395"/>
                <a:gd name="connsiteX171" fmla="*/ 39053 w 693419"/>
                <a:gd name="connsiteY171" fmla="*/ 384810 h 493395"/>
                <a:gd name="connsiteX172" fmla="*/ 48578 w 693419"/>
                <a:gd name="connsiteY172" fmla="*/ 409575 h 493395"/>
                <a:gd name="connsiteX173" fmla="*/ 30480 w 693419"/>
                <a:gd name="connsiteY173" fmla="*/ 458153 h 493395"/>
                <a:gd name="connsiteX174" fmla="*/ 1905 w 693419"/>
                <a:gd name="connsiteY174" fmla="*/ 482917 h 493395"/>
                <a:gd name="connsiteX175" fmla="*/ 953 w 693419"/>
                <a:gd name="connsiteY175" fmla="*/ 487680 h 493395"/>
                <a:gd name="connsiteX176" fmla="*/ 59055 w 693419"/>
                <a:gd name="connsiteY176" fmla="*/ 487680 h 493395"/>
                <a:gd name="connsiteX177" fmla="*/ 460058 w 693419"/>
                <a:gd name="connsiteY177" fmla="*/ 238125 h 493395"/>
                <a:gd name="connsiteX178" fmla="*/ 467678 w 693419"/>
                <a:gd name="connsiteY178" fmla="*/ 252413 h 493395"/>
                <a:gd name="connsiteX179" fmla="*/ 441960 w 693419"/>
                <a:gd name="connsiteY179" fmla="*/ 258128 h 493395"/>
                <a:gd name="connsiteX180" fmla="*/ 460058 w 693419"/>
                <a:gd name="connsiteY180" fmla="*/ 238125 h 493395"/>
                <a:gd name="connsiteX181" fmla="*/ 474345 w 693419"/>
                <a:gd name="connsiteY181" fmla="*/ 279083 h 493395"/>
                <a:gd name="connsiteX182" fmla="*/ 469583 w 693419"/>
                <a:gd name="connsiteY182" fmla="*/ 279083 h 493395"/>
                <a:gd name="connsiteX183" fmla="*/ 449580 w 693419"/>
                <a:gd name="connsiteY183" fmla="*/ 292417 h 493395"/>
                <a:gd name="connsiteX184" fmla="*/ 439103 w 693419"/>
                <a:gd name="connsiteY184" fmla="*/ 279083 h 493395"/>
                <a:gd name="connsiteX185" fmla="*/ 440055 w 693419"/>
                <a:gd name="connsiteY185" fmla="*/ 267653 h 493395"/>
                <a:gd name="connsiteX186" fmla="*/ 481013 w 693419"/>
                <a:gd name="connsiteY186" fmla="*/ 254317 h 493395"/>
                <a:gd name="connsiteX187" fmla="*/ 467678 w 693419"/>
                <a:gd name="connsiteY187" fmla="*/ 226695 h 493395"/>
                <a:gd name="connsiteX188" fmla="*/ 425768 w 693419"/>
                <a:gd name="connsiteY188" fmla="*/ 287655 h 493395"/>
                <a:gd name="connsiteX189" fmla="*/ 441008 w 693419"/>
                <a:gd name="connsiteY189" fmla="*/ 307658 h 493395"/>
                <a:gd name="connsiteX190" fmla="*/ 474345 w 693419"/>
                <a:gd name="connsiteY190" fmla="*/ 279083 h 493395"/>
                <a:gd name="connsiteX191" fmla="*/ 466725 w 693419"/>
                <a:gd name="connsiteY191" fmla="*/ 219075 h 493395"/>
                <a:gd name="connsiteX192" fmla="*/ 495300 w 693419"/>
                <a:gd name="connsiteY192" fmla="*/ 192405 h 493395"/>
                <a:gd name="connsiteX193" fmla="*/ 495300 w 693419"/>
                <a:gd name="connsiteY193" fmla="*/ 189547 h 493395"/>
                <a:gd name="connsiteX194" fmla="*/ 480060 w 693419"/>
                <a:gd name="connsiteY194" fmla="*/ 189547 h 493395"/>
                <a:gd name="connsiteX195" fmla="*/ 461963 w 693419"/>
                <a:gd name="connsiteY195" fmla="*/ 220028 h 493395"/>
                <a:gd name="connsiteX196" fmla="*/ 466725 w 693419"/>
                <a:gd name="connsiteY196" fmla="*/ 220028 h 493395"/>
                <a:gd name="connsiteX197" fmla="*/ 378143 w 693419"/>
                <a:gd name="connsiteY197" fmla="*/ 238125 h 493395"/>
                <a:gd name="connsiteX198" fmla="*/ 391478 w 693419"/>
                <a:gd name="connsiteY198" fmla="*/ 238125 h 493395"/>
                <a:gd name="connsiteX199" fmla="*/ 369570 w 693419"/>
                <a:gd name="connsiteY199" fmla="*/ 297180 h 493395"/>
                <a:gd name="connsiteX200" fmla="*/ 375285 w 693419"/>
                <a:gd name="connsiteY200" fmla="*/ 307658 h 493395"/>
                <a:gd name="connsiteX201" fmla="*/ 414338 w 693419"/>
                <a:gd name="connsiteY201" fmla="*/ 279083 h 493395"/>
                <a:gd name="connsiteX202" fmla="*/ 410528 w 693419"/>
                <a:gd name="connsiteY202" fmla="*/ 279083 h 493395"/>
                <a:gd name="connsiteX203" fmla="*/ 385763 w 693419"/>
                <a:gd name="connsiteY203" fmla="*/ 294322 h 493395"/>
                <a:gd name="connsiteX204" fmla="*/ 405765 w 693419"/>
                <a:gd name="connsiteY204" fmla="*/ 239078 h 493395"/>
                <a:gd name="connsiteX205" fmla="*/ 425768 w 693419"/>
                <a:gd name="connsiteY205" fmla="*/ 239078 h 493395"/>
                <a:gd name="connsiteX206" fmla="*/ 428625 w 693419"/>
                <a:gd name="connsiteY206" fmla="*/ 230505 h 493395"/>
                <a:gd name="connsiteX207" fmla="*/ 408622 w 693419"/>
                <a:gd name="connsiteY207" fmla="*/ 230505 h 493395"/>
                <a:gd name="connsiteX208" fmla="*/ 416243 w 693419"/>
                <a:gd name="connsiteY208" fmla="*/ 209550 h 493395"/>
                <a:gd name="connsiteX209" fmla="*/ 408622 w 693419"/>
                <a:gd name="connsiteY209" fmla="*/ 209550 h 493395"/>
                <a:gd name="connsiteX210" fmla="*/ 394335 w 693419"/>
                <a:gd name="connsiteY210" fmla="*/ 230505 h 493395"/>
                <a:gd name="connsiteX211" fmla="*/ 377190 w 693419"/>
                <a:gd name="connsiteY211" fmla="*/ 232410 h 493395"/>
                <a:gd name="connsiteX212" fmla="*/ 377190 w 693419"/>
                <a:gd name="connsiteY212" fmla="*/ 238125 h 493395"/>
                <a:gd name="connsiteX213" fmla="*/ 359093 w 693419"/>
                <a:gd name="connsiteY213" fmla="*/ 235267 h 493395"/>
                <a:gd name="connsiteX214" fmla="*/ 354330 w 693419"/>
                <a:gd name="connsiteY214" fmla="*/ 226695 h 493395"/>
                <a:gd name="connsiteX215" fmla="*/ 322898 w 693419"/>
                <a:gd name="connsiteY215" fmla="*/ 252413 h 493395"/>
                <a:gd name="connsiteX216" fmla="*/ 326708 w 693419"/>
                <a:gd name="connsiteY216" fmla="*/ 252413 h 493395"/>
                <a:gd name="connsiteX217" fmla="*/ 342900 w 693419"/>
                <a:gd name="connsiteY217" fmla="*/ 240030 h 493395"/>
                <a:gd name="connsiteX218" fmla="*/ 320040 w 693419"/>
                <a:gd name="connsiteY218" fmla="*/ 299085 h 493395"/>
                <a:gd name="connsiteX219" fmla="*/ 324803 w 693419"/>
                <a:gd name="connsiteY219" fmla="*/ 307658 h 493395"/>
                <a:gd name="connsiteX220" fmla="*/ 355283 w 693419"/>
                <a:gd name="connsiteY220" fmla="*/ 281940 h 493395"/>
                <a:gd name="connsiteX221" fmla="*/ 351472 w 693419"/>
                <a:gd name="connsiteY221" fmla="*/ 281940 h 493395"/>
                <a:gd name="connsiteX222" fmla="*/ 335280 w 693419"/>
                <a:gd name="connsiteY222" fmla="*/ 294322 h 493395"/>
                <a:gd name="connsiteX223" fmla="*/ 359093 w 693419"/>
                <a:gd name="connsiteY223" fmla="*/ 235267 h 493395"/>
                <a:gd name="connsiteX224" fmla="*/ 363855 w 693419"/>
                <a:gd name="connsiteY224" fmla="*/ 205740 h 493395"/>
                <a:gd name="connsiteX225" fmla="*/ 373380 w 693419"/>
                <a:gd name="connsiteY225" fmla="*/ 196215 h 493395"/>
                <a:gd name="connsiteX226" fmla="*/ 363855 w 693419"/>
                <a:gd name="connsiteY226" fmla="*/ 186690 h 493395"/>
                <a:gd name="connsiteX227" fmla="*/ 354330 w 693419"/>
                <a:gd name="connsiteY227" fmla="*/ 196215 h 493395"/>
                <a:gd name="connsiteX228" fmla="*/ 363855 w 693419"/>
                <a:gd name="connsiteY228" fmla="*/ 205740 h 493395"/>
                <a:gd name="connsiteX229" fmla="*/ 284798 w 693419"/>
                <a:gd name="connsiteY229" fmla="*/ 294322 h 493395"/>
                <a:gd name="connsiteX230" fmla="*/ 325755 w 693419"/>
                <a:gd name="connsiteY230" fmla="*/ 185738 h 493395"/>
                <a:gd name="connsiteX231" fmla="*/ 324803 w 693419"/>
                <a:gd name="connsiteY231" fmla="*/ 183833 h 493395"/>
                <a:gd name="connsiteX232" fmla="*/ 299085 w 693419"/>
                <a:gd name="connsiteY232" fmla="*/ 186690 h 493395"/>
                <a:gd name="connsiteX233" fmla="*/ 299085 w 693419"/>
                <a:gd name="connsiteY233" fmla="*/ 189547 h 493395"/>
                <a:gd name="connsiteX234" fmla="*/ 303848 w 693419"/>
                <a:gd name="connsiteY234" fmla="*/ 193358 h 493395"/>
                <a:gd name="connsiteX235" fmla="*/ 302895 w 693419"/>
                <a:gd name="connsiteY235" fmla="*/ 211455 h 493395"/>
                <a:gd name="connsiteX236" fmla="*/ 270510 w 693419"/>
                <a:gd name="connsiteY236" fmla="*/ 296228 h 493395"/>
                <a:gd name="connsiteX237" fmla="*/ 276225 w 693419"/>
                <a:gd name="connsiteY237" fmla="*/ 306705 h 493395"/>
                <a:gd name="connsiteX238" fmla="*/ 306705 w 693419"/>
                <a:gd name="connsiteY238" fmla="*/ 280988 h 493395"/>
                <a:gd name="connsiteX239" fmla="*/ 302895 w 693419"/>
                <a:gd name="connsiteY239" fmla="*/ 280988 h 493395"/>
                <a:gd name="connsiteX240" fmla="*/ 284798 w 693419"/>
                <a:gd name="connsiteY240" fmla="*/ 294322 h 493395"/>
                <a:gd name="connsiteX241" fmla="*/ 205740 w 693419"/>
                <a:gd name="connsiteY241" fmla="*/ 284797 h 493395"/>
                <a:gd name="connsiteX242" fmla="*/ 237173 w 693419"/>
                <a:gd name="connsiteY242" fmla="*/ 241935 h 493395"/>
                <a:gd name="connsiteX243" fmla="*/ 243840 w 693419"/>
                <a:gd name="connsiteY243" fmla="*/ 242888 h 493395"/>
                <a:gd name="connsiteX244" fmla="*/ 232410 w 693419"/>
                <a:gd name="connsiteY244" fmla="*/ 274320 h 493395"/>
                <a:gd name="connsiteX245" fmla="*/ 210503 w 693419"/>
                <a:gd name="connsiteY245" fmla="*/ 292417 h 493395"/>
                <a:gd name="connsiteX246" fmla="*/ 205740 w 693419"/>
                <a:gd name="connsiteY246" fmla="*/ 284797 h 493395"/>
                <a:gd name="connsiteX247" fmla="*/ 268605 w 693419"/>
                <a:gd name="connsiteY247" fmla="*/ 223838 h 493395"/>
                <a:gd name="connsiteX248" fmla="*/ 261938 w 693419"/>
                <a:gd name="connsiteY248" fmla="*/ 223838 h 493395"/>
                <a:gd name="connsiteX249" fmla="*/ 255270 w 693419"/>
                <a:gd name="connsiteY249" fmla="*/ 230505 h 493395"/>
                <a:gd name="connsiteX250" fmla="*/ 253365 w 693419"/>
                <a:gd name="connsiteY250" fmla="*/ 230505 h 493395"/>
                <a:gd name="connsiteX251" fmla="*/ 190500 w 693419"/>
                <a:gd name="connsiteY251" fmla="*/ 296228 h 493395"/>
                <a:gd name="connsiteX252" fmla="*/ 202883 w 693419"/>
                <a:gd name="connsiteY252" fmla="*/ 308610 h 493395"/>
                <a:gd name="connsiteX253" fmla="*/ 229553 w 693419"/>
                <a:gd name="connsiteY253" fmla="*/ 282892 h 493395"/>
                <a:gd name="connsiteX254" fmla="*/ 229553 w 693419"/>
                <a:gd name="connsiteY254" fmla="*/ 287655 h 493395"/>
                <a:gd name="connsiteX255" fmla="*/ 240030 w 693419"/>
                <a:gd name="connsiteY255" fmla="*/ 308610 h 493395"/>
                <a:gd name="connsiteX256" fmla="*/ 261938 w 693419"/>
                <a:gd name="connsiteY256" fmla="*/ 282892 h 493395"/>
                <a:gd name="connsiteX257" fmla="*/ 258128 w 693419"/>
                <a:gd name="connsiteY257" fmla="*/ 282892 h 493395"/>
                <a:gd name="connsiteX258" fmla="*/ 247650 w 693419"/>
                <a:gd name="connsiteY258" fmla="*/ 292417 h 493395"/>
                <a:gd name="connsiteX259" fmla="*/ 247650 w 693419"/>
                <a:gd name="connsiteY259" fmla="*/ 274320 h 493395"/>
                <a:gd name="connsiteX260" fmla="*/ 268605 w 693419"/>
                <a:gd name="connsiteY260" fmla="*/ 223838 h 493395"/>
                <a:gd name="connsiteX261" fmla="*/ 117157 w 693419"/>
                <a:gd name="connsiteY261" fmla="*/ 321945 h 493395"/>
                <a:gd name="connsiteX262" fmla="*/ 135255 w 693419"/>
                <a:gd name="connsiteY262" fmla="*/ 304800 h 493395"/>
                <a:gd name="connsiteX263" fmla="*/ 151448 w 693419"/>
                <a:gd name="connsiteY263" fmla="*/ 310515 h 493395"/>
                <a:gd name="connsiteX264" fmla="*/ 166688 w 693419"/>
                <a:gd name="connsiteY264" fmla="*/ 319088 h 493395"/>
                <a:gd name="connsiteX265" fmla="*/ 137160 w 693419"/>
                <a:gd name="connsiteY265" fmla="*/ 331470 h 493395"/>
                <a:gd name="connsiteX266" fmla="*/ 117157 w 693419"/>
                <a:gd name="connsiteY266" fmla="*/ 321945 h 493395"/>
                <a:gd name="connsiteX267" fmla="*/ 147638 w 693419"/>
                <a:gd name="connsiteY267" fmla="*/ 274320 h 493395"/>
                <a:gd name="connsiteX268" fmla="*/ 140970 w 693419"/>
                <a:gd name="connsiteY268" fmla="*/ 265747 h 493395"/>
                <a:gd name="connsiteX269" fmla="*/ 159068 w 693419"/>
                <a:gd name="connsiteY269" fmla="*/ 233363 h 493395"/>
                <a:gd name="connsiteX270" fmla="*/ 165735 w 693419"/>
                <a:gd name="connsiteY270" fmla="*/ 241935 h 493395"/>
                <a:gd name="connsiteX271" fmla="*/ 147638 w 693419"/>
                <a:gd name="connsiteY271" fmla="*/ 274320 h 493395"/>
                <a:gd name="connsiteX272" fmla="*/ 180023 w 693419"/>
                <a:gd name="connsiteY272" fmla="*/ 314325 h 493395"/>
                <a:gd name="connsiteX273" fmla="*/ 158115 w 693419"/>
                <a:gd name="connsiteY273" fmla="*/ 297180 h 493395"/>
                <a:gd name="connsiteX274" fmla="*/ 140970 w 693419"/>
                <a:gd name="connsiteY274" fmla="*/ 288608 h 493395"/>
                <a:gd name="connsiteX275" fmla="*/ 148590 w 693419"/>
                <a:gd name="connsiteY275" fmla="*/ 279083 h 493395"/>
                <a:gd name="connsiteX276" fmla="*/ 180975 w 693419"/>
                <a:gd name="connsiteY276" fmla="*/ 245745 h 493395"/>
                <a:gd name="connsiteX277" fmla="*/ 179070 w 693419"/>
                <a:gd name="connsiteY277" fmla="*/ 237172 h 493395"/>
                <a:gd name="connsiteX278" fmla="*/ 195263 w 693419"/>
                <a:gd name="connsiteY278" fmla="*/ 237172 h 493395"/>
                <a:gd name="connsiteX279" fmla="*/ 198120 w 693419"/>
                <a:gd name="connsiteY279" fmla="*/ 228600 h 493395"/>
                <a:gd name="connsiteX280" fmla="*/ 172403 w 693419"/>
                <a:gd name="connsiteY280" fmla="*/ 228600 h 493395"/>
                <a:gd name="connsiteX281" fmla="*/ 161925 w 693419"/>
                <a:gd name="connsiteY281" fmla="*/ 225742 h 493395"/>
                <a:gd name="connsiteX282" fmla="*/ 127635 w 693419"/>
                <a:gd name="connsiteY282" fmla="*/ 258128 h 493395"/>
                <a:gd name="connsiteX283" fmla="*/ 143828 w 693419"/>
                <a:gd name="connsiteY283" fmla="*/ 278130 h 493395"/>
                <a:gd name="connsiteX284" fmla="*/ 128588 w 693419"/>
                <a:gd name="connsiteY284" fmla="*/ 293370 h 493395"/>
                <a:gd name="connsiteX285" fmla="*/ 132398 w 693419"/>
                <a:gd name="connsiteY285" fmla="*/ 300990 h 493395"/>
                <a:gd name="connsiteX286" fmla="*/ 100965 w 693419"/>
                <a:gd name="connsiteY286" fmla="*/ 325755 h 493395"/>
                <a:gd name="connsiteX287" fmla="*/ 130493 w 693419"/>
                <a:gd name="connsiteY287" fmla="*/ 340042 h 493395"/>
                <a:gd name="connsiteX288" fmla="*/ 180023 w 693419"/>
                <a:gd name="connsiteY288" fmla="*/ 314325 h 493395"/>
                <a:gd name="connsiteX289" fmla="*/ 76200 w 693419"/>
                <a:gd name="connsiteY289" fmla="*/ 251460 h 493395"/>
                <a:gd name="connsiteX290" fmla="*/ 84773 w 693419"/>
                <a:gd name="connsiteY290" fmla="*/ 265747 h 493395"/>
                <a:gd name="connsiteX291" fmla="*/ 90488 w 693419"/>
                <a:gd name="connsiteY291" fmla="*/ 265747 h 493395"/>
                <a:gd name="connsiteX292" fmla="*/ 103823 w 693419"/>
                <a:gd name="connsiteY292" fmla="*/ 229553 h 493395"/>
                <a:gd name="connsiteX293" fmla="*/ 98107 w 693419"/>
                <a:gd name="connsiteY293" fmla="*/ 229553 h 493395"/>
                <a:gd name="connsiteX294" fmla="*/ 79057 w 693419"/>
                <a:gd name="connsiteY294" fmla="*/ 243840 h 493395"/>
                <a:gd name="connsiteX295" fmla="*/ 57150 w 693419"/>
                <a:gd name="connsiteY295" fmla="*/ 243840 h 493395"/>
                <a:gd name="connsiteX296" fmla="*/ 67628 w 693419"/>
                <a:gd name="connsiteY296" fmla="*/ 214313 h 493395"/>
                <a:gd name="connsiteX297" fmla="*/ 86678 w 693419"/>
                <a:gd name="connsiteY297" fmla="*/ 202883 h 493395"/>
                <a:gd name="connsiteX298" fmla="*/ 96203 w 693419"/>
                <a:gd name="connsiteY298" fmla="*/ 202883 h 493395"/>
                <a:gd name="connsiteX299" fmla="*/ 111443 w 693419"/>
                <a:gd name="connsiteY299" fmla="*/ 220028 h 493395"/>
                <a:gd name="connsiteX300" fmla="*/ 117157 w 693419"/>
                <a:gd name="connsiteY300" fmla="*/ 220028 h 493395"/>
                <a:gd name="connsiteX301" fmla="*/ 121920 w 693419"/>
                <a:gd name="connsiteY301" fmla="*/ 195263 h 493395"/>
                <a:gd name="connsiteX302" fmla="*/ 40005 w 693419"/>
                <a:gd name="connsiteY302" fmla="*/ 195263 h 493395"/>
                <a:gd name="connsiteX303" fmla="*/ 38100 w 693419"/>
                <a:gd name="connsiteY303" fmla="*/ 200025 h 493395"/>
                <a:gd name="connsiteX304" fmla="*/ 47625 w 693419"/>
                <a:gd name="connsiteY304" fmla="*/ 224790 h 493395"/>
                <a:gd name="connsiteX305" fmla="*/ 29528 w 693419"/>
                <a:gd name="connsiteY305" fmla="*/ 273367 h 493395"/>
                <a:gd name="connsiteX306" fmla="*/ 953 w 693419"/>
                <a:gd name="connsiteY306" fmla="*/ 298133 h 493395"/>
                <a:gd name="connsiteX307" fmla="*/ 0 w 693419"/>
                <a:gd name="connsiteY307" fmla="*/ 302895 h 493395"/>
                <a:gd name="connsiteX308" fmla="*/ 91440 w 693419"/>
                <a:gd name="connsiteY308" fmla="*/ 302895 h 493395"/>
                <a:gd name="connsiteX309" fmla="*/ 107632 w 693419"/>
                <a:gd name="connsiteY309" fmla="*/ 277178 h 493395"/>
                <a:gd name="connsiteX310" fmla="*/ 101918 w 693419"/>
                <a:gd name="connsiteY310" fmla="*/ 277178 h 493395"/>
                <a:gd name="connsiteX311" fmla="*/ 60007 w 693419"/>
                <a:gd name="connsiteY311" fmla="*/ 296228 h 493395"/>
                <a:gd name="connsiteX312" fmla="*/ 45720 w 693419"/>
                <a:gd name="connsiteY312" fmla="*/ 273367 h 493395"/>
                <a:gd name="connsiteX313" fmla="*/ 54293 w 693419"/>
                <a:gd name="connsiteY313" fmla="*/ 249555 h 493395"/>
                <a:gd name="connsiteX314" fmla="*/ 76200 w 693419"/>
                <a:gd name="connsiteY314" fmla="*/ 249555 h 493395"/>
                <a:gd name="connsiteX315" fmla="*/ 88582 w 693419"/>
                <a:gd name="connsiteY315" fmla="*/ 188595 h 493395"/>
                <a:gd name="connsiteX316" fmla="*/ 117157 w 693419"/>
                <a:gd name="connsiteY316" fmla="*/ 168592 h 493395"/>
                <a:gd name="connsiteX317" fmla="*/ 117157 w 693419"/>
                <a:gd name="connsiteY317" fmla="*/ 165735 h 493395"/>
                <a:gd name="connsiteX318" fmla="*/ 100013 w 693419"/>
                <a:gd name="connsiteY318" fmla="*/ 165735 h 493395"/>
                <a:gd name="connsiteX319" fmla="*/ 83820 w 693419"/>
                <a:gd name="connsiteY319" fmla="*/ 188595 h 493395"/>
                <a:gd name="connsiteX320" fmla="*/ 88582 w 693419"/>
                <a:gd name="connsiteY320" fmla="*/ 188595 h 493395"/>
                <a:gd name="connsiteX321" fmla="*/ 450533 w 693419"/>
                <a:gd name="connsiteY321" fmla="*/ 52388 h 493395"/>
                <a:gd name="connsiteX322" fmla="*/ 458153 w 693419"/>
                <a:gd name="connsiteY322" fmla="*/ 66675 h 493395"/>
                <a:gd name="connsiteX323" fmla="*/ 432435 w 693419"/>
                <a:gd name="connsiteY323" fmla="*/ 72390 h 493395"/>
                <a:gd name="connsiteX324" fmla="*/ 450533 w 693419"/>
                <a:gd name="connsiteY324" fmla="*/ 52388 h 493395"/>
                <a:gd name="connsiteX325" fmla="*/ 464820 w 693419"/>
                <a:gd name="connsiteY325" fmla="*/ 93345 h 493395"/>
                <a:gd name="connsiteX326" fmla="*/ 460058 w 693419"/>
                <a:gd name="connsiteY326" fmla="*/ 93345 h 493395"/>
                <a:gd name="connsiteX327" fmla="*/ 440055 w 693419"/>
                <a:gd name="connsiteY327" fmla="*/ 106680 h 493395"/>
                <a:gd name="connsiteX328" fmla="*/ 429578 w 693419"/>
                <a:gd name="connsiteY328" fmla="*/ 93345 h 493395"/>
                <a:gd name="connsiteX329" fmla="*/ 430530 w 693419"/>
                <a:gd name="connsiteY329" fmla="*/ 81915 h 493395"/>
                <a:gd name="connsiteX330" fmla="*/ 471488 w 693419"/>
                <a:gd name="connsiteY330" fmla="*/ 68580 h 493395"/>
                <a:gd name="connsiteX331" fmla="*/ 458153 w 693419"/>
                <a:gd name="connsiteY331" fmla="*/ 40958 h 493395"/>
                <a:gd name="connsiteX332" fmla="*/ 416243 w 693419"/>
                <a:gd name="connsiteY332" fmla="*/ 101917 h 493395"/>
                <a:gd name="connsiteX333" fmla="*/ 431483 w 693419"/>
                <a:gd name="connsiteY333" fmla="*/ 121920 h 493395"/>
                <a:gd name="connsiteX334" fmla="*/ 464820 w 693419"/>
                <a:gd name="connsiteY334" fmla="*/ 93345 h 493395"/>
                <a:gd name="connsiteX335" fmla="*/ 457200 w 693419"/>
                <a:gd name="connsiteY335" fmla="*/ 33338 h 493395"/>
                <a:gd name="connsiteX336" fmla="*/ 485775 w 693419"/>
                <a:gd name="connsiteY336" fmla="*/ 6667 h 493395"/>
                <a:gd name="connsiteX337" fmla="*/ 485775 w 693419"/>
                <a:gd name="connsiteY337" fmla="*/ 3810 h 493395"/>
                <a:gd name="connsiteX338" fmla="*/ 470535 w 693419"/>
                <a:gd name="connsiteY338" fmla="*/ 3810 h 493395"/>
                <a:gd name="connsiteX339" fmla="*/ 452438 w 693419"/>
                <a:gd name="connsiteY339" fmla="*/ 34290 h 493395"/>
                <a:gd name="connsiteX340" fmla="*/ 457200 w 693419"/>
                <a:gd name="connsiteY340" fmla="*/ 34290 h 493395"/>
                <a:gd name="connsiteX341" fmla="*/ 371475 w 693419"/>
                <a:gd name="connsiteY341" fmla="*/ 52388 h 493395"/>
                <a:gd name="connsiteX342" fmla="*/ 381953 w 693419"/>
                <a:gd name="connsiteY342" fmla="*/ 52388 h 493395"/>
                <a:gd name="connsiteX343" fmla="*/ 360045 w 693419"/>
                <a:gd name="connsiteY343" fmla="*/ 111442 h 493395"/>
                <a:gd name="connsiteX344" fmla="*/ 365760 w 693419"/>
                <a:gd name="connsiteY344" fmla="*/ 121920 h 493395"/>
                <a:gd name="connsiteX345" fmla="*/ 404813 w 693419"/>
                <a:gd name="connsiteY345" fmla="*/ 93345 h 493395"/>
                <a:gd name="connsiteX346" fmla="*/ 401003 w 693419"/>
                <a:gd name="connsiteY346" fmla="*/ 93345 h 493395"/>
                <a:gd name="connsiteX347" fmla="*/ 376238 w 693419"/>
                <a:gd name="connsiteY347" fmla="*/ 108585 h 493395"/>
                <a:gd name="connsiteX348" fmla="*/ 396240 w 693419"/>
                <a:gd name="connsiteY348" fmla="*/ 53340 h 493395"/>
                <a:gd name="connsiteX349" fmla="*/ 416243 w 693419"/>
                <a:gd name="connsiteY349" fmla="*/ 53340 h 493395"/>
                <a:gd name="connsiteX350" fmla="*/ 419100 w 693419"/>
                <a:gd name="connsiteY350" fmla="*/ 44767 h 493395"/>
                <a:gd name="connsiteX351" fmla="*/ 399097 w 693419"/>
                <a:gd name="connsiteY351" fmla="*/ 44767 h 493395"/>
                <a:gd name="connsiteX352" fmla="*/ 406718 w 693419"/>
                <a:gd name="connsiteY352" fmla="*/ 23813 h 493395"/>
                <a:gd name="connsiteX353" fmla="*/ 399097 w 693419"/>
                <a:gd name="connsiteY353" fmla="*/ 23813 h 493395"/>
                <a:gd name="connsiteX354" fmla="*/ 384810 w 693419"/>
                <a:gd name="connsiteY354" fmla="*/ 44767 h 493395"/>
                <a:gd name="connsiteX355" fmla="*/ 370522 w 693419"/>
                <a:gd name="connsiteY355" fmla="*/ 46672 h 493395"/>
                <a:gd name="connsiteX356" fmla="*/ 370522 w 693419"/>
                <a:gd name="connsiteY356" fmla="*/ 52388 h 493395"/>
                <a:gd name="connsiteX357" fmla="*/ 360997 w 693419"/>
                <a:gd name="connsiteY357" fmla="*/ 59055 h 493395"/>
                <a:gd name="connsiteX358" fmla="*/ 355283 w 693419"/>
                <a:gd name="connsiteY358" fmla="*/ 40958 h 493395"/>
                <a:gd name="connsiteX359" fmla="*/ 335280 w 693419"/>
                <a:gd name="connsiteY359" fmla="*/ 66675 h 493395"/>
                <a:gd name="connsiteX360" fmla="*/ 335280 w 693419"/>
                <a:gd name="connsiteY360" fmla="*/ 55245 h 493395"/>
                <a:gd name="connsiteX361" fmla="*/ 325755 w 693419"/>
                <a:gd name="connsiteY361" fmla="*/ 40005 h 493395"/>
                <a:gd name="connsiteX362" fmla="*/ 303848 w 693419"/>
                <a:gd name="connsiteY362" fmla="*/ 65722 h 493395"/>
                <a:gd name="connsiteX363" fmla="*/ 307658 w 693419"/>
                <a:gd name="connsiteY363" fmla="*/ 65722 h 493395"/>
                <a:gd name="connsiteX364" fmla="*/ 318135 w 693419"/>
                <a:gd name="connsiteY364" fmla="*/ 56197 h 493395"/>
                <a:gd name="connsiteX365" fmla="*/ 318135 w 693419"/>
                <a:gd name="connsiteY365" fmla="*/ 74295 h 493395"/>
                <a:gd name="connsiteX366" fmla="*/ 301943 w 693419"/>
                <a:gd name="connsiteY366" fmla="*/ 109538 h 493395"/>
                <a:gd name="connsiteX367" fmla="*/ 308610 w 693419"/>
                <a:gd name="connsiteY367" fmla="*/ 120967 h 493395"/>
                <a:gd name="connsiteX368" fmla="*/ 316230 w 693419"/>
                <a:gd name="connsiteY368" fmla="*/ 115253 h 493395"/>
                <a:gd name="connsiteX369" fmla="*/ 332423 w 693419"/>
                <a:gd name="connsiteY369" fmla="*/ 73342 h 493395"/>
                <a:gd name="connsiteX370" fmla="*/ 345758 w 693419"/>
                <a:gd name="connsiteY370" fmla="*/ 58103 h 493395"/>
                <a:gd name="connsiteX371" fmla="*/ 360997 w 693419"/>
                <a:gd name="connsiteY371" fmla="*/ 58103 h 493395"/>
                <a:gd name="connsiteX372" fmla="*/ 269558 w 693419"/>
                <a:gd name="connsiteY372" fmla="*/ 52388 h 493395"/>
                <a:gd name="connsiteX373" fmla="*/ 277178 w 693419"/>
                <a:gd name="connsiteY373" fmla="*/ 66675 h 493395"/>
                <a:gd name="connsiteX374" fmla="*/ 251460 w 693419"/>
                <a:gd name="connsiteY374" fmla="*/ 72390 h 493395"/>
                <a:gd name="connsiteX375" fmla="*/ 269558 w 693419"/>
                <a:gd name="connsiteY375" fmla="*/ 52388 h 493395"/>
                <a:gd name="connsiteX376" fmla="*/ 283845 w 693419"/>
                <a:gd name="connsiteY376" fmla="*/ 93345 h 493395"/>
                <a:gd name="connsiteX377" fmla="*/ 279083 w 693419"/>
                <a:gd name="connsiteY377" fmla="*/ 93345 h 493395"/>
                <a:gd name="connsiteX378" fmla="*/ 259080 w 693419"/>
                <a:gd name="connsiteY378" fmla="*/ 106680 h 493395"/>
                <a:gd name="connsiteX379" fmla="*/ 248603 w 693419"/>
                <a:gd name="connsiteY379" fmla="*/ 93345 h 493395"/>
                <a:gd name="connsiteX380" fmla="*/ 249555 w 693419"/>
                <a:gd name="connsiteY380" fmla="*/ 81915 h 493395"/>
                <a:gd name="connsiteX381" fmla="*/ 290513 w 693419"/>
                <a:gd name="connsiteY381" fmla="*/ 68580 h 493395"/>
                <a:gd name="connsiteX382" fmla="*/ 277178 w 693419"/>
                <a:gd name="connsiteY382" fmla="*/ 40958 h 493395"/>
                <a:gd name="connsiteX383" fmla="*/ 235268 w 693419"/>
                <a:gd name="connsiteY383" fmla="*/ 101917 h 493395"/>
                <a:gd name="connsiteX384" fmla="*/ 250508 w 693419"/>
                <a:gd name="connsiteY384" fmla="*/ 121920 h 493395"/>
                <a:gd name="connsiteX385" fmla="*/ 283845 w 693419"/>
                <a:gd name="connsiteY385" fmla="*/ 93345 h 493395"/>
                <a:gd name="connsiteX386" fmla="*/ 182880 w 693419"/>
                <a:gd name="connsiteY386" fmla="*/ 110490 h 493395"/>
                <a:gd name="connsiteX387" fmla="*/ 173355 w 693419"/>
                <a:gd name="connsiteY387" fmla="*/ 103822 h 493395"/>
                <a:gd name="connsiteX388" fmla="*/ 177165 w 693419"/>
                <a:gd name="connsiteY388" fmla="*/ 92392 h 493395"/>
                <a:gd name="connsiteX389" fmla="*/ 183833 w 693419"/>
                <a:gd name="connsiteY389" fmla="*/ 74295 h 493395"/>
                <a:gd name="connsiteX390" fmla="*/ 207645 w 693419"/>
                <a:gd name="connsiteY390" fmla="*/ 57150 h 493395"/>
                <a:gd name="connsiteX391" fmla="*/ 214313 w 693419"/>
                <a:gd name="connsiteY391" fmla="*/ 64770 h 493395"/>
                <a:gd name="connsiteX392" fmla="*/ 182880 w 693419"/>
                <a:gd name="connsiteY392" fmla="*/ 110490 h 493395"/>
                <a:gd name="connsiteX393" fmla="*/ 230505 w 693419"/>
                <a:gd name="connsiteY393" fmla="*/ 58103 h 493395"/>
                <a:gd name="connsiteX394" fmla="*/ 218123 w 693419"/>
                <a:gd name="connsiteY394" fmla="*/ 41910 h 493395"/>
                <a:gd name="connsiteX395" fmla="*/ 188595 w 693419"/>
                <a:gd name="connsiteY395" fmla="*/ 66675 h 493395"/>
                <a:gd name="connsiteX396" fmla="*/ 213360 w 693419"/>
                <a:gd name="connsiteY396" fmla="*/ 1905 h 493395"/>
                <a:gd name="connsiteX397" fmla="*/ 212408 w 693419"/>
                <a:gd name="connsiteY397" fmla="*/ 0 h 493395"/>
                <a:gd name="connsiteX398" fmla="*/ 186690 w 693419"/>
                <a:gd name="connsiteY398" fmla="*/ 2858 h 493395"/>
                <a:gd name="connsiteX399" fmla="*/ 186690 w 693419"/>
                <a:gd name="connsiteY399" fmla="*/ 5715 h 493395"/>
                <a:gd name="connsiteX400" fmla="*/ 191453 w 693419"/>
                <a:gd name="connsiteY400" fmla="*/ 9525 h 493395"/>
                <a:gd name="connsiteX401" fmla="*/ 190500 w 693419"/>
                <a:gd name="connsiteY401" fmla="*/ 27622 h 493395"/>
                <a:gd name="connsiteX402" fmla="*/ 163830 w 693419"/>
                <a:gd name="connsiteY402" fmla="*/ 96203 h 493395"/>
                <a:gd name="connsiteX403" fmla="*/ 159068 w 693419"/>
                <a:gd name="connsiteY403" fmla="*/ 108585 h 493395"/>
                <a:gd name="connsiteX404" fmla="*/ 177165 w 693419"/>
                <a:gd name="connsiteY404" fmla="*/ 121920 h 493395"/>
                <a:gd name="connsiteX405" fmla="*/ 230505 w 693419"/>
                <a:gd name="connsiteY405" fmla="*/ 58103 h 493395"/>
                <a:gd name="connsiteX406" fmla="*/ 149543 w 693419"/>
                <a:gd name="connsiteY406" fmla="*/ 49530 h 493395"/>
                <a:gd name="connsiteX407" fmla="*/ 144780 w 693419"/>
                <a:gd name="connsiteY407" fmla="*/ 40958 h 493395"/>
                <a:gd name="connsiteX408" fmla="*/ 113348 w 693419"/>
                <a:gd name="connsiteY408" fmla="*/ 66675 h 493395"/>
                <a:gd name="connsiteX409" fmla="*/ 117157 w 693419"/>
                <a:gd name="connsiteY409" fmla="*/ 66675 h 493395"/>
                <a:gd name="connsiteX410" fmla="*/ 133350 w 693419"/>
                <a:gd name="connsiteY410" fmla="*/ 54292 h 493395"/>
                <a:gd name="connsiteX411" fmla="*/ 110490 w 693419"/>
                <a:gd name="connsiteY411" fmla="*/ 113347 h 493395"/>
                <a:gd name="connsiteX412" fmla="*/ 115253 w 693419"/>
                <a:gd name="connsiteY412" fmla="*/ 121920 h 493395"/>
                <a:gd name="connsiteX413" fmla="*/ 145733 w 693419"/>
                <a:gd name="connsiteY413" fmla="*/ 96203 h 493395"/>
                <a:gd name="connsiteX414" fmla="*/ 141923 w 693419"/>
                <a:gd name="connsiteY414" fmla="*/ 96203 h 493395"/>
                <a:gd name="connsiteX415" fmla="*/ 125730 w 693419"/>
                <a:gd name="connsiteY415" fmla="*/ 108585 h 493395"/>
                <a:gd name="connsiteX416" fmla="*/ 149543 w 693419"/>
                <a:gd name="connsiteY416" fmla="*/ 49530 h 493395"/>
                <a:gd name="connsiteX417" fmla="*/ 153353 w 693419"/>
                <a:gd name="connsiteY417" fmla="*/ 20003 h 493395"/>
                <a:gd name="connsiteX418" fmla="*/ 162878 w 693419"/>
                <a:gd name="connsiteY418" fmla="*/ 10478 h 493395"/>
                <a:gd name="connsiteX419" fmla="*/ 153353 w 693419"/>
                <a:gd name="connsiteY419" fmla="*/ 953 h 493395"/>
                <a:gd name="connsiteX420" fmla="*/ 143828 w 693419"/>
                <a:gd name="connsiteY420" fmla="*/ 10478 h 493395"/>
                <a:gd name="connsiteX421" fmla="*/ 153353 w 693419"/>
                <a:gd name="connsiteY421" fmla="*/ 20003 h 493395"/>
                <a:gd name="connsiteX422" fmla="*/ 93345 w 693419"/>
                <a:gd name="connsiteY422" fmla="*/ 10478 h 493395"/>
                <a:gd name="connsiteX423" fmla="*/ 39053 w 693419"/>
                <a:gd name="connsiteY423" fmla="*/ 10478 h 493395"/>
                <a:gd name="connsiteX424" fmla="*/ 37148 w 693419"/>
                <a:gd name="connsiteY424" fmla="*/ 15240 h 493395"/>
                <a:gd name="connsiteX425" fmla="*/ 46673 w 693419"/>
                <a:gd name="connsiteY425" fmla="*/ 40005 h 493395"/>
                <a:gd name="connsiteX426" fmla="*/ 29528 w 693419"/>
                <a:gd name="connsiteY426" fmla="*/ 88583 h 493395"/>
                <a:gd name="connsiteX427" fmla="*/ 953 w 693419"/>
                <a:gd name="connsiteY427" fmla="*/ 113347 h 493395"/>
                <a:gd name="connsiteX428" fmla="*/ 0 w 693419"/>
                <a:gd name="connsiteY428" fmla="*/ 118110 h 493395"/>
                <a:gd name="connsiteX429" fmla="*/ 82868 w 693419"/>
                <a:gd name="connsiteY429" fmla="*/ 118110 h 493395"/>
                <a:gd name="connsiteX430" fmla="*/ 100965 w 693419"/>
                <a:gd name="connsiteY430" fmla="*/ 86678 h 493395"/>
                <a:gd name="connsiteX431" fmla="*/ 94298 w 693419"/>
                <a:gd name="connsiteY431" fmla="*/ 86678 h 493395"/>
                <a:gd name="connsiteX432" fmla="*/ 54293 w 693419"/>
                <a:gd name="connsiteY432" fmla="*/ 111442 h 493395"/>
                <a:gd name="connsiteX433" fmla="*/ 46673 w 693419"/>
                <a:gd name="connsiteY433" fmla="*/ 88583 h 493395"/>
                <a:gd name="connsiteX434" fmla="*/ 63818 w 693419"/>
                <a:gd name="connsiteY434" fmla="*/ 40005 h 493395"/>
                <a:gd name="connsiteX435" fmla="*/ 92393 w 693419"/>
                <a:gd name="connsiteY435" fmla="*/ 15240 h 493395"/>
                <a:gd name="connsiteX436" fmla="*/ 93345 w 693419"/>
                <a:gd name="connsiteY436" fmla="*/ 10478 h 49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Lst>
              <a:rect l="l" t="t" r="r" b="b"/>
              <a:pathLst>
                <a:path w="693419" h="493395">
                  <a:moveTo>
                    <a:pt x="659130" y="422910"/>
                  </a:moveTo>
                  <a:cubicBezTo>
                    <a:pt x="664845" y="422910"/>
                    <a:pt x="669608" y="426720"/>
                    <a:pt x="666750" y="437197"/>
                  </a:cubicBezTo>
                  <a:lnTo>
                    <a:pt x="641033" y="442913"/>
                  </a:lnTo>
                  <a:cubicBezTo>
                    <a:pt x="645795" y="432435"/>
                    <a:pt x="653415" y="422910"/>
                    <a:pt x="659130" y="422910"/>
                  </a:cubicBezTo>
                  <a:moveTo>
                    <a:pt x="673418" y="464820"/>
                  </a:moveTo>
                  <a:lnTo>
                    <a:pt x="668655" y="464820"/>
                  </a:lnTo>
                  <a:cubicBezTo>
                    <a:pt x="661988" y="472440"/>
                    <a:pt x="655320" y="478155"/>
                    <a:pt x="648653" y="478155"/>
                  </a:cubicBezTo>
                  <a:cubicBezTo>
                    <a:pt x="641985" y="478155"/>
                    <a:pt x="638175" y="474345"/>
                    <a:pt x="638175" y="464820"/>
                  </a:cubicBezTo>
                  <a:cubicBezTo>
                    <a:pt x="638175" y="461010"/>
                    <a:pt x="638175" y="457200"/>
                    <a:pt x="639128" y="453390"/>
                  </a:cubicBezTo>
                  <a:lnTo>
                    <a:pt x="680085" y="440055"/>
                  </a:lnTo>
                  <a:cubicBezTo>
                    <a:pt x="687705" y="421005"/>
                    <a:pt x="678180" y="412433"/>
                    <a:pt x="666750" y="412433"/>
                  </a:cubicBezTo>
                  <a:cubicBezTo>
                    <a:pt x="647700" y="412433"/>
                    <a:pt x="624840" y="444817"/>
                    <a:pt x="624840" y="473392"/>
                  </a:cubicBezTo>
                  <a:cubicBezTo>
                    <a:pt x="624840" y="485775"/>
                    <a:pt x="630555" y="493395"/>
                    <a:pt x="640080" y="493395"/>
                  </a:cubicBezTo>
                  <a:cubicBezTo>
                    <a:pt x="652463" y="493395"/>
                    <a:pt x="663893" y="481965"/>
                    <a:pt x="673418" y="464820"/>
                  </a:cubicBezTo>
                  <a:moveTo>
                    <a:pt x="664845" y="404813"/>
                  </a:moveTo>
                  <a:lnTo>
                    <a:pt x="693420" y="378142"/>
                  </a:lnTo>
                  <a:lnTo>
                    <a:pt x="693420" y="375285"/>
                  </a:lnTo>
                  <a:lnTo>
                    <a:pt x="678180" y="375285"/>
                  </a:lnTo>
                  <a:lnTo>
                    <a:pt x="660083" y="405765"/>
                  </a:lnTo>
                  <a:lnTo>
                    <a:pt x="664845" y="405765"/>
                  </a:lnTo>
                  <a:close/>
                  <a:moveTo>
                    <a:pt x="576263" y="423863"/>
                  </a:moveTo>
                  <a:lnTo>
                    <a:pt x="589598" y="423863"/>
                  </a:lnTo>
                  <a:lnTo>
                    <a:pt x="567690" y="482917"/>
                  </a:lnTo>
                  <a:cubicBezTo>
                    <a:pt x="565785" y="487680"/>
                    <a:pt x="568643" y="493395"/>
                    <a:pt x="573405" y="493395"/>
                  </a:cubicBezTo>
                  <a:cubicBezTo>
                    <a:pt x="585788" y="493395"/>
                    <a:pt x="605790" y="481013"/>
                    <a:pt x="612458" y="464820"/>
                  </a:cubicBezTo>
                  <a:lnTo>
                    <a:pt x="608648" y="464820"/>
                  </a:lnTo>
                  <a:cubicBezTo>
                    <a:pt x="602933" y="470535"/>
                    <a:pt x="592455" y="478155"/>
                    <a:pt x="583883" y="480060"/>
                  </a:cubicBezTo>
                  <a:lnTo>
                    <a:pt x="603885" y="424815"/>
                  </a:lnTo>
                  <a:lnTo>
                    <a:pt x="623888" y="424815"/>
                  </a:lnTo>
                  <a:lnTo>
                    <a:pt x="626745" y="416242"/>
                  </a:lnTo>
                  <a:lnTo>
                    <a:pt x="606743" y="416242"/>
                  </a:lnTo>
                  <a:lnTo>
                    <a:pt x="614363" y="395288"/>
                  </a:lnTo>
                  <a:lnTo>
                    <a:pt x="606743" y="395288"/>
                  </a:lnTo>
                  <a:lnTo>
                    <a:pt x="592455" y="416242"/>
                  </a:lnTo>
                  <a:lnTo>
                    <a:pt x="575310" y="418147"/>
                  </a:lnTo>
                  <a:lnTo>
                    <a:pt x="575310" y="423863"/>
                  </a:lnTo>
                  <a:close/>
                  <a:moveTo>
                    <a:pt x="558165" y="421005"/>
                  </a:moveTo>
                  <a:cubicBezTo>
                    <a:pt x="560070" y="415290"/>
                    <a:pt x="556260" y="412433"/>
                    <a:pt x="553403" y="412433"/>
                  </a:cubicBezTo>
                  <a:cubicBezTo>
                    <a:pt x="541973" y="412433"/>
                    <a:pt x="527685" y="422910"/>
                    <a:pt x="521970" y="438150"/>
                  </a:cubicBezTo>
                  <a:lnTo>
                    <a:pt x="525780" y="438150"/>
                  </a:lnTo>
                  <a:cubicBezTo>
                    <a:pt x="529590" y="432435"/>
                    <a:pt x="536258" y="426720"/>
                    <a:pt x="541973" y="425767"/>
                  </a:cubicBezTo>
                  <a:lnTo>
                    <a:pt x="519113" y="484822"/>
                  </a:lnTo>
                  <a:cubicBezTo>
                    <a:pt x="517208" y="490538"/>
                    <a:pt x="521018" y="493395"/>
                    <a:pt x="523875" y="493395"/>
                  </a:cubicBezTo>
                  <a:cubicBezTo>
                    <a:pt x="535305" y="493395"/>
                    <a:pt x="548640" y="482917"/>
                    <a:pt x="554355" y="467678"/>
                  </a:cubicBezTo>
                  <a:lnTo>
                    <a:pt x="550545" y="467678"/>
                  </a:lnTo>
                  <a:cubicBezTo>
                    <a:pt x="546735" y="473392"/>
                    <a:pt x="540068" y="479108"/>
                    <a:pt x="534353" y="480060"/>
                  </a:cubicBezTo>
                  <a:lnTo>
                    <a:pt x="558165" y="421005"/>
                  </a:lnTo>
                  <a:close/>
                  <a:moveTo>
                    <a:pt x="561975" y="391478"/>
                  </a:moveTo>
                  <a:cubicBezTo>
                    <a:pt x="567690" y="391478"/>
                    <a:pt x="571500" y="386715"/>
                    <a:pt x="571500" y="381953"/>
                  </a:cubicBezTo>
                  <a:cubicBezTo>
                    <a:pt x="571500" y="376238"/>
                    <a:pt x="566738" y="372428"/>
                    <a:pt x="561975" y="372428"/>
                  </a:cubicBezTo>
                  <a:cubicBezTo>
                    <a:pt x="556260" y="372428"/>
                    <a:pt x="552450" y="377190"/>
                    <a:pt x="552450" y="381953"/>
                  </a:cubicBezTo>
                  <a:cubicBezTo>
                    <a:pt x="552450" y="386715"/>
                    <a:pt x="556260" y="391478"/>
                    <a:pt x="561975" y="391478"/>
                  </a:cubicBezTo>
                  <a:moveTo>
                    <a:pt x="431483" y="481965"/>
                  </a:moveTo>
                  <a:cubicBezTo>
                    <a:pt x="428625" y="488633"/>
                    <a:pt x="431483" y="493395"/>
                    <a:pt x="438150" y="493395"/>
                  </a:cubicBezTo>
                  <a:cubicBezTo>
                    <a:pt x="441960" y="493395"/>
                    <a:pt x="443865" y="492442"/>
                    <a:pt x="445770" y="487680"/>
                  </a:cubicBezTo>
                  <a:lnTo>
                    <a:pt x="461963" y="445770"/>
                  </a:lnTo>
                  <a:cubicBezTo>
                    <a:pt x="469583" y="437197"/>
                    <a:pt x="483870" y="427672"/>
                    <a:pt x="490538" y="427672"/>
                  </a:cubicBezTo>
                  <a:cubicBezTo>
                    <a:pt x="495300" y="427672"/>
                    <a:pt x="494347" y="431483"/>
                    <a:pt x="491490" y="436245"/>
                  </a:cubicBezTo>
                  <a:lnTo>
                    <a:pt x="467678" y="482917"/>
                  </a:lnTo>
                  <a:cubicBezTo>
                    <a:pt x="465772" y="487680"/>
                    <a:pt x="468630" y="493395"/>
                    <a:pt x="473393" y="493395"/>
                  </a:cubicBezTo>
                  <a:cubicBezTo>
                    <a:pt x="484822" y="493395"/>
                    <a:pt x="499110" y="482917"/>
                    <a:pt x="504825" y="467678"/>
                  </a:cubicBezTo>
                  <a:lnTo>
                    <a:pt x="501015" y="467678"/>
                  </a:lnTo>
                  <a:cubicBezTo>
                    <a:pt x="497205" y="473392"/>
                    <a:pt x="490538" y="479108"/>
                    <a:pt x="484822" y="480060"/>
                  </a:cubicBezTo>
                  <a:lnTo>
                    <a:pt x="505778" y="438150"/>
                  </a:lnTo>
                  <a:cubicBezTo>
                    <a:pt x="508635" y="432435"/>
                    <a:pt x="509588" y="427672"/>
                    <a:pt x="509588" y="423863"/>
                  </a:cubicBezTo>
                  <a:cubicBezTo>
                    <a:pt x="509588" y="417195"/>
                    <a:pt x="505778" y="412433"/>
                    <a:pt x="498158" y="412433"/>
                  </a:cubicBezTo>
                  <a:cubicBezTo>
                    <a:pt x="487680" y="412433"/>
                    <a:pt x="477203" y="423863"/>
                    <a:pt x="464820" y="438150"/>
                  </a:cubicBezTo>
                  <a:lnTo>
                    <a:pt x="464820" y="426720"/>
                  </a:lnTo>
                  <a:cubicBezTo>
                    <a:pt x="464820" y="419100"/>
                    <a:pt x="461963" y="411480"/>
                    <a:pt x="455295" y="411480"/>
                  </a:cubicBezTo>
                  <a:cubicBezTo>
                    <a:pt x="450533" y="411480"/>
                    <a:pt x="446722" y="415290"/>
                    <a:pt x="442913" y="421005"/>
                  </a:cubicBezTo>
                  <a:lnTo>
                    <a:pt x="442913" y="422910"/>
                  </a:lnTo>
                  <a:cubicBezTo>
                    <a:pt x="450533" y="422910"/>
                    <a:pt x="454343" y="434340"/>
                    <a:pt x="448628" y="445770"/>
                  </a:cubicBezTo>
                  <a:lnTo>
                    <a:pt x="431483" y="481965"/>
                  </a:lnTo>
                  <a:close/>
                  <a:moveTo>
                    <a:pt x="431483" y="430530"/>
                  </a:moveTo>
                  <a:cubicBezTo>
                    <a:pt x="434340" y="421005"/>
                    <a:pt x="432435" y="412433"/>
                    <a:pt x="425768" y="412433"/>
                  </a:cubicBezTo>
                  <a:cubicBezTo>
                    <a:pt x="417195" y="412433"/>
                    <a:pt x="414338" y="419100"/>
                    <a:pt x="405765" y="438150"/>
                  </a:cubicBezTo>
                  <a:lnTo>
                    <a:pt x="405765" y="426720"/>
                  </a:lnTo>
                  <a:cubicBezTo>
                    <a:pt x="405765" y="419100"/>
                    <a:pt x="402908" y="411480"/>
                    <a:pt x="396240" y="411480"/>
                  </a:cubicBezTo>
                  <a:cubicBezTo>
                    <a:pt x="387668" y="411480"/>
                    <a:pt x="380047" y="424815"/>
                    <a:pt x="374333" y="437197"/>
                  </a:cubicBezTo>
                  <a:lnTo>
                    <a:pt x="378143" y="437197"/>
                  </a:lnTo>
                  <a:cubicBezTo>
                    <a:pt x="381953" y="431483"/>
                    <a:pt x="385763" y="427672"/>
                    <a:pt x="388620" y="427672"/>
                  </a:cubicBezTo>
                  <a:cubicBezTo>
                    <a:pt x="392430" y="427672"/>
                    <a:pt x="394335" y="433388"/>
                    <a:pt x="388620" y="445770"/>
                  </a:cubicBezTo>
                  <a:lnTo>
                    <a:pt x="372428" y="481013"/>
                  </a:lnTo>
                  <a:cubicBezTo>
                    <a:pt x="369570" y="487680"/>
                    <a:pt x="372428" y="492442"/>
                    <a:pt x="379095" y="492442"/>
                  </a:cubicBezTo>
                  <a:cubicBezTo>
                    <a:pt x="382905" y="492442"/>
                    <a:pt x="384810" y="491490"/>
                    <a:pt x="386715" y="486728"/>
                  </a:cubicBezTo>
                  <a:lnTo>
                    <a:pt x="402908" y="444817"/>
                  </a:lnTo>
                  <a:cubicBezTo>
                    <a:pt x="407670" y="439103"/>
                    <a:pt x="411480" y="434340"/>
                    <a:pt x="416243" y="429578"/>
                  </a:cubicBezTo>
                  <a:lnTo>
                    <a:pt x="431483" y="429578"/>
                  </a:lnTo>
                  <a:close/>
                  <a:moveTo>
                    <a:pt x="340043" y="422910"/>
                  </a:moveTo>
                  <a:cubicBezTo>
                    <a:pt x="345758" y="422910"/>
                    <a:pt x="350520" y="426720"/>
                    <a:pt x="347663" y="437197"/>
                  </a:cubicBezTo>
                  <a:lnTo>
                    <a:pt x="321945" y="442913"/>
                  </a:lnTo>
                  <a:cubicBezTo>
                    <a:pt x="326708" y="432435"/>
                    <a:pt x="334328" y="422910"/>
                    <a:pt x="340043" y="422910"/>
                  </a:cubicBezTo>
                  <a:moveTo>
                    <a:pt x="354330" y="464820"/>
                  </a:moveTo>
                  <a:lnTo>
                    <a:pt x="349568" y="464820"/>
                  </a:lnTo>
                  <a:cubicBezTo>
                    <a:pt x="342900" y="472440"/>
                    <a:pt x="336233" y="478155"/>
                    <a:pt x="329565" y="478155"/>
                  </a:cubicBezTo>
                  <a:cubicBezTo>
                    <a:pt x="322898" y="478155"/>
                    <a:pt x="319088" y="474345"/>
                    <a:pt x="319088" y="464820"/>
                  </a:cubicBezTo>
                  <a:cubicBezTo>
                    <a:pt x="319088" y="461010"/>
                    <a:pt x="319088" y="457200"/>
                    <a:pt x="320040" y="453390"/>
                  </a:cubicBezTo>
                  <a:lnTo>
                    <a:pt x="360997" y="440055"/>
                  </a:lnTo>
                  <a:cubicBezTo>
                    <a:pt x="368618" y="421005"/>
                    <a:pt x="359093" y="412433"/>
                    <a:pt x="347663" y="412433"/>
                  </a:cubicBezTo>
                  <a:cubicBezTo>
                    <a:pt x="328613" y="412433"/>
                    <a:pt x="305753" y="444817"/>
                    <a:pt x="305753" y="473392"/>
                  </a:cubicBezTo>
                  <a:cubicBezTo>
                    <a:pt x="305753" y="485775"/>
                    <a:pt x="311468" y="493395"/>
                    <a:pt x="320993" y="493395"/>
                  </a:cubicBezTo>
                  <a:cubicBezTo>
                    <a:pt x="333375" y="493395"/>
                    <a:pt x="344805" y="481965"/>
                    <a:pt x="354330" y="464820"/>
                  </a:cubicBezTo>
                  <a:moveTo>
                    <a:pt x="257175" y="423863"/>
                  </a:moveTo>
                  <a:lnTo>
                    <a:pt x="270510" y="423863"/>
                  </a:lnTo>
                  <a:lnTo>
                    <a:pt x="248603" y="482917"/>
                  </a:lnTo>
                  <a:cubicBezTo>
                    <a:pt x="246698" y="487680"/>
                    <a:pt x="249555" y="493395"/>
                    <a:pt x="254318" y="493395"/>
                  </a:cubicBezTo>
                  <a:cubicBezTo>
                    <a:pt x="266700" y="493395"/>
                    <a:pt x="286703" y="481013"/>
                    <a:pt x="293370" y="464820"/>
                  </a:cubicBezTo>
                  <a:lnTo>
                    <a:pt x="289560" y="464820"/>
                  </a:lnTo>
                  <a:cubicBezTo>
                    <a:pt x="283845" y="470535"/>
                    <a:pt x="273368" y="478155"/>
                    <a:pt x="264795" y="480060"/>
                  </a:cubicBezTo>
                  <a:lnTo>
                    <a:pt x="284798" y="424815"/>
                  </a:lnTo>
                  <a:lnTo>
                    <a:pt x="304800" y="424815"/>
                  </a:lnTo>
                  <a:lnTo>
                    <a:pt x="307658" y="416242"/>
                  </a:lnTo>
                  <a:lnTo>
                    <a:pt x="287655" y="416242"/>
                  </a:lnTo>
                  <a:lnTo>
                    <a:pt x="295275" y="395288"/>
                  </a:lnTo>
                  <a:lnTo>
                    <a:pt x="287655" y="395288"/>
                  </a:lnTo>
                  <a:lnTo>
                    <a:pt x="273368" y="416242"/>
                  </a:lnTo>
                  <a:lnTo>
                    <a:pt x="256223" y="418147"/>
                  </a:lnTo>
                  <a:lnTo>
                    <a:pt x="256223" y="423863"/>
                  </a:lnTo>
                  <a:close/>
                  <a:moveTo>
                    <a:pt x="181928" y="469583"/>
                  </a:moveTo>
                  <a:cubicBezTo>
                    <a:pt x="181928" y="451485"/>
                    <a:pt x="201930" y="426720"/>
                    <a:pt x="213360" y="426720"/>
                  </a:cubicBezTo>
                  <a:cubicBezTo>
                    <a:pt x="216218" y="426720"/>
                    <a:pt x="218123" y="426720"/>
                    <a:pt x="220028" y="427672"/>
                  </a:cubicBezTo>
                  <a:lnTo>
                    <a:pt x="208598" y="459105"/>
                  </a:lnTo>
                  <a:cubicBezTo>
                    <a:pt x="201930" y="467678"/>
                    <a:pt x="191453" y="477203"/>
                    <a:pt x="186690" y="477203"/>
                  </a:cubicBezTo>
                  <a:cubicBezTo>
                    <a:pt x="183833" y="478155"/>
                    <a:pt x="181928" y="475297"/>
                    <a:pt x="181928" y="469583"/>
                  </a:cubicBezTo>
                  <a:moveTo>
                    <a:pt x="244793" y="408622"/>
                  </a:moveTo>
                  <a:lnTo>
                    <a:pt x="238125" y="408622"/>
                  </a:lnTo>
                  <a:lnTo>
                    <a:pt x="231458" y="415290"/>
                  </a:lnTo>
                  <a:lnTo>
                    <a:pt x="229553" y="415290"/>
                  </a:lnTo>
                  <a:cubicBezTo>
                    <a:pt x="195263" y="415290"/>
                    <a:pt x="166688" y="453390"/>
                    <a:pt x="166688" y="481013"/>
                  </a:cubicBezTo>
                  <a:cubicBezTo>
                    <a:pt x="166688" y="488633"/>
                    <a:pt x="171450" y="493395"/>
                    <a:pt x="179070" y="493395"/>
                  </a:cubicBezTo>
                  <a:cubicBezTo>
                    <a:pt x="187643" y="493395"/>
                    <a:pt x="196215" y="481013"/>
                    <a:pt x="205740" y="467678"/>
                  </a:cubicBezTo>
                  <a:lnTo>
                    <a:pt x="205740" y="472440"/>
                  </a:lnTo>
                  <a:cubicBezTo>
                    <a:pt x="204788" y="485775"/>
                    <a:pt x="208598" y="493395"/>
                    <a:pt x="216218" y="493395"/>
                  </a:cubicBezTo>
                  <a:cubicBezTo>
                    <a:pt x="224790" y="493395"/>
                    <a:pt x="232410" y="480060"/>
                    <a:pt x="238125" y="467678"/>
                  </a:cubicBezTo>
                  <a:lnTo>
                    <a:pt x="234315" y="467678"/>
                  </a:lnTo>
                  <a:cubicBezTo>
                    <a:pt x="230505" y="473392"/>
                    <a:pt x="226695" y="477203"/>
                    <a:pt x="223838" y="477203"/>
                  </a:cubicBezTo>
                  <a:cubicBezTo>
                    <a:pt x="220980" y="477203"/>
                    <a:pt x="218123" y="471488"/>
                    <a:pt x="223838" y="459105"/>
                  </a:cubicBezTo>
                  <a:lnTo>
                    <a:pt x="244793" y="408622"/>
                  </a:lnTo>
                  <a:close/>
                  <a:moveTo>
                    <a:pt x="172403" y="430530"/>
                  </a:moveTo>
                  <a:cubicBezTo>
                    <a:pt x="175260" y="421005"/>
                    <a:pt x="173355" y="412433"/>
                    <a:pt x="166688" y="412433"/>
                  </a:cubicBezTo>
                  <a:cubicBezTo>
                    <a:pt x="158115" y="412433"/>
                    <a:pt x="155258" y="419100"/>
                    <a:pt x="146685" y="438150"/>
                  </a:cubicBezTo>
                  <a:lnTo>
                    <a:pt x="146685" y="426720"/>
                  </a:lnTo>
                  <a:cubicBezTo>
                    <a:pt x="146685" y="419100"/>
                    <a:pt x="143828" y="411480"/>
                    <a:pt x="137160" y="411480"/>
                  </a:cubicBezTo>
                  <a:cubicBezTo>
                    <a:pt x="128588" y="411480"/>
                    <a:pt x="120968" y="424815"/>
                    <a:pt x="115253" y="437197"/>
                  </a:cubicBezTo>
                  <a:lnTo>
                    <a:pt x="119063" y="437197"/>
                  </a:lnTo>
                  <a:cubicBezTo>
                    <a:pt x="122873" y="431483"/>
                    <a:pt x="126682" y="427672"/>
                    <a:pt x="129540" y="427672"/>
                  </a:cubicBezTo>
                  <a:cubicBezTo>
                    <a:pt x="133350" y="427672"/>
                    <a:pt x="135255" y="433388"/>
                    <a:pt x="129540" y="445770"/>
                  </a:cubicBezTo>
                  <a:lnTo>
                    <a:pt x="113348" y="481013"/>
                  </a:lnTo>
                  <a:cubicBezTo>
                    <a:pt x="110490" y="487680"/>
                    <a:pt x="113348" y="492442"/>
                    <a:pt x="120015" y="492442"/>
                  </a:cubicBezTo>
                  <a:cubicBezTo>
                    <a:pt x="123825" y="492442"/>
                    <a:pt x="125730" y="491490"/>
                    <a:pt x="127635" y="486728"/>
                  </a:cubicBezTo>
                  <a:lnTo>
                    <a:pt x="143828" y="444817"/>
                  </a:lnTo>
                  <a:cubicBezTo>
                    <a:pt x="148590" y="439103"/>
                    <a:pt x="152400" y="434340"/>
                    <a:pt x="157163" y="429578"/>
                  </a:cubicBezTo>
                  <a:lnTo>
                    <a:pt x="172403" y="429578"/>
                  </a:lnTo>
                  <a:close/>
                  <a:moveTo>
                    <a:pt x="59055" y="489585"/>
                  </a:moveTo>
                  <a:lnTo>
                    <a:pt x="60960" y="484822"/>
                  </a:lnTo>
                  <a:cubicBezTo>
                    <a:pt x="40957" y="481013"/>
                    <a:pt x="39053" y="481013"/>
                    <a:pt x="46673" y="460058"/>
                  </a:cubicBezTo>
                  <a:lnTo>
                    <a:pt x="54293" y="438150"/>
                  </a:lnTo>
                  <a:lnTo>
                    <a:pt x="76200" y="438150"/>
                  </a:lnTo>
                  <a:cubicBezTo>
                    <a:pt x="85725" y="438150"/>
                    <a:pt x="85725" y="441960"/>
                    <a:pt x="84773" y="452438"/>
                  </a:cubicBezTo>
                  <a:lnTo>
                    <a:pt x="90488" y="452438"/>
                  </a:lnTo>
                  <a:lnTo>
                    <a:pt x="103823" y="416242"/>
                  </a:lnTo>
                  <a:lnTo>
                    <a:pt x="98107" y="416242"/>
                  </a:lnTo>
                  <a:cubicBezTo>
                    <a:pt x="93345" y="424815"/>
                    <a:pt x="89535" y="430530"/>
                    <a:pt x="79057" y="430530"/>
                  </a:cubicBezTo>
                  <a:lnTo>
                    <a:pt x="57150" y="430530"/>
                  </a:lnTo>
                  <a:lnTo>
                    <a:pt x="68580" y="399097"/>
                  </a:lnTo>
                  <a:cubicBezTo>
                    <a:pt x="72390" y="389572"/>
                    <a:pt x="74295" y="386715"/>
                    <a:pt x="87630" y="386715"/>
                  </a:cubicBezTo>
                  <a:lnTo>
                    <a:pt x="97155" y="386715"/>
                  </a:lnTo>
                  <a:cubicBezTo>
                    <a:pt x="110490" y="386715"/>
                    <a:pt x="112395" y="390525"/>
                    <a:pt x="112395" y="404813"/>
                  </a:cubicBezTo>
                  <a:lnTo>
                    <a:pt x="118110" y="404813"/>
                  </a:lnTo>
                  <a:lnTo>
                    <a:pt x="122873" y="380047"/>
                  </a:lnTo>
                  <a:lnTo>
                    <a:pt x="40957" y="380047"/>
                  </a:lnTo>
                  <a:lnTo>
                    <a:pt x="39053" y="384810"/>
                  </a:lnTo>
                  <a:cubicBezTo>
                    <a:pt x="55245" y="387667"/>
                    <a:pt x="56198" y="389572"/>
                    <a:pt x="48578" y="409575"/>
                  </a:cubicBezTo>
                  <a:lnTo>
                    <a:pt x="30480" y="458153"/>
                  </a:lnTo>
                  <a:cubicBezTo>
                    <a:pt x="22860" y="478155"/>
                    <a:pt x="20003" y="480060"/>
                    <a:pt x="1905" y="482917"/>
                  </a:cubicBezTo>
                  <a:lnTo>
                    <a:pt x="953" y="487680"/>
                  </a:lnTo>
                  <a:lnTo>
                    <a:pt x="59055" y="487680"/>
                  </a:lnTo>
                  <a:close/>
                  <a:moveTo>
                    <a:pt x="460058" y="238125"/>
                  </a:moveTo>
                  <a:cubicBezTo>
                    <a:pt x="465772" y="238125"/>
                    <a:pt x="470535" y="241935"/>
                    <a:pt x="467678" y="252413"/>
                  </a:cubicBezTo>
                  <a:lnTo>
                    <a:pt x="441960" y="258128"/>
                  </a:lnTo>
                  <a:cubicBezTo>
                    <a:pt x="446722" y="246697"/>
                    <a:pt x="454343" y="238125"/>
                    <a:pt x="460058" y="238125"/>
                  </a:cubicBezTo>
                  <a:moveTo>
                    <a:pt x="474345" y="279083"/>
                  </a:moveTo>
                  <a:lnTo>
                    <a:pt x="469583" y="279083"/>
                  </a:lnTo>
                  <a:cubicBezTo>
                    <a:pt x="462915" y="286703"/>
                    <a:pt x="456247" y="292417"/>
                    <a:pt x="449580" y="292417"/>
                  </a:cubicBezTo>
                  <a:cubicBezTo>
                    <a:pt x="442913" y="292417"/>
                    <a:pt x="439103" y="288608"/>
                    <a:pt x="439103" y="279083"/>
                  </a:cubicBezTo>
                  <a:cubicBezTo>
                    <a:pt x="439103" y="275272"/>
                    <a:pt x="439103" y="271463"/>
                    <a:pt x="440055" y="267653"/>
                  </a:cubicBezTo>
                  <a:lnTo>
                    <a:pt x="481013" y="254317"/>
                  </a:lnTo>
                  <a:cubicBezTo>
                    <a:pt x="488633" y="235267"/>
                    <a:pt x="479108" y="226695"/>
                    <a:pt x="467678" y="226695"/>
                  </a:cubicBezTo>
                  <a:cubicBezTo>
                    <a:pt x="448628" y="226695"/>
                    <a:pt x="425768" y="259080"/>
                    <a:pt x="425768" y="287655"/>
                  </a:cubicBezTo>
                  <a:cubicBezTo>
                    <a:pt x="425768" y="300038"/>
                    <a:pt x="431483" y="307658"/>
                    <a:pt x="441008" y="307658"/>
                  </a:cubicBezTo>
                  <a:cubicBezTo>
                    <a:pt x="453390" y="307658"/>
                    <a:pt x="464820" y="297180"/>
                    <a:pt x="474345" y="279083"/>
                  </a:cubicBezTo>
                  <a:moveTo>
                    <a:pt x="466725" y="219075"/>
                  </a:moveTo>
                  <a:lnTo>
                    <a:pt x="495300" y="192405"/>
                  </a:lnTo>
                  <a:lnTo>
                    <a:pt x="495300" y="189547"/>
                  </a:lnTo>
                  <a:lnTo>
                    <a:pt x="480060" y="189547"/>
                  </a:lnTo>
                  <a:lnTo>
                    <a:pt x="461963" y="220028"/>
                  </a:lnTo>
                  <a:lnTo>
                    <a:pt x="466725" y="220028"/>
                  </a:lnTo>
                  <a:close/>
                  <a:moveTo>
                    <a:pt x="378143" y="238125"/>
                  </a:moveTo>
                  <a:lnTo>
                    <a:pt x="391478" y="238125"/>
                  </a:lnTo>
                  <a:lnTo>
                    <a:pt x="369570" y="297180"/>
                  </a:lnTo>
                  <a:cubicBezTo>
                    <a:pt x="367665" y="301942"/>
                    <a:pt x="370522" y="307658"/>
                    <a:pt x="375285" y="307658"/>
                  </a:cubicBezTo>
                  <a:cubicBezTo>
                    <a:pt x="387668" y="307658"/>
                    <a:pt x="407670" y="295275"/>
                    <a:pt x="414338" y="279083"/>
                  </a:cubicBezTo>
                  <a:lnTo>
                    <a:pt x="410528" y="279083"/>
                  </a:lnTo>
                  <a:cubicBezTo>
                    <a:pt x="404813" y="284797"/>
                    <a:pt x="394335" y="292417"/>
                    <a:pt x="385763" y="294322"/>
                  </a:cubicBezTo>
                  <a:lnTo>
                    <a:pt x="405765" y="239078"/>
                  </a:lnTo>
                  <a:lnTo>
                    <a:pt x="425768" y="239078"/>
                  </a:lnTo>
                  <a:lnTo>
                    <a:pt x="428625" y="230505"/>
                  </a:lnTo>
                  <a:lnTo>
                    <a:pt x="408622" y="230505"/>
                  </a:lnTo>
                  <a:lnTo>
                    <a:pt x="416243" y="209550"/>
                  </a:lnTo>
                  <a:lnTo>
                    <a:pt x="408622" y="209550"/>
                  </a:lnTo>
                  <a:lnTo>
                    <a:pt x="394335" y="230505"/>
                  </a:lnTo>
                  <a:lnTo>
                    <a:pt x="377190" y="232410"/>
                  </a:lnTo>
                  <a:lnTo>
                    <a:pt x="377190" y="238125"/>
                  </a:lnTo>
                  <a:close/>
                  <a:moveTo>
                    <a:pt x="359093" y="235267"/>
                  </a:moveTo>
                  <a:cubicBezTo>
                    <a:pt x="360997" y="229553"/>
                    <a:pt x="357188" y="226695"/>
                    <a:pt x="354330" y="226695"/>
                  </a:cubicBezTo>
                  <a:cubicBezTo>
                    <a:pt x="342900" y="226695"/>
                    <a:pt x="328613" y="237172"/>
                    <a:pt x="322898" y="252413"/>
                  </a:cubicBezTo>
                  <a:lnTo>
                    <a:pt x="326708" y="252413"/>
                  </a:lnTo>
                  <a:cubicBezTo>
                    <a:pt x="330518" y="246697"/>
                    <a:pt x="337185" y="240983"/>
                    <a:pt x="342900" y="240030"/>
                  </a:cubicBezTo>
                  <a:lnTo>
                    <a:pt x="320040" y="299085"/>
                  </a:lnTo>
                  <a:cubicBezTo>
                    <a:pt x="318135" y="304800"/>
                    <a:pt x="321945" y="307658"/>
                    <a:pt x="324803" y="307658"/>
                  </a:cubicBezTo>
                  <a:cubicBezTo>
                    <a:pt x="336233" y="307658"/>
                    <a:pt x="349568" y="297180"/>
                    <a:pt x="355283" y="281940"/>
                  </a:cubicBezTo>
                  <a:lnTo>
                    <a:pt x="351472" y="281940"/>
                  </a:lnTo>
                  <a:cubicBezTo>
                    <a:pt x="347663" y="287655"/>
                    <a:pt x="340995" y="293370"/>
                    <a:pt x="335280" y="294322"/>
                  </a:cubicBezTo>
                  <a:lnTo>
                    <a:pt x="359093" y="235267"/>
                  </a:lnTo>
                  <a:close/>
                  <a:moveTo>
                    <a:pt x="363855" y="205740"/>
                  </a:moveTo>
                  <a:cubicBezTo>
                    <a:pt x="369570" y="205740"/>
                    <a:pt x="373380" y="200978"/>
                    <a:pt x="373380" y="196215"/>
                  </a:cubicBezTo>
                  <a:cubicBezTo>
                    <a:pt x="373380" y="190500"/>
                    <a:pt x="368618" y="186690"/>
                    <a:pt x="363855" y="186690"/>
                  </a:cubicBezTo>
                  <a:cubicBezTo>
                    <a:pt x="358140" y="186690"/>
                    <a:pt x="354330" y="191453"/>
                    <a:pt x="354330" y="196215"/>
                  </a:cubicBezTo>
                  <a:cubicBezTo>
                    <a:pt x="353378" y="201930"/>
                    <a:pt x="358140" y="205740"/>
                    <a:pt x="363855" y="205740"/>
                  </a:cubicBezTo>
                  <a:moveTo>
                    <a:pt x="284798" y="294322"/>
                  </a:moveTo>
                  <a:lnTo>
                    <a:pt x="325755" y="185738"/>
                  </a:lnTo>
                  <a:lnTo>
                    <a:pt x="324803" y="183833"/>
                  </a:lnTo>
                  <a:lnTo>
                    <a:pt x="299085" y="186690"/>
                  </a:lnTo>
                  <a:lnTo>
                    <a:pt x="299085" y="189547"/>
                  </a:lnTo>
                  <a:lnTo>
                    <a:pt x="303848" y="193358"/>
                  </a:lnTo>
                  <a:cubicBezTo>
                    <a:pt x="308610" y="197167"/>
                    <a:pt x="306705" y="200025"/>
                    <a:pt x="302895" y="211455"/>
                  </a:cubicBezTo>
                  <a:lnTo>
                    <a:pt x="270510" y="296228"/>
                  </a:lnTo>
                  <a:cubicBezTo>
                    <a:pt x="268605" y="300990"/>
                    <a:pt x="271463" y="306705"/>
                    <a:pt x="276225" y="306705"/>
                  </a:cubicBezTo>
                  <a:cubicBezTo>
                    <a:pt x="287655" y="306705"/>
                    <a:pt x="300990" y="296228"/>
                    <a:pt x="306705" y="280988"/>
                  </a:cubicBezTo>
                  <a:lnTo>
                    <a:pt x="302895" y="280988"/>
                  </a:lnTo>
                  <a:cubicBezTo>
                    <a:pt x="299085" y="287655"/>
                    <a:pt x="290513" y="293370"/>
                    <a:pt x="284798" y="294322"/>
                  </a:cubicBezTo>
                  <a:moveTo>
                    <a:pt x="205740" y="284797"/>
                  </a:moveTo>
                  <a:cubicBezTo>
                    <a:pt x="205740" y="266700"/>
                    <a:pt x="225743" y="241935"/>
                    <a:pt x="237173" y="241935"/>
                  </a:cubicBezTo>
                  <a:cubicBezTo>
                    <a:pt x="240030" y="241935"/>
                    <a:pt x="241935" y="241935"/>
                    <a:pt x="243840" y="242888"/>
                  </a:cubicBezTo>
                  <a:lnTo>
                    <a:pt x="232410" y="274320"/>
                  </a:lnTo>
                  <a:cubicBezTo>
                    <a:pt x="225743" y="282892"/>
                    <a:pt x="215265" y="292417"/>
                    <a:pt x="210503" y="292417"/>
                  </a:cubicBezTo>
                  <a:cubicBezTo>
                    <a:pt x="207645" y="292417"/>
                    <a:pt x="205740" y="289560"/>
                    <a:pt x="205740" y="284797"/>
                  </a:cubicBezTo>
                  <a:moveTo>
                    <a:pt x="268605" y="223838"/>
                  </a:moveTo>
                  <a:lnTo>
                    <a:pt x="261938" y="223838"/>
                  </a:lnTo>
                  <a:lnTo>
                    <a:pt x="255270" y="230505"/>
                  </a:lnTo>
                  <a:lnTo>
                    <a:pt x="253365" y="230505"/>
                  </a:lnTo>
                  <a:cubicBezTo>
                    <a:pt x="219075" y="230505"/>
                    <a:pt x="190500" y="268605"/>
                    <a:pt x="190500" y="296228"/>
                  </a:cubicBezTo>
                  <a:cubicBezTo>
                    <a:pt x="190500" y="303847"/>
                    <a:pt x="195263" y="308610"/>
                    <a:pt x="202883" y="308610"/>
                  </a:cubicBezTo>
                  <a:cubicBezTo>
                    <a:pt x="211455" y="308610"/>
                    <a:pt x="220028" y="296228"/>
                    <a:pt x="229553" y="282892"/>
                  </a:cubicBezTo>
                  <a:lnTo>
                    <a:pt x="229553" y="287655"/>
                  </a:lnTo>
                  <a:cubicBezTo>
                    <a:pt x="228600" y="300990"/>
                    <a:pt x="232410" y="308610"/>
                    <a:pt x="240030" y="308610"/>
                  </a:cubicBezTo>
                  <a:cubicBezTo>
                    <a:pt x="248603" y="308610"/>
                    <a:pt x="256223" y="295275"/>
                    <a:pt x="261938" y="282892"/>
                  </a:cubicBezTo>
                  <a:lnTo>
                    <a:pt x="258128" y="282892"/>
                  </a:lnTo>
                  <a:cubicBezTo>
                    <a:pt x="254318" y="288608"/>
                    <a:pt x="250508" y="292417"/>
                    <a:pt x="247650" y="292417"/>
                  </a:cubicBezTo>
                  <a:cubicBezTo>
                    <a:pt x="244793" y="292417"/>
                    <a:pt x="241935" y="286703"/>
                    <a:pt x="247650" y="274320"/>
                  </a:cubicBezTo>
                  <a:lnTo>
                    <a:pt x="268605" y="223838"/>
                  </a:lnTo>
                  <a:close/>
                  <a:moveTo>
                    <a:pt x="117157" y="321945"/>
                  </a:moveTo>
                  <a:cubicBezTo>
                    <a:pt x="117157" y="314325"/>
                    <a:pt x="124778" y="309563"/>
                    <a:pt x="135255" y="304800"/>
                  </a:cubicBezTo>
                  <a:cubicBezTo>
                    <a:pt x="139065" y="306705"/>
                    <a:pt x="143828" y="308610"/>
                    <a:pt x="151448" y="310515"/>
                  </a:cubicBezTo>
                  <a:cubicBezTo>
                    <a:pt x="162878" y="314325"/>
                    <a:pt x="166688" y="315278"/>
                    <a:pt x="166688" y="319088"/>
                  </a:cubicBezTo>
                  <a:cubicBezTo>
                    <a:pt x="166688" y="326708"/>
                    <a:pt x="154305" y="331470"/>
                    <a:pt x="137160" y="331470"/>
                  </a:cubicBezTo>
                  <a:cubicBezTo>
                    <a:pt x="123825" y="332422"/>
                    <a:pt x="117157" y="329565"/>
                    <a:pt x="117157" y="321945"/>
                  </a:cubicBezTo>
                  <a:moveTo>
                    <a:pt x="147638" y="274320"/>
                  </a:moveTo>
                  <a:cubicBezTo>
                    <a:pt x="142875" y="274320"/>
                    <a:pt x="140970" y="270510"/>
                    <a:pt x="140970" y="265747"/>
                  </a:cubicBezTo>
                  <a:cubicBezTo>
                    <a:pt x="140970" y="252413"/>
                    <a:pt x="147638" y="233363"/>
                    <a:pt x="159068" y="233363"/>
                  </a:cubicBezTo>
                  <a:cubicBezTo>
                    <a:pt x="163830" y="233363"/>
                    <a:pt x="165735" y="237172"/>
                    <a:pt x="165735" y="241935"/>
                  </a:cubicBezTo>
                  <a:cubicBezTo>
                    <a:pt x="166688" y="254317"/>
                    <a:pt x="159068" y="274320"/>
                    <a:pt x="147638" y="274320"/>
                  </a:cubicBezTo>
                  <a:moveTo>
                    <a:pt x="180023" y="314325"/>
                  </a:moveTo>
                  <a:cubicBezTo>
                    <a:pt x="180023" y="304800"/>
                    <a:pt x="171450" y="300990"/>
                    <a:pt x="158115" y="297180"/>
                  </a:cubicBezTo>
                  <a:cubicBezTo>
                    <a:pt x="146685" y="293370"/>
                    <a:pt x="140970" y="292417"/>
                    <a:pt x="140970" y="288608"/>
                  </a:cubicBezTo>
                  <a:cubicBezTo>
                    <a:pt x="140970" y="285750"/>
                    <a:pt x="143828" y="281940"/>
                    <a:pt x="148590" y="279083"/>
                  </a:cubicBezTo>
                  <a:cubicBezTo>
                    <a:pt x="167640" y="278130"/>
                    <a:pt x="180975" y="260985"/>
                    <a:pt x="180975" y="245745"/>
                  </a:cubicBezTo>
                  <a:cubicBezTo>
                    <a:pt x="180975" y="242888"/>
                    <a:pt x="180023" y="240030"/>
                    <a:pt x="179070" y="237172"/>
                  </a:cubicBezTo>
                  <a:lnTo>
                    <a:pt x="195263" y="237172"/>
                  </a:lnTo>
                  <a:lnTo>
                    <a:pt x="198120" y="228600"/>
                  </a:lnTo>
                  <a:lnTo>
                    <a:pt x="172403" y="228600"/>
                  </a:lnTo>
                  <a:cubicBezTo>
                    <a:pt x="169545" y="226695"/>
                    <a:pt x="165735" y="225742"/>
                    <a:pt x="161925" y="225742"/>
                  </a:cubicBezTo>
                  <a:cubicBezTo>
                    <a:pt x="140970" y="225742"/>
                    <a:pt x="127635" y="243840"/>
                    <a:pt x="127635" y="258128"/>
                  </a:cubicBezTo>
                  <a:cubicBezTo>
                    <a:pt x="127635" y="269558"/>
                    <a:pt x="134303" y="276225"/>
                    <a:pt x="143828" y="278130"/>
                  </a:cubicBezTo>
                  <a:cubicBezTo>
                    <a:pt x="134303" y="282892"/>
                    <a:pt x="128588" y="287655"/>
                    <a:pt x="128588" y="293370"/>
                  </a:cubicBezTo>
                  <a:cubicBezTo>
                    <a:pt x="128588" y="297180"/>
                    <a:pt x="129540" y="299085"/>
                    <a:pt x="132398" y="300990"/>
                  </a:cubicBezTo>
                  <a:cubicBezTo>
                    <a:pt x="110490" y="307658"/>
                    <a:pt x="100965" y="315278"/>
                    <a:pt x="100965" y="325755"/>
                  </a:cubicBezTo>
                  <a:cubicBezTo>
                    <a:pt x="100965" y="336233"/>
                    <a:pt x="114300" y="340042"/>
                    <a:pt x="130493" y="340042"/>
                  </a:cubicBezTo>
                  <a:cubicBezTo>
                    <a:pt x="157163" y="341947"/>
                    <a:pt x="180023" y="326708"/>
                    <a:pt x="180023" y="314325"/>
                  </a:cubicBezTo>
                  <a:moveTo>
                    <a:pt x="76200" y="251460"/>
                  </a:moveTo>
                  <a:cubicBezTo>
                    <a:pt x="85725" y="251460"/>
                    <a:pt x="85725" y="255270"/>
                    <a:pt x="84773" y="265747"/>
                  </a:cubicBezTo>
                  <a:lnTo>
                    <a:pt x="90488" y="265747"/>
                  </a:lnTo>
                  <a:lnTo>
                    <a:pt x="103823" y="229553"/>
                  </a:lnTo>
                  <a:lnTo>
                    <a:pt x="98107" y="229553"/>
                  </a:lnTo>
                  <a:cubicBezTo>
                    <a:pt x="93345" y="238125"/>
                    <a:pt x="89535" y="243840"/>
                    <a:pt x="79057" y="243840"/>
                  </a:cubicBezTo>
                  <a:lnTo>
                    <a:pt x="57150" y="243840"/>
                  </a:lnTo>
                  <a:lnTo>
                    <a:pt x="67628" y="214313"/>
                  </a:lnTo>
                  <a:cubicBezTo>
                    <a:pt x="71438" y="204788"/>
                    <a:pt x="73343" y="202883"/>
                    <a:pt x="86678" y="202883"/>
                  </a:cubicBezTo>
                  <a:lnTo>
                    <a:pt x="96203" y="202883"/>
                  </a:lnTo>
                  <a:cubicBezTo>
                    <a:pt x="109538" y="202883"/>
                    <a:pt x="111443" y="206692"/>
                    <a:pt x="111443" y="220028"/>
                  </a:cubicBezTo>
                  <a:lnTo>
                    <a:pt x="117157" y="220028"/>
                  </a:lnTo>
                  <a:lnTo>
                    <a:pt x="121920" y="195263"/>
                  </a:lnTo>
                  <a:lnTo>
                    <a:pt x="40005" y="195263"/>
                  </a:lnTo>
                  <a:lnTo>
                    <a:pt x="38100" y="200025"/>
                  </a:lnTo>
                  <a:cubicBezTo>
                    <a:pt x="54293" y="202883"/>
                    <a:pt x="55245" y="204788"/>
                    <a:pt x="47625" y="224790"/>
                  </a:cubicBezTo>
                  <a:lnTo>
                    <a:pt x="29528" y="273367"/>
                  </a:lnTo>
                  <a:cubicBezTo>
                    <a:pt x="21908" y="293370"/>
                    <a:pt x="19050" y="295275"/>
                    <a:pt x="953" y="298133"/>
                  </a:cubicBezTo>
                  <a:lnTo>
                    <a:pt x="0" y="302895"/>
                  </a:lnTo>
                  <a:lnTo>
                    <a:pt x="91440" y="302895"/>
                  </a:lnTo>
                  <a:lnTo>
                    <a:pt x="107632" y="277178"/>
                  </a:lnTo>
                  <a:lnTo>
                    <a:pt x="101918" y="277178"/>
                  </a:lnTo>
                  <a:cubicBezTo>
                    <a:pt x="91440" y="286703"/>
                    <a:pt x="78105" y="296228"/>
                    <a:pt x="60007" y="296228"/>
                  </a:cubicBezTo>
                  <a:cubicBezTo>
                    <a:pt x="36195" y="296228"/>
                    <a:pt x="38100" y="295275"/>
                    <a:pt x="45720" y="273367"/>
                  </a:cubicBezTo>
                  <a:lnTo>
                    <a:pt x="54293" y="249555"/>
                  </a:lnTo>
                  <a:lnTo>
                    <a:pt x="76200" y="249555"/>
                  </a:lnTo>
                  <a:close/>
                  <a:moveTo>
                    <a:pt x="88582" y="188595"/>
                  </a:moveTo>
                  <a:lnTo>
                    <a:pt x="117157" y="168592"/>
                  </a:lnTo>
                  <a:lnTo>
                    <a:pt x="117157" y="165735"/>
                  </a:lnTo>
                  <a:lnTo>
                    <a:pt x="100013" y="165735"/>
                  </a:lnTo>
                  <a:lnTo>
                    <a:pt x="83820" y="188595"/>
                  </a:lnTo>
                  <a:lnTo>
                    <a:pt x="88582" y="188595"/>
                  </a:lnTo>
                  <a:close/>
                  <a:moveTo>
                    <a:pt x="450533" y="52388"/>
                  </a:moveTo>
                  <a:cubicBezTo>
                    <a:pt x="456247" y="52388"/>
                    <a:pt x="461010" y="56197"/>
                    <a:pt x="458153" y="66675"/>
                  </a:cubicBezTo>
                  <a:lnTo>
                    <a:pt x="432435" y="72390"/>
                  </a:lnTo>
                  <a:cubicBezTo>
                    <a:pt x="437197" y="60960"/>
                    <a:pt x="444818" y="52388"/>
                    <a:pt x="450533" y="52388"/>
                  </a:cubicBezTo>
                  <a:moveTo>
                    <a:pt x="464820" y="93345"/>
                  </a:moveTo>
                  <a:lnTo>
                    <a:pt x="460058" y="93345"/>
                  </a:lnTo>
                  <a:cubicBezTo>
                    <a:pt x="453390" y="100965"/>
                    <a:pt x="446722" y="106680"/>
                    <a:pt x="440055" y="106680"/>
                  </a:cubicBezTo>
                  <a:cubicBezTo>
                    <a:pt x="433388" y="106680"/>
                    <a:pt x="429578" y="102870"/>
                    <a:pt x="429578" y="93345"/>
                  </a:cubicBezTo>
                  <a:cubicBezTo>
                    <a:pt x="429578" y="89535"/>
                    <a:pt x="429578" y="85725"/>
                    <a:pt x="430530" y="81915"/>
                  </a:cubicBezTo>
                  <a:lnTo>
                    <a:pt x="471488" y="68580"/>
                  </a:lnTo>
                  <a:cubicBezTo>
                    <a:pt x="479108" y="49530"/>
                    <a:pt x="469583" y="40958"/>
                    <a:pt x="458153" y="40958"/>
                  </a:cubicBezTo>
                  <a:cubicBezTo>
                    <a:pt x="439103" y="40958"/>
                    <a:pt x="416243" y="73342"/>
                    <a:pt x="416243" y="101917"/>
                  </a:cubicBezTo>
                  <a:cubicBezTo>
                    <a:pt x="416243" y="114300"/>
                    <a:pt x="421958" y="121920"/>
                    <a:pt x="431483" y="121920"/>
                  </a:cubicBezTo>
                  <a:cubicBezTo>
                    <a:pt x="443865" y="121920"/>
                    <a:pt x="455295" y="111442"/>
                    <a:pt x="464820" y="93345"/>
                  </a:cubicBezTo>
                  <a:moveTo>
                    <a:pt x="457200" y="33338"/>
                  </a:moveTo>
                  <a:lnTo>
                    <a:pt x="485775" y="6667"/>
                  </a:lnTo>
                  <a:lnTo>
                    <a:pt x="485775" y="3810"/>
                  </a:lnTo>
                  <a:lnTo>
                    <a:pt x="470535" y="3810"/>
                  </a:lnTo>
                  <a:lnTo>
                    <a:pt x="452438" y="34290"/>
                  </a:lnTo>
                  <a:lnTo>
                    <a:pt x="457200" y="34290"/>
                  </a:lnTo>
                  <a:close/>
                  <a:moveTo>
                    <a:pt x="371475" y="52388"/>
                  </a:moveTo>
                  <a:lnTo>
                    <a:pt x="381953" y="52388"/>
                  </a:lnTo>
                  <a:lnTo>
                    <a:pt x="360045" y="111442"/>
                  </a:lnTo>
                  <a:cubicBezTo>
                    <a:pt x="358140" y="116205"/>
                    <a:pt x="360997" y="121920"/>
                    <a:pt x="365760" y="121920"/>
                  </a:cubicBezTo>
                  <a:cubicBezTo>
                    <a:pt x="378143" y="121920"/>
                    <a:pt x="398145" y="109538"/>
                    <a:pt x="404813" y="93345"/>
                  </a:cubicBezTo>
                  <a:lnTo>
                    <a:pt x="401003" y="93345"/>
                  </a:lnTo>
                  <a:cubicBezTo>
                    <a:pt x="395288" y="99060"/>
                    <a:pt x="384810" y="106680"/>
                    <a:pt x="376238" y="108585"/>
                  </a:cubicBezTo>
                  <a:lnTo>
                    <a:pt x="396240" y="53340"/>
                  </a:lnTo>
                  <a:lnTo>
                    <a:pt x="416243" y="53340"/>
                  </a:lnTo>
                  <a:lnTo>
                    <a:pt x="419100" y="44767"/>
                  </a:lnTo>
                  <a:lnTo>
                    <a:pt x="399097" y="44767"/>
                  </a:lnTo>
                  <a:lnTo>
                    <a:pt x="406718" y="23813"/>
                  </a:lnTo>
                  <a:lnTo>
                    <a:pt x="399097" y="23813"/>
                  </a:lnTo>
                  <a:lnTo>
                    <a:pt x="384810" y="44767"/>
                  </a:lnTo>
                  <a:lnTo>
                    <a:pt x="370522" y="46672"/>
                  </a:lnTo>
                  <a:lnTo>
                    <a:pt x="370522" y="52388"/>
                  </a:lnTo>
                  <a:close/>
                  <a:moveTo>
                    <a:pt x="360997" y="59055"/>
                  </a:moveTo>
                  <a:cubicBezTo>
                    <a:pt x="363855" y="49530"/>
                    <a:pt x="361950" y="40958"/>
                    <a:pt x="355283" y="40958"/>
                  </a:cubicBezTo>
                  <a:cubicBezTo>
                    <a:pt x="346710" y="40958"/>
                    <a:pt x="343853" y="47625"/>
                    <a:pt x="335280" y="66675"/>
                  </a:cubicBezTo>
                  <a:lnTo>
                    <a:pt x="335280" y="55245"/>
                  </a:lnTo>
                  <a:cubicBezTo>
                    <a:pt x="335280" y="47625"/>
                    <a:pt x="332423" y="40005"/>
                    <a:pt x="325755" y="40005"/>
                  </a:cubicBezTo>
                  <a:cubicBezTo>
                    <a:pt x="317183" y="40005"/>
                    <a:pt x="309563" y="53340"/>
                    <a:pt x="303848" y="65722"/>
                  </a:cubicBezTo>
                  <a:lnTo>
                    <a:pt x="307658" y="65722"/>
                  </a:lnTo>
                  <a:cubicBezTo>
                    <a:pt x="311468" y="60008"/>
                    <a:pt x="315278" y="56197"/>
                    <a:pt x="318135" y="56197"/>
                  </a:cubicBezTo>
                  <a:cubicBezTo>
                    <a:pt x="321945" y="56197"/>
                    <a:pt x="323850" y="61913"/>
                    <a:pt x="318135" y="74295"/>
                  </a:cubicBezTo>
                  <a:lnTo>
                    <a:pt x="301943" y="109538"/>
                  </a:lnTo>
                  <a:cubicBezTo>
                    <a:pt x="299085" y="116205"/>
                    <a:pt x="301943" y="120967"/>
                    <a:pt x="308610" y="120967"/>
                  </a:cubicBezTo>
                  <a:cubicBezTo>
                    <a:pt x="312420" y="120967"/>
                    <a:pt x="314325" y="120015"/>
                    <a:pt x="316230" y="115253"/>
                  </a:cubicBezTo>
                  <a:lnTo>
                    <a:pt x="332423" y="73342"/>
                  </a:lnTo>
                  <a:cubicBezTo>
                    <a:pt x="337185" y="67628"/>
                    <a:pt x="340995" y="62865"/>
                    <a:pt x="345758" y="58103"/>
                  </a:cubicBezTo>
                  <a:lnTo>
                    <a:pt x="360997" y="58103"/>
                  </a:lnTo>
                  <a:close/>
                  <a:moveTo>
                    <a:pt x="269558" y="52388"/>
                  </a:moveTo>
                  <a:cubicBezTo>
                    <a:pt x="275273" y="52388"/>
                    <a:pt x="280035" y="56197"/>
                    <a:pt x="277178" y="66675"/>
                  </a:cubicBezTo>
                  <a:lnTo>
                    <a:pt x="251460" y="72390"/>
                  </a:lnTo>
                  <a:cubicBezTo>
                    <a:pt x="256223" y="60960"/>
                    <a:pt x="263843" y="52388"/>
                    <a:pt x="269558" y="52388"/>
                  </a:cubicBezTo>
                  <a:moveTo>
                    <a:pt x="283845" y="93345"/>
                  </a:moveTo>
                  <a:lnTo>
                    <a:pt x="279083" y="93345"/>
                  </a:lnTo>
                  <a:cubicBezTo>
                    <a:pt x="272415" y="100965"/>
                    <a:pt x="265748" y="106680"/>
                    <a:pt x="259080" y="106680"/>
                  </a:cubicBezTo>
                  <a:cubicBezTo>
                    <a:pt x="252413" y="106680"/>
                    <a:pt x="248603" y="102870"/>
                    <a:pt x="248603" y="93345"/>
                  </a:cubicBezTo>
                  <a:cubicBezTo>
                    <a:pt x="248603" y="89535"/>
                    <a:pt x="248603" y="85725"/>
                    <a:pt x="249555" y="81915"/>
                  </a:cubicBezTo>
                  <a:lnTo>
                    <a:pt x="290513" y="68580"/>
                  </a:lnTo>
                  <a:cubicBezTo>
                    <a:pt x="298133" y="49530"/>
                    <a:pt x="288608" y="40958"/>
                    <a:pt x="277178" y="40958"/>
                  </a:cubicBezTo>
                  <a:cubicBezTo>
                    <a:pt x="258128" y="40958"/>
                    <a:pt x="235268" y="73342"/>
                    <a:pt x="235268" y="101917"/>
                  </a:cubicBezTo>
                  <a:cubicBezTo>
                    <a:pt x="235268" y="114300"/>
                    <a:pt x="240983" y="121920"/>
                    <a:pt x="250508" y="121920"/>
                  </a:cubicBezTo>
                  <a:cubicBezTo>
                    <a:pt x="262890" y="121920"/>
                    <a:pt x="274320" y="111442"/>
                    <a:pt x="283845" y="93345"/>
                  </a:cubicBezTo>
                  <a:moveTo>
                    <a:pt x="182880" y="110490"/>
                  </a:moveTo>
                  <a:cubicBezTo>
                    <a:pt x="179070" y="110490"/>
                    <a:pt x="173355" y="106680"/>
                    <a:pt x="173355" y="103822"/>
                  </a:cubicBezTo>
                  <a:cubicBezTo>
                    <a:pt x="173355" y="102870"/>
                    <a:pt x="175260" y="98108"/>
                    <a:pt x="177165" y="92392"/>
                  </a:cubicBezTo>
                  <a:lnTo>
                    <a:pt x="183833" y="74295"/>
                  </a:lnTo>
                  <a:cubicBezTo>
                    <a:pt x="190500" y="65722"/>
                    <a:pt x="201930" y="57150"/>
                    <a:pt x="207645" y="57150"/>
                  </a:cubicBezTo>
                  <a:cubicBezTo>
                    <a:pt x="211455" y="57150"/>
                    <a:pt x="214313" y="59055"/>
                    <a:pt x="214313" y="64770"/>
                  </a:cubicBezTo>
                  <a:cubicBezTo>
                    <a:pt x="215265" y="80963"/>
                    <a:pt x="200025" y="110490"/>
                    <a:pt x="182880" y="110490"/>
                  </a:cubicBezTo>
                  <a:moveTo>
                    <a:pt x="230505" y="58103"/>
                  </a:moveTo>
                  <a:cubicBezTo>
                    <a:pt x="230505" y="45720"/>
                    <a:pt x="225743" y="41910"/>
                    <a:pt x="218123" y="41910"/>
                  </a:cubicBezTo>
                  <a:cubicBezTo>
                    <a:pt x="207645" y="41910"/>
                    <a:pt x="198120" y="53340"/>
                    <a:pt x="188595" y="66675"/>
                  </a:cubicBezTo>
                  <a:lnTo>
                    <a:pt x="213360" y="1905"/>
                  </a:lnTo>
                  <a:lnTo>
                    <a:pt x="212408" y="0"/>
                  </a:lnTo>
                  <a:lnTo>
                    <a:pt x="186690" y="2858"/>
                  </a:lnTo>
                  <a:lnTo>
                    <a:pt x="186690" y="5715"/>
                  </a:lnTo>
                  <a:lnTo>
                    <a:pt x="191453" y="9525"/>
                  </a:lnTo>
                  <a:cubicBezTo>
                    <a:pt x="196215" y="13335"/>
                    <a:pt x="194310" y="17145"/>
                    <a:pt x="190500" y="27622"/>
                  </a:cubicBezTo>
                  <a:lnTo>
                    <a:pt x="163830" y="96203"/>
                  </a:lnTo>
                  <a:cubicBezTo>
                    <a:pt x="161925" y="100965"/>
                    <a:pt x="159068" y="107633"/>
                    <a:pt x="159068" y="108585"/>
                  </a:cubicBezTo>
                  <a:cubicBezTo>
                    <a:pt x="159068" y="115253"/>
                    <a:pt x="168593" y="121920"/>
                    <a:pt x="177165" y="121920"/>
                  </a:cubicBezTo>
                  <a:cubicBezTo>
                    <a:pt x="196215" y="121920"/>
                    <a:pt x="230505" y="85725"/>
                    <a:pt x="230505" y="58103"/>
                  </a:cubicBezTo>
                  <a:moveTo>
                    <a:pt x="149543" y="49530"/>
                  </a:moveTo>
                  <a:cubicBezTo>
                    <a:pt x="151448" y="43815"/>
                    <a:pt x="147638" y="40958"/>
                    <a:pt x="144780" y="40958"/>
                  </a:cubicBezTo>
                  <a:cubicBezTo>
                    <a:pt x="133350" y="40958"/>
                    <a:pt x="119063" y="51435"/>
                    <a:pt x="113348" y="66675"/>
                  </a:cubicBezTo>
                  <a:lnTo>
                    <a:pt x="117157" y="66675"/>
                  </a:lnTo>
                  <a:cubicBezTo>
                    <a:pt x="120968" y="60960"/>
                    <a:pt x="127635" y="55245"/>
                    <a:pt x="133350" y="54292"/>
                  </a:cubicBezTo>
                  <a:lnTo>
                    <a:pt x="110490" y="113347"/>
                  </a:lnTo>
                  <a:cubicBezTo>
                    <a:pt x="108585" y="119063"/>
                    <a:pt x="112395" y="121920"/>
                    <a:pt x="115253" y="121920"/>
                  </a:cubicBezTo>
                  <a:cubicBezTo>
                    <a:pt x="126682" y="121920"/>
                    <a:pt x="140018" y="111442"/>
                    <a:pt x="145733" y="96203"/>
                  </a:cubicBezTo>
                  <a:lnTo>
                    <a:pt x="141923" y="96203"/>
                  </a:lnTo>
                  <a:cubicBezTo>
                    <a:pt x="138113" y="101917"/>
                    <a:pt x="131445" y="107633"/>
                    <a:pt x="125730" y="108585"/>
                  </a:cubicBezTo>
                  <a:lnTo>
                    <a:pt x="149543" y="49530"/>
                  </a:lnTo>
                  <a:close/>
                  <a:moveTo>
                    <a:pt x="153353" y="20003"/>
                  </a:moveTo>
                  <a:cubicBezTo>
                    <a:pt x="159068" y="20003"/>
                    <a:pt x="162878" y="15240"/>
                    <a:pt x="162878" y="10478"/>
                  </a:cubicBezTo>
                  <a:cubicBezTo>
                    <a:pt x="162878" y="4763"/>
                    <a:pt x="158115" y="953"/>
                    <a:pt x="153353" y="953"/>
                  </a:cubicBezTo>
                  <a:cubicBezTo>
                    <a:pt x="147638" y="953"/>
                    <a:pt x="143828" y="5715"/>
                    <a:pt x="143828" y="10478"/>
                  </a:cubicBezTo>
                  <a:cubicBezTo>
                    <a:pt x="143828" y="16192"/>
                    <a:pt x="147638" y="20003"/>
                    <a:pt x="153353" y="20003"/>
                  </a:cubicBezTo>
                  <a:moveTo>
                    <a:pt x="93345" y="10478"/>
                  </a:moveTo>
                  <a:lnTo>
                    <a:pt x="39053" y="10478"/>
                  </a:lnTo>
                  <a:lnTo>
                    <a:pt x="37148" y="15240"/>
                  </a:lnTo>
                  <a:cubicBezTo>
                    <a:pt x="53340" y="18097"/>
                    <a:pt x="54293" y="20003"/>
                    <a:pt x="46673" y="40005"/>
                  </a:cubicBezTo>
                  <a:lnTo>
                    <a:pt x="29528" y="88583"/>
                  </a:lnTo>
                  <a:cubicBezTo>
                    <a:pt x="21908" y="108585"/>
                    <a:pt x="19050" y="110490"/>
                    <a:pt x="953" y="113347"/>
                  </a:cubicBezTo>
                  <a:lnTo>
                    <a:pt x="0" y="118110"/>
                  </a:lnTo>
                  <a:lnTo>
                    <a:pt x="82868" y="118110"/>
                  </a:lnTo>
                  <a:lnTo>
                    <a:pt x="100965" y="86678"/>
                  </a:lnTo>
                  <a:lnTo>
                    <a:pt x="94298" y="86678"/>
                  </a:lnTo>
                  <a:cubicBezTo>
                    <a:pt x="83820" y="98108"/>
                    <a:pt x="72390" y="111442"/>
                    <a:pt x="54293" y="111442"/>
                  </a:cubicBezTo>
                  <a:cubicBezTo>
                    <a:pt x="40957" y="111442"/>
                    <a:pt x="39053" y="109538"/>
                    <a:pt x="46673" y="88583"/>
                  </a:cubicBezTo>
                  <a:lnTo>
                    <a:pt x="63818" y="40005"/>
                  </a:lnTo>
                  <a:cubicBezTo>
                    <a:pt x="71438" y="20003"/>
                    <a:pt x="74295" y="18097"/>
                    <a:pt x="92393" y="15240"/>
                  </a:cubicBezTo>
                  <a:lnTo>
                    <a:pt x="93345" y="10478"/>
                  </a:lnTo>
                  <a:close/>
                </a:path>
              </a:pathLst>
            </a:custGeom>
            <a:solidFill>
              <a:srgbClr val="000000"/>
            </a:solidFill>
            <a:ln w="9525" cap="flat">
              <a:noFill/>
              <a:prstDash val="solid"/>
              <a:miter/>
            </a:ln>
          </p:spPr>
          <p:txBody>
            <a:bodyPr rtlCol="0" anchor="ctr"/>
            <a:lstStyle/>
            <a:p>
              <a:endParaRPr lang="fr-FR"/>
            </a:p>
          </p:txBody>
        </p:sp>
        <p:sp>
          <p:nvSpPr>
            <p:cNvPr id="13" name="Forme libre : forme 12">
              <a:extLst>
                <a:ext uri="{FF2B5EF4-FFF2-40B4-BE49-F238E27FC236}">
                  <a16:creationId xmlns:a16="http://schemas.microsoft.com/office/drawing/2014/main" xmlns="" id="{EF54B3B4-D50D-4165-967F-4732A1467D7A}"/>
                </a:ext>
              </a:extLst>
            </p:cNvPr>
            <p:cNvSpPr/>
            <p:nvPr/>
          </p:nvSpPr>
          <p:spPr>
            <a:xfrm>
              <a:off x="270509" y="675322"/>
              <a:ext cx="1310640" cy="498157"/>
            </a:xfrm>
            <a:custGeom>
              <a:avLst/>
              <a:gdLst>
                <a:gd name="connsiteX0" fmla="*/ 0 w 1310640"/>
                <a:gd name="connsiteY0" fmla="*/ 196215 h 498157"/>
                <a:gd name="connsiteX1" fmla="*/ 0 w 1310640"/>
                <a:gd name="connsiteY1" fmla="*/ 0 h 498157"/>
                <a:gd name="connsiteX2" fmla="*/ 64770 w 1310640"/>
                <a:gd name="connsiteY2" fmla="*/ 0 h 498157"/>
                <a:gd name="connsiteX3" fmla="*/ 116205 w 1310640"/>
                <a:gd name="connsiteY3" fmla="*/ 16192 h 498157"/>
                <a:gd name="connsiteX4" fmla="*/ 135255 w 1310640"/>
                <a:gd name="connsiteY4" fmla="*/ 59055 h 498157"/>
                <a:gd name="connsiteX5" fmla="*/ 116205 w 1310640"/>
                <a:gd name="connsiteY5" fmla="*/ 101917 h 498157"/>
                <a:gd name="connsiteX6" fmla="*/ 64770 w 1310640"/>
                <a:gd name="connsiteY6" fmla="*/ 118110 h 498157"/>
                <a:gd name="connsiteX7" fmla="*/ 40005 w 1310640"/>
                <a:gd name="connsiteY7" fmla="*/ 118110 h 498157"/>
                <a:gd name="connsiteX8" fmla="*/ 40005 w 1310640"/>
                <a:gd name="connsiteY8" fmla="*/ 197167 h 498157"/>
                <a:gd name="connsiteX9" fmla="*/ 0 w 1310640"/>
                <a:gd name="connsiteY9" fmla="*/ 197167 h 498157"/>
                <a:gd name="connsiteX10" fmla="*/ 65723 w 1310640"/>
                <a:gd name="connsiteY10" fmla="*/ 33338 h 498157"/>
                <a:gd name="connsiteX11" fmla="*/ 39053 w 1310640"/>
                <a:gd name="connsiteY11" fmla="*/ 33338 h 498157"/>
                <a:gd name="connsiteX12" fmla="*/ 39053 w 1310640"/>
                <a:gd name="connsiteY12" fmla="*/ 82867 h 498157"/>
                <a:gd name="connsiteX13" fmla="*/ 65723 w 1310640"/>
                <a:gd name="connsiteY13" fmla="*/ 82867 h 498157"/>
                <a:gd name="connsiteX14" fmla="*/ 85725 w 1310640"/>
                <a:gd name="connsiteY14" fmla="*/ 76200 h 498157"/>
                <a:gd name="connsiteX15" fmla="*/ 93345 w 1310640"/>
                <a:gd name="connsiteY15" fmla="*/ 58102 h 498157"/>
                <a:gd name="connsiteX16" fmla="*/ 85725 w 1310640"/>
                <a:gd name="connsiteY16" fmla="*/ 40005 h 498157"/>
                <a:gd name="connsiteX17" fmla="*/ 65723 w 1310640"/>
                <a:gd name="connsiteY17" fmla="*/ 33338 h 498157"/>
                <a:gd name="connsiteX18" fmla="*/ 166688 w 1310640"/>
                <a:gd name="connsiteY18" fmla="*/ 196215 h 498157"/>
                <a:gd name="connsiteX19" fmla="*/ 166688 w 1310640"/>
                <a:gd name="connsiteY19" fmla="*/ 0 h 498157"/>
                <a:gd name="connsiteX20" fmla="*/ 226695 w 1310640"/>
                <a:gd name="connsiteY20" fmla="*/ 0 h 498157"/>
                <a:gd name="connsiteX21" fmla="*/ 278130 w 1310640"/>
                <a:gd name="connsiteY21" fmla="*/ 16192 h 498157"/>
                <a:gd name="connsiteX22" fmla="*/ 297180 w 1310640"/>
                <a:gd name="connsiteY22" fmla="*/ 59055 h 498157"/>
                <a:gd name="connsiteX23" fmla="*/ 288608 w 1310640"/>
                <a:gd name="connsiteY23" fmla="*/ 89535 h 498157"/>
                <a:gd name="connsiteX24" fmla="*/ 265748 w 1310640"/>
                <a:gd name="connsiteY24" fmla="*/ 109538 h 498157"/>
                <a:gd name="connsiteX25" fmla="*/ 327660 w 1310640"/>
                <a:gd name="connsiteY25" fmla="*/ 196215 h 498157"/>
                <a:gd name="connsiteX26" fmla="*/ 280035 w 1310640"/>
                <a:gd name="connsiteY26" fmla="*/ 196215 h 498157"/>
                <a:gd name="connsiteX27" fmla="*/ 227648 w 1310640"/>
                <a:gd name="connsiteY27" fmla="*/ 117157 h 498157"/>
                <a:gd name="connsiteX28" fmla="*/ 206692 w 1310640"/>
                <a:gd name="connsiteY28" fmla="*/ 117157 h 498157"/>
                <a:gd name="connsiteX29" fmla="*/ 206692 w 1310640"/>
                <a:gd name="connsiteY29" fmla="*/ 196215 h 498157"/>
                <a:gd name="connsiteX30" fmla="*/ 166688 w 1310640"/>
                <a:gd name="connsiteY30" fmla="*/ 196215 h 498157"/>
                <a:gd name="connsiteX31" fmla="*/ 229553 w 1310640"/>
                <a:gd name="connsiteY31" fmla="*/ 33338 h 498157"/>
                <a:gd name="connsiteX32" fmla="*/ 206692 w 1310640"/>
                <a:gd name="connsiteY32" fmla="*/ 33338 h 498157"/>
                <a:gd name="connsiteX33" fmla="*/ 206692 w 1310640"/>
                <a:gd name="connsiteY33" fmla="*/ 82867 h 498157"/>
                <a:gd name="connsiteX34" fmla="*/ 229553 w 1310640"/>
                <a:gd name="connsiteY34" fmla="*/ 82867 h 498157"/>
                <a:gd name="connsiteX35" fmla="*/ 249555 w 1310640"/>
                <a:gd name="connsiteY35" fmla="*/ 76200 h 498157"/>
                <a:gd name="connsiteX36" fmla="*/ 256223 w 1310640"/>
                <a:gd name="connsiteY36" fmla="*/ 58102 h 498157"/>
                <a:gd name="connsiteX37" fmla="*/ 249555 w 1310640"/>
                <a:gd name="connsiteY37" fmla="*/ 40005 h 498157"/>
                <a:gd name="connsiteX38" fmla="*/ 229553 w 1310640"/>
                <a:gd name="connsiteY38" fmla="*/ 33338 h 498157"/>
                <a:gd name="connsiteX39" fmla="*/ 352425 w 1310640"/>
                <a:gd name="connsiteY39" fmla="*/ 196215 h 498157"/>
                <a:gd name="connsiteX40" fmla="*/ 352425 w 1310640"/>
                <a:gd name="connsiteY40" fmla="*/ 0 h 498157"/>
                <a:gd name="connsiteX41" fmla="*/ 466725 w 1310640"/>
                <a:gd name="connsiteY41" fmla="*/ 0 h 498157"/>
                <a:gd name="connsiteX42" fmla="*/ 466725 w 1310640"/>
                <a:gd name="connsiteY42" fmla="*/ 34290 h 498157"/>
                <a:gd name="connsiteX43" fmla="*/ 392430 w 1310640"/>
                <a:gd name="connsiteY43" fmla="*/ 34290 h 498157"/>
                <a:gd name="connsiteX44" fmla="*/ 392430 w 1310640"/>
                <a:gd name="connsiteY44" fmla="*/ 80010 h 498157"/>
                <a:gd name="connsiteX45" fmla="*/ 456248 w 1310640"/>
                <a:gd name="connsiteY45" fmla="*/ 80010 h 498157"/>
                <a:gd name="connsiteX46" fmla="*/ 456248 w 1310640"/>
                <a:gd name="connsiteY46" fmla="*/ 114300 h 498157"/>
                <a:gd name="connsiteX47" fmla="*/ 392430 w 1310640"/>
                <a:gd name="connsiteY47" fmla="*/ 114300 h 498157"/>
                <a:gd name="connsiteX48" fmla="*/ 392430 w 1310640"/>
                <a:gd name="connsiteY48" fmla="*/ 163830 h 498157"/>
                <a:gd name="connsiteX49" fmla="*/ 466725 w 1310640"/>
                <a:gd name="connsiteY49" fmla="*/ 163830 h 498157"/>
                <a:gd name="connsiteX50" fmla="*/ 466725 w 1310640"/>
                <a:gd name="connsiteY50" fmla="*/ 198120 h 498157"/>
                <a:gd name="connsiteX51" fmla="*/ 352425 w 1310640"/>
                <a:gd name="connsiteY51" fmla="*/ 198120 h 498157"/>
                <a:gd name="connsiteX52" fmla="*/ 513398 w 1310640"/>
                <a:gd name="connsiteY52" fmla="*/ 196215 h 498157"/>
                <a:gd name="connsiteX53" fmla="*/ 513398 w 1310640"/>
                <a:gd name="connsiteY53" fmla="*/ 0 h 498157"/>
                <a:gd name="connsiteX54" fmla="*/ 563880 w 1310640"/>
                <a:gd name="connsiteY54" fmla="*/ 0 h 498157"/>
                <a:gd name="connsiteX55" fmla="*/ 611505 w 1310640"/>
                <a:gd name="connsiteY55" fmla="*/ 80963 h 498157"/>
                <a:gd name="connsiteX56" fmla="*/ 659130 w 1310640"/>
                <a:gd name="connsiteY56" fmla="*/ 0 h 498157"/>
                <a:gd name="connsiteX57" fmla="*/ 709613 w 1310640"/>
                <a:gd name="connsiteY57" fmla="*/ 0 h 498157"/>
                <a:gd name="connsiteX58" fmla="*/ 709613 w 1310640"/>
                <a:gd name="connsiteY58" fmla="*/ 197167 h 498157"/>
                <a:gd name="connsiteX59" fmla="*/ 669608 w 1310640"/>
                <a:gd name="connsiteY59" fmla="*/ 197167 h 498157"/>
                <a:gd name="connsiteX60" fmla="*/ 669608 w 1310640"/>
                <a:gd name="connsiteY60" fmla="*/ 56198 h 498157"/>
                <a:gd name="connsiteX61" fmla="*/ 624840 w 1310640"/>
                <a:gd name="connsiteY61" fmla="*/ 128588 h 498157"/>
                <a:gd name="connsiteX62" fmla="*/ 596265 w 1310640"/>
                <a:gd name="connsiteY62" fmla="*/ 128588 h 498157"/>
                <a:gd name="connsiteX63" fmla="*/ 552450 w 1310640"/>
                <a:gd name="connsiteY63" fmla="*/ 56198 h 498157"/>
                <a:gd name="connsiteX64" fmla="*/ 552450 w 1310640"/>
                <a:gd name="connsiteY64" fmla="*/ 196215 h 498157"/>
                <a:gd name="connsiteX65" fmla="*/ 513398 w 1310640"/>
                <a:gd name="connsiteY65" fmla="*/ 196215 h 498157"/>
                <a:gd name="connsiteX66" fmla="*/ 763905 w 1310640"/>
                <a:gd name="connsiteY66" fmla="*/ 196215 h 498157"/>
                <a:gd name="connsiteX67" fmla="*/ 763905 w 1310640"/>
                <a:gd name="connsiteY67" fmla="*/ 0 h 498157"/>
                <a:gd name="connsiteX68" fmla="*/ 803910 w 1310640"/>
                <a:gd name="connsiteY68" fmla="*/ 0 h 498157"/>
                <a:gd name="connsiteX69" fmla="*/ 803910 w 1310640"/>
                <a:gd name="connsiteY69" fmla="*/ 197167 h 498157"/>
                <a:gd name="connsiteX70" fmla="*/ 763905 w 1310640"/>
                <a:gd name="connsiteY70" fmla="*/ 197167 h 498157"/>
                <a:gd name="connsiteX71" fmla="*/ 858203 w 1310640"/>
                <a:gd name="connsiteY71" fmla="*/ 196215 h 498157"/>
                <a:gd name="connsiteX72" fmla="*/ 858203 w 1310640"/>
                <a:gd name="connsiteY72" fmla="*/ 0 h 498157"/>
                <a:gd name="connsiteX73" fmla="*/ 972503 w 1310640"/>
                <a:gd name="connsiteY73" fmla="*/ 0 h 498157"/>
                <a:gd name="connsiteX74" fmla="*/ 972503 w 1310640"/>
                <a:gd name="connsiteY74" fmla="*/ 34290 h 498157"/>
                <a:gd name="connsiteX75" fmla="*/ 898208 w 1310640"/>
                <a:gd name="connsiteY75" fmla="*/ 34290 h 498157"/>
                <a:gd name="connsiteX76" fmla="*/ 898208 w 1310640"/>
                <a:gd name="connsiteY76" fmla="*/ 80010 h 498157"/>
                <a:gd name="connsiteX77" fmla="*/ 962025 w 1310640"/>
                <a:gd name="connsiteY77" fmla="*/ 80010 h 498157"/>
                <a:gd name="connsiteX78" fmla="*/ 962025 w 1310640"/>
                <a:gd name="connsiteY78" fmla="*/ 114300 h 498157"/>
                <a:gd name="connsiteX79" fmla="*/ 898208 w 1310640"/>
                <a:gd name="connsiteY79" fmla="*/ 114300 h 498157"/>
                <a:gd name="connsiteX80" fmla="*/ 898208 w 1310640"/>
                <a:gd name="connsiteY80" fmla="*/ 163830 h 498157"/>
                <a:gd name="connsiteX81" fmla="*/ 972503 w 1310640"/>
                <a:gd name="connsiteY81" fmla="*/ 163830 h 498157"/>
                <a:gd name="connsiteX82" fmla="*/ 972503 w 1310640"/>
                <a:gd name="connsiteY82" fmla="*/ 198120 h 498157"/>
                <a:gd name="connsiteX83" fmla="*/ 858203 w 1310640"/>
                <a:gd name="connsiteY83" fmla="*/ 198120 h 498157"/>
                <a:gd name="connsiteX84" fmla="*/ 1019175 w 1310640"/>
                <a:gd name="connsiteY84" fmla="*/ 196215 h 498157"/>
                <a:gd name="connsiteX85" fmla="*/ 1019175 w 1310640"/>
                <a:gd name="connsiteY85" fmla="*/ 0 h 498157"/>
                <a:gd name="connsiteX86" fmla="*/ 1079183 w 1310640"/>
                <a:gd name="connsiteY86" fmla="*/ 0 h 498157"/>
                <a:gd name="connsiteX87" fmla="*/ 1130618 w 1310640"/>
                <a:gd name="connsiteY87" fmla="*/ 16192 h 498157"/>
                <a:gd name="connsiteX88" fmla="*/ 1149668 w 1310640"/>
                <a:gd name="connsiteY88" fmla="*/ 59055 h 498157"/>
                <a:gd name="connsiteX89" fmla="*/ 1141095 w 1310640"/>
                <a:gd name="connsiteY89" fmla="*/ 89535 h 498157"/>
                <a:gd name="connsiteX90" fmla="*/ 1118235 w 1310640"/>
                <a:gd name="connsiteY90" fmla="*/ 109538 h 498157"/>
                <a:gd name="connsiteX91" fmla="*/ 1180148 w 1310640"/>
                <a:gd name="connsiteY91" fmla="*/ 196215 h 498157"/>
                <a:gd name="connsiteX92" fmla="*/ 1132523 w 1310640"/>
                <a:gd name="connsiteY92" fmla="*/ 196215 h 498157"/>
                <a:gd name="connsiteX93" fmla="*/ 1080135 w 1310640"/>
                <a:gd name="connsiteY93" fmla="*/ 117157 h 498157"/>
                <a:gd name="connsiteX94" fmla="*/ 1059180 w 1310640"/>
                <a:gd name="connsiteY94" fmla="*/ 117157 h 498157"/>
                <a:gd name="connsiteX95" fmla="*/ 1059180 w 1310640"/>
                <a:gd name="connsiteY95" fmla="*/ 196215 h 498157"/>
                <a:gd name="connsiteX96" fmla="*/ 1019175 w 1310640"/>
                <a:gd name="connsiteY96" fmla="*/ 196215 h 498157"/>
                <a:gd name="connsiteX97" fmla="*/ 1082040 w 1310640"/>
                <a:gd name="connsiteY97" fmla="*/ 33338 h 498157"/>
                <a:gd name="connsiteX98" fmla="*/ 1059180 w 1310640"/>
                <a:gd name="connsiteY98" fmla="*/ 33338 h 498157"/>
                <a:gd name="connsiteX99" fmla="*/ 1059180 w 1310640"/>
                <a:gd name="connsiteY99" fmla="*/ 82867 h 498157"/>
                <a:gd name="connsiteX100" fmla="*/ 1082040 w 1310640"/>
                <a:gd name="connsiteY100" fmla="*/ 82867 h 498157"/>
                <a:gd name="connsiteX101" fmla="*/ 1102043 w 1310640"/>
                <a:gd name="connsiteY101" fmla="*/ 76200 h 498157"/>
                <a:gd name="connsiteX102" fmla="*/ 1108710 w 1310640"/>
                <a:gd name="connsiteY102" fmla="*/ 58102 h 498157"/>
                <a:gd name="connsiteX103" fmla="*/ 1102043 w 1310640"/>
                <a:gd name="connsiteY103" fmla="*/ 40005 h 498157"/>
                <a:gd name="connsiteX104" fmla="*/ 1082040 w 1310640"/>
                <a:gd name="connsiteY104" fmla="*/ 33338 h 498157"/>
                <a:gd name="connsiteX105" fmla="*/ 0 w 1310640"/>
                <a:gd name="connsiteY105" fmla="*/ 493395 h 498157"/>
                <a:gd name="connsiteX106" fmla="*/ 0 w 1310640"/>
                <a:gd name="connsiteY106" fmla="*/ 296228 h 498157"/>
                <a:gd name="connsiteX107" fmla="*/ 50483 w 1310640"/>
                <a:gd name="connsiteY107" fmla="*/ 296228 h 498157"/>
                <a:gd name="connsiteX108" fmla="*/ 98108 w 1310640"/>
                <a:gd name="connsiteY108" fmla="*/ 377190 h 498157"/>
                <a:gd name="connsiteX109" fmla="*/ 145733 w 1310640"/>
                <a:gd name="connsiteY109" fmla="*/ 296228 h 498157"/>
                <a:gd name="connsiteX110" fmla="*/ 196215 w 1310640"/>
                <a:gd name="connsiteY110" fmla="*/ 296228 h 498157"/>
                <a:gd name="connsiteX111" fmla="*/ 196215 w 1310640"/>
                <a:gd name="connsiteY111" fmla="*/ 493395 h 498157"/>
                <a:gd name="connsiteX112" fmla="*/ 156210 w 1310640"/>
                <a:gd name="connsiteY112" fmla="*/ 493395 h 498157"/>
                <a:gd name="connsiteX113" fmla="*/ 156210 w 1310640"/>
                <a:gd name="connsiteY113" fmla="*/ 353378 h 498157"/>
                <a:gd name="connsiteX114" fmla="*/ 112395 w 1310640"/>
                <a:gd name="connsiteY114" fmla="*/ 425767 h 498157"/>
                <a:gd name="connsiteX115" fmla="*/ 84773 w 1310640"/>
                <a:gd name="connsiteY115" fmla="*/ 425767 h 498157"/>
                <a:gd name="connsiteX116" fmla="*/ 40958 w 1310640"/>
                <a:gd name="connsiteY116" fmla="*/ 353378 h 498157"/>
                <a:gd name="connsiteX117" fmla="*/ 40958 w 1310640"/>
                <a:gd name="connsiteY117" fmla="*/ 493395 h 498157"/>
                <a:gd name="connsiteX118" fmla="*/ 0 w 1310640"/>
                <a:gd name="connsiteY118" fmla="*/ 493395 h 498157"/>
                <a:gd name="connsiteX119" fmla="*/ 249555 w 1310640"/>
                <a:gd name="connsiteY119" fmla="*/ 493395 h 498157"/>
                <a:gd name="connsiteX120" fmla="*/ 249555 w 1310640"/>
                <a:gd name="connsiteY120" fmla="*/ 296228 h 498157"/>
                <a:gd name="connsiteX121" fmla="*/ 289560 w 1310640"/>
                <a:gd name="connsiteY121" fmla="*/ 296228 h 498157"/>
                <a:gd name="connsiteX122" fmla="*/ 289560 w 1310640"/>
                <a:gd name="connsiteY122" fmla="*/ 493395 h 498157"/>
                <a:gd name="connsiteX123" fmla="*/ 249555 w 1310640"/>
                <a:gd name="connsiteY123" fmla="*/ 493395 h 498157"/>
                <a:gd name="connsiteX124" fmla="*/ 344805 w 1310640"/>
                <a:gd name="connsiteY124" fmla="*/ 493395 h 498157"/>
                <a:gd name="connsiteX125" fmla="*/ 344805 w 1310640"/>
                <a:gd name="connsiteY125" fmla="*/ 296228 h 498157"/>
                <a:gd name="connsiteX126" fmla="*/ 396240 w 1310640"/>
                <a:gd name="connsiteY126" fmla="*/ 296228 h 498157"/>
                <a:gd name="connsiteX127" fmla="*/ 483870 w 1310640"/>
                <a:gd name="connsiteY127" fmla="*/ 437198 h 498157"/>
                <a:gd name="connsiteX128" fmla="*/ 483870 w 1310640"/>
                <a:gd name="connsiteY128" fmla="*/ 296228 h 498157"/>
                <a:gd name="connsiteX129" fmla="*/ 523875 w 1310640"/>
                <a:gd name="connsiteY129" fmla="*/ 296228 h 498157"/>
                <a:gd name="connsiteX130" fmla="*/ 523875 w 1310640"/>
                <a:gd name="connsiteY130" fmla="*/ 493395 h 498157"/>
                <a:gd name="connsiteX131" fmla="*/ 472440 w 1310640"/>
                <a:gd name="connsiteY131" fmla="*/ 493395 h 498157"/>
                <a:gd name="connsiteX132" fmla="*/ 384810 w 1310640"/>
                <a:gd name="connsiteY132" fmla="*/ 352425 h 498157"/>
                <a:gd name="connsiteX133" fmla="*/ 384810 w 1310640"/>
                <a:gd name="connsiteY133" fmla="*/ 493395 h 498157"/>
                <a:gd name="connsiteX134" fmla="*/ 344805 w 1310640"/>
                <a:gd name="connsiteY134" fmla="*/ 493395 h 498157"/>
                <a:gd name="connsiteX135" fmla="*/ 579120 w 1310640"/>
                <a:gd name="connsiteY135" fmla="*/ 493395 h 498157"/>
                <a:gd name="connsiteX136" fmla="*/ 579120 w 1310640"/>
                <a:gd name="connsiteY136" fmla="*/ 296228 h 498157"/>
                <a:gd name="connsiteX137" fmla="*/ 619125 w 1310640"/>
                <a:gd name="connsiteY137" fmla="*/ 296228 h 498157"/>
                <a:gd name="connsiteX138" fmla="*/ 619125 w 1310640"/>
                <a:gd name="connsiteY138" fmla="*/ 493395 h 498157"/>
                <a:gd name="connsiteX139" fmla="*/ 579120 w 1310640"/>
                <a:gd name="connsiteY139" fmla="*/ 493395 h 498157"/>
                <a:gd name="connsiteX140" fmla="*/ 656273 w 1310640"/>
                <a:gd name="connsiteY140" fmla="*/ 466725 h 498157"/>
                <a:gd name="connsiteX141" fmla="*/ 684848 w 1310640"/>
                <a:gd name="connsiteY141" fmla="*/ 440055 h 498157"/>
                <a:gd name="connsiteX142" fmla="*/ 704850 w 1310640"/>
                <a:gd name="connsiteY142" fmla="*/ 458153 h 498157"/>
                <a:gd name="connsiteX143" fmla="*/ 728663 w 1310640"/>
                <a:gd name="connsiteY143" fmla="*/ 464820 h 498157"/>
                <a:gd name="connsiteX144" fmla="*/ 746760 w 1310640"/>
                <a:gd name="connsiteY144" fmla="*/ 459105 h 498157"/>
                <a:gd name="connsiteX145" fmla="*/ 753428 w 1310640"/>
                <a:gd name="connsiteY145" fmla="*/ 441960 h 498157"/>
                <a:gd name="connsiteX146" fmla="*/ 739140 w 1310640"/>
                <a:gd name="connsiteY146" fmla="*/ 421957 h 498157"/>
                <a:gd name="connsiteX147" fmla="*/ 708660 w 1310640"/>
                <a:gd name="connsiteY147" fmla="*/ 406717 h 498157"/>
                <a:gd name="connsiteX148" fmla="*/ 678180 w 1310640"/>
                <a:gd name="connsiteY148" fmla="*/ 385763 h 498157"/>
                <a:gd name="connsiteX149" fmla="*/ 663893 w 1310640"/>
                <a:gd name="connsiteY149" fmla="*/ 348615 h 498157"/>
                <a:gd name="connsiteX150" fmla="*/ 668655 w 1310640"/>
                <a:gd name="connsiteY150" fmla="*/ 326707 h 498157"/>
                <a:gd name="connsiteX151" fmla="*/ 681990 w 1310640"/>
                <a:gd name="connsiteY151" fmla="*/ 308610 h 498157"/>
                <a:gd name="connsiteX152" fmla="*/ 701993 w 1310640"/>
                <a:gd name="connsiteY152" fmla="*/ 296228 h 498157"/>
                <a:gd name="connsiteX153" fmla="*/ 727710 w 1310640"/>
                <a:gd name="connsiteY153" fmla="*/ 291465 h 498157"/>
                <a:gd name="connsiteX154" fmla="*/ 766763 w 1310640"/>
                <a:gd name="connsiteY154" fmla="*/ 300990 h 498157"/>
                <a:gd name="connsiteX155" fmla="*/ 796290 w 1310640"/>
                <a:gd name="connsiteY155" fmla="*/ 324803 h 498157"/>
                <a:gd name="connsiteX156" fmla="*/ 766763 w 1310640"/>
                <a:gd name="connsiteY156" fmla="*/ 350520 h 498157"/>
                <a:gd name="connsiteX157" fmla="*/ 748665 w 1310640"/>
                <a:gd name="connsiteY157" fmla="*/ 332423 h 498157"/>
                <a:gd name="connsiteX158" fmla="*/ 727710 w 1310640"/>
                <a:gd name="connsiteY158" fmla="*/ 325755 h 498157"/>
                <a:gd name="connsiteX159" fmla="*/ 711518 w 1310640"/>
                <a:gd name="connsiteY159" fmla="*/ 331470 h 498157"/>
                <a:gd name="connsiteX160" fmla="*/ 705803 w 1310640"/>
                <a:gd name="connsiteY160" fmla="*/ 345757 h 498157"/>
                <a:gd name="connsiteX161" fmla="*/ 720090 w 1310640"/>
                <a:gd name="connsiteY161" fmla="*/ 365760 h 498157"/>
                <a:gd name="connsiteX162" fmla="*/ 750570 w 1310640"/>
                <a:gd name="connsiteY162" fmla="*/ 381000 h 498157"/>
                <a:gd name="connsiteX163" fmla="*/ 781050 w 1310640"/>
                <a:gd name="connsiteY163" fmla="*/ 401955 h 498157"/>
                <a:gd name="connsiteX164" fmla="*/ 795338 w 1310640"/>
                <a:gd name="connsiteY164" fmla="*/ 440055 h 498157"/>
                <a:gd name="connsiteX165" fmla="*/ 789623 w 1310640"/>
                <a:gd name="connsiteY165" fmla="*/ 464820 h 498157"/>
                <a:gd name="connsiteX166" fmla="*/ 775335 w 1310640"/>
                <a:gd name="connsiteY166" fmla="*/ 482917 h 498157"/>
                <a:gd name="connsiteX167" fmla="*/ 754380 w 1310640"/>
                <a:gd name="connsiteY167" fmla="*/ 494348 h 498157"/>
                <a:gd name="connsiteX168" fmla="*/ 728663 w 1310640"/>
                <a:gd name="connsiteY168" fmla="*/ 498157 h 498157"/>
                <a:gd name="connsiteX169" fmla="*/ 685800 w 1310640"/>
                <a:gd name="connsiteY169" fmla="*/ 489585 h 498157"/>
                <a:gd name="connsiteX170" fmla="*/ 656273 w 1310640"/>
                <a:gd name="connsiteY170" fmla="*/ 466725 h 498157"/>
                <a:gd name="connsiteX171" fmla="*/ 814388 w 1310640"/>
                <a:gd name="connsiteY171" fmla="*/ 333375 h 498157"/>
                <a:gd name="connsiteX172" fmla="*/ 814388 w 1310640"/>
                <a:gd name="connsiteY172" fmla="*/ 297180 h 498157"/>
                <a:gd name="connsiteX173" fmla="*/ 975360 w 1310640"/>
                <a:gd name="connsiteY173" fmla="*/ 297180 h 498157"/>
                <a:gd name="connsiteX174" fmla="*/ 975360 w 1310640"/>
                <a:gd name="connsiteY174" fmla="*/ 333375 h 498157"/>
                <a:gd name="connsiteX175" fmla="*/ 914400 w 1310640"/>
                <a:gd name="connsiteY175" fmla="*/ 333375 h 498157"/>
                <a:gd name="connsiteX176" fmla="*/ 914400 w 1310640"/>
                <a:gd name="connsiteY176" fmla="*/ 493395 h 498157"/>
                <a:gd name="connsiteX177" fmla="*/ 874395 w 1310640"/>
                <a:gd name="connsiteY177" fmla="*/ 493395 h 498157"/>
                <a:gd name="connsiteX178" fmla="*/ 874395 w 1310640"/>
                <a:gd name="connsiteY178" fmla="*/ 333375 h 498157"/>
                <a:gd name="connsiteX179" fmla="*/ 814388 w 1310640"/>
                <a:gd name="connsiteY179" fmla="*/ 333375 h 498157"/>
                <a:gd name="connsiteX180" fmla="*/ 1011555 w 1310640"/>
                <a:gd name="connsiteY180" fmla="*/ 493395 h 498157"/>
                <a:gd name="connsiteX181" fmla="*/ 1011555 w 1310640"/>
                <a:gd name="connsiteY181" fmla="*/ 296228 h 498157"/>
                <a:gd name="connsiteX182" fmla="*/ 1071563 w 1310640"/>
                <a:gd name="connsiteY182" fmla="*/ 296228 h 498157"/>
                <a:gd name="connsiteX183" fmla="*/ 1122998 w 1310640"/>
                <a:gd name="connsiteY183" fmla="*/ 312420 h 498157"/>
                <a:gd name="connsiteX184" fmla="*/ 1142048 w 1310640"/>
                <a:gd name="connsiteY184" fmla="*/ 355282 h 498157"/>
                <a:gd name="connsiteX185" fmla="*/ 1133475 w 1310640"/>
                <a:gd name="connsiteY185" fmla="*/ 385763 h 498157"/>
                <a:gd name="connsiteX186" fmla="*/ 1110615 w 1310640"/>
                <a:gd name="connsiteY186" fmla="*/ 405765 h 498157"/>
                <a:gd name="connsiteX187" fmla="*/ 1172528 w 1310640"/>
                <a:gd name="connsiteY187" fmla="*/ 492442 h 498157"/>
                <a:gd name="connsiteX188" fmla="*/ 1124903 w 1310640"/>
                <a:gd name="connsiteY188" fmla="*/ 492442 h 498157"/>
                <a:gd name="connsiteX189" fmla="*/ 1072515 w 1310640"/>
                <a:gd name="connsiteY189" fmla="*/ 413385 h 498157"/>
                <a:gd name="connsiteX190" fmla="*/ 1051560 w 1310640"/>
                <a:gd name="connsiteY190" fmla="*/ 413385 h 498157"/>
                <a:gd name="connsiteX191" fmla="*/ 1051560 w 1310640"/>
                <a:gd name="connsiteY191" fmla="*/ 492442 h 498157"/>
                <a:gd name="connsiteX192" fmla="*/ 1011555 w 1310640"/>
                <a:gd name="connsiteY192" fmla="*/ 492442 h 498157"/>
                <a:gd name="connsiteX193" fmla="*/ 1073468 w 1310640"/>
                <a:gd name="connsiteY193" fmla="*/ 330517 h 498157"/>
                <a:gd name="connsiteX194" fmla="*/ 1050608 w 1310640"/>
                <a:gd name="connsiteY194" fmla="*/ 330517 h 498157"/>
                <a:gd name="connsiteX195" fmla="*/ 1050608 w 1310640"/>
                <a:gd name="connsiteY195" fmla="*/ 380048 h 498157"/>
                <a:gd name="connsiteX196" fmla="*/ 1073468 w 1310640"/>
                <a:gd name="connsiteY196" fmla="*/ 380048 h 498157"/>
                <a:gd name="connsiteX197" fmla="*/ 1093470 w 1310640"/>
                <a:gd name="connsiteY197" fmla="*/ 373380 h 498157"/>
                <a:gd name="connsiteX198" fmla="*/ 1100138 w 1310640"/>
                <a:gd name="connsiteY198" fmla="*/ 355282 h 498157"/>
                <a:gd name="connsiteX199" fmla="*/ 1093470 w 1310640"/>
                <a:gd name="connsiteY199" fmla="*/ 337185 h 498157"/>
                <a:gd name="connsiteX200" fmla="*/ 1073468 w 1310640"/>
                <a:gd name="connsiteY200" fmla="*/ 330517 h 498157"/>
                <a:gd name="connsiteX201" fmla="*/ 1196340 w 1310640"/>
                <a:gd name="connsiteY201" fmla="*/ 493395 h 498157"/>
                <a:gd name="connsiteX202" fmla="*/ 1196340 w 1310640"/>
                <a:gd name="connsiteY202" fmla="*/ 296228 h 498157"/>
                <a:gd name="connsiteX203" fmla="*/ 1310640 w 1310640"/>
                <a:gd name="connsiteY203" fmla="*/ 296228 h 498157"/>
                <a:gd name="connsiteX204" fmla="*/ 1310640 w 1310640"/>
                <a:gd name="connsiteY204" fmla="*/ 330517 h 498157"/>
                <a:gd name="connsiteX205" fmla="*/ 1236345 w 1310640"/>
                <a:gd name="connsiteY205" fmla="*/ 330517 h 498157"/>
                <a:gd name="connsiteX206" fmla="*/ 1236345 w 1310640"/>
                <a:gd name="connsiteY206" fmla="*/ 376238 h 498157"/>
                <a:gd name="connsiteX207" fmla="*/ 1300163 w 1310640"/>
                <a:gd name="connsiteY207" fmla="*/ 376238 h 498157"/>
                <a:gd name="connsiteX208" fmla="*/ 1300163 w 1310640"/>
                <a:gd name="connsiteY208" fmla="*/ 410528 h 498157"/>
                <a:gd name="connsiteX209" fmla="*/ 1236345 w 1310640"/>
                <a:gd name="connsiteY209" fmla="*/ 410528 h 498157"/>
                <a:gd name="connsiteX210" fmla="*/ 1236345 w 1310640"/>
                <a:gd name="connsiteY210" fmla="*/ 460057 h 498157"/>
                <a:gd name="connsiteX211" fmla="*/ 1310640 w 1310640"/>
                <a:gd name="connsiteY211" fmla="*/ 460057 h 498157"/>
                <a:gd name="connsiteX212" fmla="*/ 1310640 w 1310640"/>
                <a:gd name="connsiteY212" fmla="*/ 494348 h 498157"/>
                <a:gd name="connsiteX213" fmla="*/ 1196340 w 1310640"/>
                <a:gd name="connsiteY213" fmla="*/ 494348 h 49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310640" h="498157">
                  <a:moveTo>
                    <a:pt x="0" y="196215"/>
                  </a:moveTo>
                  <a:lnTo>
                    <a:pt x="0" y="0"/>
                  </a:lnTo>
                  <a:lnTo>
                    <a:pt x="64770" y="0"/>
                  </a:lnTo>
                  <a:cubicBezTo>
                    <a:pt x="86678" y="0"/>
                    <a:pt x="102870" y="5715"/>
                    <a:pt x="116205" y="16192"/>
                  </a:cubicBezTo>
                  <a:cubicBezTo>
                    <a:pt x="128588" y="26670"/>
                    <a:pt x="135255" y="40957"/>
                    <a:pt x="135255" y="59055"/>
                  </a:cubicBezTo>
                  <a:cubicBezTo>
                    <a:pt x="135255" y="77152"/>
                    <a:pt x="128588" y="91440"/>
                    <a:pt x="116205" y="101917"/>
                  </a:cubicBezTo>
                  <a:cubicBezTo>
                    <a:pt x="103823" y="112395"/>
                    <a:pt x="86678" y="118110"/>
                    <a:pt x="64770" y="118110"/>
                  </a:cubicBezTo>
                  <a:lnTo>
                    <a:pt x="40005" y="118110"/>
                  </a:lnTo>
                  <a:lnTo>
                    <a:pt x="40005" y="197167"/>
                  </a:lnTo>
                  <a:lnTo>
                    <a:pt x="0" y="197167"/>
                  </a:lnTo>
                  <a:close/>
                  <a:moveTo>
                    <a:pt x="65723" y="33338"/>
                  </a:moveTo>
                  <a:lnTo>
                    <a:pt x="39053" y="33338"/>
                  </a:lnTo>
                  <a:lnTo>
                    <a:pt x="39053" y="82867"/>
                  </a:lnTo>
                  <a:lnTo>
                    <a:pt x="65723" y="82867"/>
                  </a:lnTo>
                  <a:cubicBezTo>
                    <a:pt x="74295" y="82867"/>
                    <a:pt x="80963" y="80963"/>
                    <a:pt x="85725" y="76200"/>
                  </a:cubicBezTo>
                  <a:cubicBezTo>
                    <a:pt x="90488" y="71438"/>
                    <a:pt x="93345" y="65723"/>
                    <a:pt x="93345" y="58102"/>
                  </a:cubicBezTo>
                  <a:cubicBezTo>
                    <a:pt x="93345" y="50482"/>
                    <a:pt x="90488" y="44767"/>
                    <a:pt x="85725" y="40005"/>
                  </a:cubicBezTo>
                  <a:cubicBezTo>
                    <a:pt x="80963" y="36195"/>
                    <a:pt x="74295" y="33338"/>
                    <a:pt x="65723" y="33338"/>
                  </a:cubicBezTo>
                  <a:close/>
                  <a:moveTo>
                    <a:pt x="166688" y="196215"/>
                  </a:moveTo>
                  <a:lnTo>
                    <a:pt x="166688" y="0"/>
                  </a:lnTo>
                  <a:lnTo>
                    <a:pt x="226695" y="0"/>
                  </a:lnTo>
                  <a:cubicBezTo>
                    <a:pt x="248603" y="0"/>
                    <a:pt x="265748" y="5715"/>
                    <a:pt x="278130" y="16192"/>
                  </a:cubicBezTo>
                  <a:cubicBezTo>
                    <a:pt x="290513" y="26670"/>
                    <a:pt x="297180" y="40957"/>
                    <a:pt x="297180" y="59055"/>
                  </a:cubicBezTo>
                  <a:cubicBezTo>
                    <a:pt x="297180" y="70485"/>
                    <a:pt x="294323" y="80963"/>
                    <a:pt x="288608" y="89535"/>
                  </a:cubicBezTo>
                  <a:cubicBezTo>
                    <a:pt x="282893" y="98107"/>
                    <a:pt x="275273" y="104775"/>
                    <a:pt x="265748" y="109538"/>
                  </a:cubicBezTo>
                  <a:lnTo>
                    <a:pt x="327660" y="196215"/>
                  </a:lnTo>
                  <a:lnTo>
                    <a:pt x="280035" y="196215"/>
                  </a:lnTo>
                  <a:lnTo>
                    <a:pt x="227648" y="117157"/>
                  </a:lnTo>
                  <a:lnTo>
                    <a:pt x="206692" y="117157"/>
                  </a:lnTo>
                  <a:lnTo>
                    <a:pt x="206692" y="196215"/>
                  </a:lnTo>
                  <a:lnTo>
                    <a:pt x="166688" y="196215"/>
                  </a:lnTo>
                  <a:close/>
                  <a:moveTo>
                    <a:pt x="229553" y="33338"/>
                  </a:moveTo>
                  <a:lnTo>
                    <a:pt x="206692" y="33338"/>
                  </a:lnTo>
                  <a:lnTo>
                    <a:pt x="206692" y="82867"/>
                  </a:lnTo>
                  <a:lnTo>
                    <a:pt x="229553" y="82867"/>
                  </a:lnTo>
                  <a:cubicBezTo>
                    <a:pt x="238125" y="82867"/>
                    <a:pt x="244792" y="80963"/>
                    <a:pt x="249555" y="76200"/>
                  </a:cubicBezTo>
                  <a:cubicBezTo>
                    <a:pt x="254317" y="71438"/>
                    <a:pt x="256223" y="65723"/>
                    <a:pt x="256223" y="58102"/>
                  </a:cubicBezTo>
                  <a:cubicBezTo>
                    <a:pt x="256223" y="50482"/>
                    <a:pt x="254317" y="44767"/>
                    <a:pt x="249555" y="40005"/>
                  </a:cubicBezTo>
                  <a:cubicBezTo>
                    <a:pt x="244792" y="36195"/>
                    <a:pt x="238125" y="33338"/>
                    <a:pt x="229553" y="33338"/>
                  </a:cubicBezTo>
                  <a:close/>
                  <a:moveTo>
                    <a:pt x="352425" y="196215"/>
                  </a:moveTo>
                  <a:lnTo>
                    <a:pt x="352425" y="0"/>
                  </a:lnTo>
                  <a:lnTo>
                    <a:pt x="466725" y="0"/>
                  </a:lnTo>
                  <a:lnTo>
                    <a:pt x="466725" y="34290"/>
                  </a:lnTo>
                  <a:lnTo>
                    <a:pt x="392430" y="34290"/>
                  </a:lnTo>
                  <a:lnTo>
                    <a:pt x="392430" y="80010"/>
                  </a:lnTo>
                  <a:lnTo>
                    <a:pt x="456248" y="80010"/>
                  </a:lnTo>
                  <a:lnTo>
                    <a:pt x="456248" y="114300"/>
                  </a:lnTo>
                  <a:lnTo>
                    <a:pt x="392430" y="114300"/>
                  </a:lnTo>
                  <a:lnTo>
                    <a:pt x="392430" y="163830"/>
                  </a:lnTo>
                  <a:lnTo>
                    <a:pt x="466725" y="163830"/>
                  </a:lnTo>
                  <a:lnTo>
                    <a:pt x="466725" y="198120"/>
                  </a:lnTo>
                  <a:lnTo>
                    <a:pt x="352425" y="198120"/>
                  </a:lnTo>
                  <a:close/>
                  <a:moveTo>
                    <a:pt x="513398" y="196215"/>
                  </a:moveTo>
                  <a:lnTo>
                    <a:pt x="513398" y="0"/>
                  </a:lnTo>
                  <a:lnTo>
                    <a:pt x="563880" y="0"/>
                  </a:lnTo>
                  <a:lnTo>
                    <a:pt x="611505" y="80963"/>
                  </a:lnTo>
                  <a:lnTo>
                    <a:pt x="659130" y="0"/>
                  </a:lnTo>
                  <a:lnTo>
                    <a:pt x="709613" y="0"/>
                  </a:lnTo>
                  <a:lnTo>
                    <a:pt x="709613" y="197167"/>
                  </a:lnTo>
                  <a:lnTo>
                    <a:pt x="669608" y="197167"/>
                  </a:lnTo>
                  <a:lnTo>
                    <a:pt x="669608" y="56198"/>
                  </a:lnTo>
                  <a:lnTo>
                    <a:pt x="624840" y="128588"/>
                  </a:lnTo>
                  <a:lnTo>
                    <a:pt x="596265" y="128588"/>
                  </a:lnTo>
                  <a:lnTo>
                    <a:pt x="552450" y="56198"/>
                  </a:lnTo>
                  <a:lnTo>
                    <a:pt x="552450" y="196215"/>
                  </a:lnTo>
                  <a:lnTo>
                    <a:pt x="513398" y="196215"/>
                  </a:lnTo>
                  <a:close/>
                  <a:moveTo>
                    <a:pt x="763905" y="196215"/>
                  </a:moveTo>
                  <a:lnTo>
                    <a:pt x="763905" y="0"/>
                  </a:lnTo>
                  <a:lnTo>
                    <a:pt x="803910" y="0"/>
                  </a:lnTo>
                  <a:lnTo>
                    <a:pt x="803910" y="197167"/>
                  </a:lnTo>
                  <a:lnTo>
                    <a:pt x="763905" y="197167"/>
                  </a:lnTo>
                  <a:close/>
                  <a:moveTo>
                    <a:pt x="858203" y="196215"/>
                  </a:moveTo>
                  <a:lnTo>
                    <a:pt x="858203" y="0"/>
                  </a:lnTo>
                  <a:lnTo>
                    <a:pt x="972503" y="0"/>
                  </a:lnTo>
                  <a:lnTo>
                    <a:pt x="972503" y="34290"/>
                  </a:lnTo>
                  <a:lnTo>
                    <a:pt x="898208" y="34290"/>
                  </a:lnTo>
                  <a:lnTo>
                    <a:pt x="898208" y="80010"/>
                  </a:lnTo>
                  <a:lnTo>
                    <a:pt x="962025" y="80010"/>
                  </a:lnTo>
                  <a:lnTo>
                    <a:pt x="962025" y="114300"/>
                  </a:lnTo>
                  <a:lnTo>
                    <a:pt x="898208" y="114300"/>
                  </a:lnTo>
                  <a:lnTo>
                    <a:pt x="898208" y="163830"/>
                  </a:lnTo>
                  <a:lnTo>
                    <a:pt x="972503" y="163830"/>
                  </a:lnTo>
                  <a:lnTo>
                    <a:pt x="972503" y="198120"/>
                  </a:lnTo>
                  <a:lnTo>
                    <a:pt x="858203" y="198120"/>
                  </a:lnTo>
                  <a:close/>
                  <a:moveTo>
                    <a:pt x="1019175" y="196215"/>
                  </a:moveTo>
                  <a:lnTo>
                    <a:pt x="1019175" y="0"/>
                  </a:lnTo>
                  <a:lnTo>
                    <a:pt x="1079183" y="0"/>
                  </a:lnTo>
                  <a:cubicBezTo>
                    <a:pt x="1101090" y="0"/>
                    <a:pt x="1118235" y="5715"/>
                    <a:pt x="1130618" y="16192"/>
                  </a:cubicBezTo>
                  <a:cubicBezTo>
                    <a:pt x="1143000" y="26670"/>
                    <a:pt x="1149668" y="40957"/>
                    <a:pt x="1149668" y="59055"/>
                  </a:cubicBezTo>
                  <a:cubicBezTo>
                    <a:pt x="1149668" y="70485"/>
                    <a:pt x="1146810" y="80963"/>
                    <a:pt x="1141095" y="89535"/>
                  </a:cubicBezTo>
                  <a:cubicBezTo>
                    <a:pt x="1135380" y="98107"/>
                    <a:pt x="1127760" y="104775"/>
                    <a:pt x="1118235" y="109538"/>
                  </a:cubicBezTo>
                  <a:lnTo>
                    <a:pt x="1180148" y="196215"/>
                  </a:lnTo>
                  <a:lnTo>
                    <a:pt x="1132523" y="196215"/>
                  </a:lnTo>
                  <a:lnTo>
                    <a:pt x="1080135" y="117157"/>
                  </a:lnTo>
                  <a:lnTo>
                    <a:pt x="1059180" y="117157"/>
                  </a:lnTo>
                  <a:lnTo>
                    <a:pt x="1059180" y="196215"/>
                  </a:lnTo>
                  <a:lnTo>
                    <a:pt x="1019175" y="196215"/>
                  </a:lnTo>
                  <a:close/>
                  <a:moveTo>
                    <a:pt x="1082040" y="33338"/>
                  </a:moveTo>
                  <a:lnTo>
                    <a:pt x="1059180" y="33338"/>
                  </a:lnTo>
                  <a:lnTo>
                    <a:pt x="1059180" y="82867"/>
                  </a:lnTo>
                  <a:lnTo>
                    <a:pt x="1082040" y="82867"/>
                  </a:lnTo>
                  <a:cubicBezTo>
                    <a:pt x="1090613" y="82867"/>
                    <a:pt x="1097280" y="80963"/>
                    <a:pt x="1102043" y="76200"/>
                  </a:cubicBezTo>
                  <a:cubicBezTo>
                    <a:pt x="1106805" y="71438"/>
                    <a:pt x="1108710" y="65723"/>
                    <a:pt x="1108710" y="58102"/>
                  </a:cubicBezTo>
                  <a:cubicBezTo>
                    <a:pt x="1108710" y="50482"/>
                    <a:pt x="1106805" y="44767"/>
                    <a:pt x="1102043" y="40005"/>
                  </a:cubicBezTo>
                  <a:cubicBezTo>
                    <a:pt x="1097280" y="36195"/>
                    <a:pt x="1090613" y="33338"/>
                    <a:pt x="1082040" y="33338"/>
                  </a:cubicBezTo>
                  <a:close/>
                  <a:moveTo>
                    <a:pt x="0" y="493395"/>
                  </a:moveTo>
                  <a:lnTo>
                    <a:pt x="0" y="296228"/>
                  </a:lnTo>
                  <a:lnTo>
                    <a:pt x="50483" y="296228"/>
                  </a:lnTo>
                  <a:lnTo>
                    <a:pt x="98108" y="377190"/>
                  </a:lnTo>
                  <a:lnTo>
                    <a:pt x="145733" y="296228"/>
                  </a:lnTo>
                  <a:lnTo>
                    <a:pt x="196215" y="296228"/>
                  </a:lnTo>
                  <a:lnTo>
                    <a:pt x="196215" y="493395"/>
                  </a:lnTo>
                  <a:lnTo>
                    <a:pt x="156210" y="493395"/>
                  </a:lnTo>
                  <a:lnTo>
                    <a:pt x="156210" y="353378"/>
                  </a:lnTo>
                  <a:lnTo>
                    <a:pt x="112395" y="425767"/>
                  </a:lnTo>
                  <a:lnTo>
                    <a:pt x="84773" y="425767"/>
                  </a:lnTo>
                  <a:lnTo>
                    <a:pt x="40958" y="353378"/>
                  </a:lnTo>
                  <a:lnTo>
                    <a:pt x="40958" y="493395"/>
                  </a:lnTo>
                  <a:lnTo>
                    <a:pt x="0" y="493395"/>
                  </a:lnTo>
                  <a:close/>
                  <a:moveTo>
                    <a:pt x="249555" y="493395"/>
                  </a:moveTo>
                  <a:lnTo>
                    <a:pt x="249555" y="296228"/>
                  </a:lnTo>
                  <a:lnTo>
                    <a:pt x="289560" y="296228"/>
                  </a:lnTo>
                  <a:lnTo>
                    <a:pt x="289560" y="493395"/>
                  </a:lnTo>
                  <a:lnTo>
                    <a:pt x="249555" y="493395"/>
                  </a:lnTo>
                  <a:close/>
                  <a:moveTo>
                    <a:pt x="344805" y="493395"/>
                  </a:moveTo>
                  <a:lnTo>
                    <a:pt x="344805" y="296228"/>
                  </a:lnTo>
                  <a:lnTo>
                    <a:pt x="396240" y="296228"/>
                  </a:lnTo>
                  <a:lnTo>
                    <a:pt x="483870" y="437198"/>
                  </a:lnTo>
                  <a:lnTo>
                    <a:pt x="483870" y="296228"/>
                  </a:lnTo>
                  <a:lnTo>
                    <a:pt x="523875" y="296228"/>
                  </a:lnTo>
                  <a:lnTo>
                    <a:pt x="523875" y="493395"/>
                  </a:lnTo>
                  <a:lnTo>
                    <a:pt x="472440" y="493395"/>
                  </a:lnTo>
                  <a:lnTo>
                    <a:pt x="384810" y="352425"/>
                  </a:lnTo>
                  <a:lnTo>
                    <a:pt x="384810" y="493395"/>
                  </a:lnTo>
                  <a:lnTo>
                    <a:pt x="344805" y="493395"/>
                  </a:lnTo>
                  <a:close/>
                  <a:moveTo>
                    <a:pt x="579120" y="493395"/>
                  </a:moveTo>
                  <a:lnTo>
                    <a:pt x="579120" y="296228"/>
                  </a:lnTo>
                  <a:lnTo>
                    <a:pt x="619125" y="296228"/>
                  </a:lnTo>
                  <a:lnTo>
                    <a:pt x="619125" y="493395"/>
                  </a:lnTo>
                  <a:lnTo>
                    <a:pt x="579120" y="493395"/>
                  </a:lnTo>
                  <a:close/>
                  <a:moveTo>
                    <a:pt x="656273" y="466725"/>
                  </a:moveTo>
                  <a:lnTo>
                    <a:pt x="684848" y="440055"/>
                  </a:lnTo>
                  <a:cubicBezTo>
                    <a:pt x="690563" y="447675"/>
                    <a:pt x="697230" y="453390"/>
                    <a:pt x="704850" y="458153"/>
                  </a:cubicBezTo>
                  <a:cubicBezTo>
                    <a:pt x="712470" y="462915"/>
                    <a:pt x="720090" y="464820"/>
                    <a:pt x="728663" y="464820"/>
                  </a:cubicBezTo>
                  <a:cubicBezTo>
                    <a:pt x="736283" y="464820"/>
                    <a:pt x="742950" y="462915"/>
                    <a:pt x="746760" y="459105"/>
                  </a:cubicBezTo>
                  <a:cubicBezTo>
                    <a:pt x="751523" y="455295"/>
                    <a:pt x="753428" y="449580"/>
                    <a:pt x="753428" y="441960"/>
                  </a:cubicBezTo>
                  <a:cubicBezTo>
                    <a:pt x="753428" y="433388"/>
                    <a:pt x="748665" y="426720"/>
                    <a:pt x="739140" y="421957"/>
                  </a:cubicBezTo>
                  <a:cubicBezTo>
                    <a:pt x="729615" y="417195"/>
                    <a:pt x="719138" y="412432"/>
                    <a:pt x="708660" y="406717"/>
                  </a:cubicBezTo>
                  <a:cubicBezTo>
                    <a:pt x="697230" y="401003"/>
                    <a:pt x="686753" y="394335"/>
                    <a:pt x="678180" y="385763"/>
                  </a:cubicBezTo>
                  <a:cubicBezTo>
                    <a:pt x="669608" y="377190"/>
                    <a:pt x="663893" y="364807"/>
                    <a:pt x="663893" y="348615"/>
                  </a:cubicBezTo>
                  <a:cubicBezTo>
                    <a:pt x="663893" y="340995"/>
                    <a:pt x="665798" y="333375"/>
                    <a:pt x="668655" y="326707"/>
                  </a:cubicBezTo>
                  <a:cubicBezTo>
                    <a:pt x="671513" y="320040"/>
                    <a:pt x="676275" y="313373"/>
                    <a:pt x="681990" y="308610"/>
                  </a:cubicBezTo>
                  <a:cubicBezTo>
                    <a:pt x="687705" y="303848"/>
                    <a:pt x="694373" y="299085"/>
                    <a:pt x="701993" y="296228"/>
                  </a:cubicBezTo>
                  <a:cubicBezTo>
                    <a:pt x="709613" y="293370"/>
                    <a:pt x="718185" y="291465"/>
                    <a:pt x="727710" y="291465"/>
                  </a:cubicBezTo>
                  <a:cubicBezTo>
                    <a:pt x="741998" y="291465"/>
                    <a:pt x="755333" y="294323"/>
                    <a:pt x="766763" y="300990"/>
                  </a:cubicBezTo>
                  <a:cubicBezTo>
                    <a:pt x="778193" y="306705"/>
                    <a:pt x="787718" y="315278"/>
                    <a:pt x="796290" y="324803"/>
                  </a:cubicBezTo>
                  <a:lnTo>
                    <a:pt x="766763" y="350520"/>
                  </a:lnTo>
                  <a:cubicBezTo>
                    <a:pt x="761048" y="342900"/>
                    <a:pt x="754380" y="337185"/>
                    <a:pt x="748665" y="332423"/>
                  </a:cubicBezTo>
                  <a:cubicBezTo>
                    <a:pt x="741998" y="327660"/>
                    <a:pt x="735330" y="325755"/>
                    <a:pt x="727710" y="325755"/>
                  </a:cubicBezTo>
                  <a:cubicBezTo>
                    <a:pt x="721043" y="325755"/>
                    <a:pt x="715328" y="327660"/>
                    <a:pt x="711518" y="331470"/>
                  </a:cubicBezTo>
                  <a:cubicBezTo>
                    <a:pt x="707708" y="335280"/>
                    <a:pt x="705803" y="340042"/>
                    <a:pt x="705803" y="345757"/>
                  </a:cubicBezTo>
                  <a:cubicBezTo>
                    <a:pt x="705803" y="354330"/>
                    <a:pt x="710565" y="360998"/>
                    <a:pt x="720090" y="365760"/>
                  </a:cubicBezTo>
                  <a:cubicBezTo>
                    <a:pt x="729615" y="370523"/>
                    <a:pt x="740093" y="375285"/>
                    <a:pt x="750570" y="381000"/>
                  </a:cubicBezTo>
                  <a:cubicBezTo>
                    <a:pt x="762000" y="386715"/>
                    <a:pt x="772478" y="393382"/>
                    <a:pt x="781050" y="401955"/>
                  </a:cubicBezTo>
                  <a:cubicBezTo>
                    <a:pt x="790575" y="410528"/>
                    <a:pt x="795338" y="422910"/>
                    <a:pt x="795338" y="440055"/>
                  </a:cubicBezTo>
                  <a:cubicBezTo>
                    <a:pt x="795338" y="449580"/>
                    <a:pt x="793433" y="457200"/>
                    <a:pt x="789623" y="464820"/>
                  </a:cubicBezTo>
                  <a:cubicBezTo>
                    <a:pt x="785813" y="472440"/>
                    <a:pt x="781050" y="478155"/>
                    <a:pt x="775335" y="482917"/>
                  </a:cubicBezTo>
                  <a:cubicBezTo>
                    <a:pt x="769620" y="487680"/>
                    <a:pt x="762953" y="491490"/>
                    <a:pt x="754380" y="494348"/>
                  </a:cubicBezTo>
                  <a:cubicBezTo>
                    <a:pt x="746760" y="497205"/>
                    <a:pt x="738188" y="498157"/>
                    <a:pt x="728663" y="498157"/>
                  </a:cubicBezTo>
                  <a:cubicBezTo>
                    <a:pt x="712470" y="498157"/>
                    <a:pt x="698183" y="495300"/>
                    <a:pt x="685800" y="489585"/>
                  </a:cubicBezTo>
                  <a:cubicBezTo>
                    <a:pt x="675323" y="484823"/>
                    <a:pt x="664845" y="476250"/>
                    <a:pt x="656273" y="466725"/>
                  </a:cubicBezTo>
                  <a:close/>
                  <a:moveTo>
                    <a:pt x="814388" y="333375"/>
                  </a:moveTo>
                  <a:lnTo>
                    <a:pt x="814388" y="297180"/>
                  </a:lnTo>
                  <a:lnTo>
                    <a:pt x="975360" y="297180"/>
                  </a:lnTo>
                  <a:lnTo>
                    <a:pt x="975360" y="333375"/>
                  </a:lnTo>
                  <a:lnTo>
                    <a:pt x="914400" y="333375"/>
                  </a:lnTo>
                  <a:lnTo>
                    <a:pt x="914400" y="493395"/>
                  </a:lnTo>
                  <a:lnTo>
                    <a:pt x="874395" y="493395"/>
                  </a:lnTo>
                  <a:lnTo>
                    <a:pt x="874395" y="333375"/>
                  </a:lnTo>
                  <a:lnTo>
                    <a:pt x="814388" y="333375"/>
                  </a:lnTo>
                  <a:close/>
                  <a:moveTo>
                    <a:pt x="1011555" y="493395"/>
                  </a:moveTo>
                  <a:lnTo>
                    <a:pt x="1011555" y="296228"/>
                  </a:lnTo>
                  <a:lnTo>
                    <a:pt x="1071563" y="296228"/>
                  </a:lnTo>
                  <a:cubicBezTo>
                    <a:pt x="1093470" y="296228"/>
                    <a:pt x="1110615" y="301942"/>
                    <a:pt x="1122998" y="312420"/>
                  </a:cubicBezTo>
                  <a:cubicBezTo>
                    <a:pt x="1135380" y="322898"/>
                    <a:pt x="1142048" y="337185"/>
                    <a:pt x="1142048" y="355282"/>
                  </a:cubicBezTo>
                  <a:cubicBezTo>
                    <a:pt x="1142048" y="366713"/>
                    <a:pt x="1139190" y="377190"/>
                    <a:pt x="1133475" y="385763"/>
                  </a:cubicBezTo>
                  <a:cubicBezTo>
                    <a:pt x="1127760" y="394335"/>
                    <a:pt x="1120140" y="401003"/>
                    <a:pt x="1110615" y="405765"/>
                  </a:cubicBezTo>
                  <a:lnTo>
                    <a:pt x="1172528" y="492442"/>
                  </a:lnTo>
                  <a:lnTo>
                    <a:pt x="1124903" y="492442"/>
                  </a:lnTo>
                  <a:lnTo>
                    <a:pt x="1072515" y="413385"/>
                  </a:lnTo>
                  <a:lnTo>
                    <a:pt x="1051560" y="413385"/>
                  </a:lnTo>
                  <a:lnTo>
                    <a:pt x="1051560" y="492442"/>
                  </a:lnTo>
                  <a:lnTo>
                    <a:pt x="1011555" y="492442"/>
                  </a:lnTo>
                  <a:close/>
                  <a:moveTo>
                    <a:pt x="1073468" y="330517"/>
                  </a:moveTo>
                  <a:lnTo>
                    <a:pt x="1050608" y="330517"/>
                  </a:lnTo>
                  <a:lnTo>
                    <a:pt x="1050608" y="380048"/>
                  </a:lnTo>
                  <a:lnTo>
                    <a:pt x="1073468" y="380048"/>
                  </a:lnTo>
                  <a:cubicBezTo>
                    <a:pt x="1082040" y="380048"/>
                    <a:pt x="1088708" y="378142"/>
                    <a:pt x="1093470" y="373380"/>
                  </a:cubicBezTo>
                  <a:cubicBezTo>
                    <a:pt x="1098233" y="368617"/>
                    <a:pt x="1100138" y="362903"/>
                    <a:pt x="1100138" y="355282"/>
                  </a:cubicBezTo>
                  <a:cubicBezTo>
                    <a:pt x="1100138" y="347663"/>
                    <a:pt x="1098233" y="341948"/>
                    <a:pt x="1093470" y="337185"/>
                  </a:cubicBezTo>
                  <a:cubicBezTo>
                    <a:pt x="1088708" y="333375"/>
                    <a:pt x="1082040" y="330517"/>
                    <a:pt x="1073468" y="330517"/>
                  </a:cubicBezTo>
                  <a:close/>
                  <a:moveTo>
                    <a:pt x="1196340" y="493395"/>
                  </a:moveTo>
                  <a:lnTo>
                    <a:pt x="1196340" y="296228"/>
                  </a:lnTo>
                  <a:lnTo>
                    <a:pt x="1310640" y="296228"/>
                  </a:lnTo>
                  <a:lnTo>
                    <a:pt x="1310640" y="330517"/>
                  </a:lnTo>
                  <a:lnTo>
                    <a:pt x="1236345" y="330517"/>
                  </a:lnTo>
                  <a:lnTo>
                    <a:pt x="1236345" y="376238"/>
                  </a:lnTo>
                  <a:lnTo>
                    <a:pt x="1300163" y="376238"/>
                  </a:lnTo>
                  <a:lnTo>
                    <a:pt x="1300163" y="410528"/>
                  </a:lnTo>
                  <a:lnTo>
                    <a:pt x="1236345" y="410528"/>
                  </a:lnTo>
                  <a:lnTo>
                    <a:pt x="1236345" y="460057"/>
                  </a:lnTo>
                  <a:lnTo>
                    <a:pt x="1310640" y="460057"/>
                  </a:lnTo>
                  <a:lnTo>
                    <a:pt x="1310640" y="494348"/>
                  </a:lnTo>
                  <a:lnTo>
                    <a:pt x="1196340" y="494348"/>
                  </a:lnTo>
                  <a:close/>
                </a:path>
              </a:pathLst>
            </a:custGeom>
            <a:solidFill>
              <a:srgbClr val="000000"/>
            </a:solidFill>
            <a:ln w="9525" cap="flat">
              <a:noFill/>
              <a:prstDash val="solid"/>
              <a:miter/>
            </a:ln>
          </p:spPr>
          <p:txBody>
            <a:bodyPr rtlCol="0" anchor="ctr"/>
            <a:lstStyle/>
            <a:p>
              <a:endParaRPr lang="fr-FR"/>
            </a:p>
          </p:txBody>
        </p:sp>
        <p:grpSp>
          <p:nvGrpSpPr>
            <p:cNvPr id="14" name="Graphique 2">
              <a:extLst>
                <a:ext uri="{FF2B5EF4-FFF2-40B4-BE49-F238E27FC236}">
                  <a16:creationId xmlns:a16="http://schemas.microsoft.com/office/drawing/2014/main" xmlns="" id="{4D4D293E-56FA-4F1F-9288-840887C23D75}"/>
                </a:ext>
              </a:extLst>
            </p:cNvPr>
            <p:cNvGrpSpPr/>
            <p:nvPr/>
          </p:nvGrpSpPr>
          <p:grpSpPr>
            <a:xfrm>
              <a:off x="270509" y="269557"/>
              <a:ext cx="744854" cy="270510"/>
              <a:chOff x="270509" y="269557"/>
              <a:chExt cx="744854" cy="270510"/>
            </a:xfrm>
          </p:grpSpPr>
          <p:sp>
            <p:nvSpPr>
              <p:cNvPr id="15" name="Forme libre : forme 14">
                <a:extLst>
                  <a:ext uri="{FF2B5EF4-FFF2-40B4-BE49-F238E27FC236}">
                    <a16:creationId xmlns:a16="http://schemas.microsoft.com/office/drawing/2014/main" xmlns="" id="{483E0F0C-A8F0-4FF9-9961-5AADCDD869C5}"/>
                  </a:ext>
                </a:extLst>
              </p:cNvPr>
              <p:cNvSpPr/>
              <p:nvPr/>
            </p:nvSpPr>
            <p:spPr>
              <a:xfrm>
                <a:off x="419100" y="270509"/>
                <a:ext cx="359871" cy="268604"/>
              </a:xfrm>
              <a:custGeom>
                <a:avLst/>
                <a:gdLst>
                  <a:gd name="connsiteX0" fmla="*/ 158115 w 359871"/>
                  <a:gd name="connsiteY0" fmla="*/ 237173 h 268604"/>
                  <a:gd name="connsiteX1" fmla="*/ 166688 w 359871"/>
                  <a:gd name="connsiteY1" fmla="*/ 227648 h 268604"/>
                  <a:gd name="connsiteX2" fmla="*/ 166688 w 359871"/>
                  <a:gd name="connsiteY2" fmla="*/ 227648 h 268604"/>
                  <a:gd name="connsiteX3" fmla="*/ 183833 w 359871"/>
                  <a:gd name="connsiteY3" fmla="*/ 210503 h 268604"/>
                  <a:gd name="connsiteX4" fmla="*/ 189548 w 359871"/>
                  <a:gd name="connsiteY4" fmla="*/ 205740 h 268604"/>
                  <a:gd name="connsiteX5" fmla="*/ 190500 w 359871"/>
                  <a:gd name="connsiteY5" fmla="*/ 203835 h 268604"/>
                  <a:gd name="connsiteX6" fmla="*/ 183833 w 359871"/>
                  <a:gd name="connsiteY6" fmla="*/ 207645 h 268604"/>
                  <a:gd name="connsiteX7" fmla="*/ 182880 w 359871"/>
                  <a:gd name="connsiteY7" fmla="*/ 206692 h 268604"/>
                  <a:gd name="connsiteX8" fmla="*/ 188595 w 359871"/>
                  <a:gd name="connsiteY8" fmla="*/ 202883 h 268604"/>
                  <a:gd name="connsiteX9" fmla="*/ 188595 w 359871"/>
                  <a:gd name="connsiteY9" fmla="*/ 202883 h 268604"/>
                  <a:gd name="connsiteX10" fmla="*/ 187643 w 359871"/>
                  <a:gd name="connsiteY10" fmla="*/ 201930 h 268604"/>
                  <a:gd name="connsiteX11" fmla="*/ 171450 w 359871"/>
                  <a:gd name="connsiteY11" fmla="*/ 210503 h 268604"/>
                  <a:gd name="connsiteX12" fmla="*/ 168593 w 359871"/>
                  <a:gd name="connsiteY12" fmla="*/ 209550 h 268604"/>
                  <a:gd name="connsiteX13" fmla="*/ 147638 w 359871"/>
                  <a:gd name="connsiteY13" fmla="*/ 221933 h 268604"/>
                  <a:gd name="connsiteX14" fmla="*/ 147638 w 359871"/>
                  <a:gd name="connsiteY14" fmla="*/ 220980 h 268604"/>
                  <a:gd name="connsiteX15" fmla="*/ 138113 w 359871"/>
                  <a:gd name="connsiteY15" fmla="*/ 224790 h 268604"/>
                  <a:gd name="connsiteX16" fmla="*/ 125730 w 359871"/>
                  <a:gd name="connsiteY16" fmla="*/ 225742 h 268604"/>
                  <a:gd name="connsiteX17" fmla="*/ 107632 w 359871"/>
                  <a:gd name="connsiteY17" fmla="*/ 228600 h 268604"/>
                  <a:gd name="connsiteX18" fmla="*/ 106680 w 359871"/>
                  <a:gd name="connsiteY18" fmla="*/ 228600 h 268604"/>
                  <a:gd name="connsiteX19" fmla="*/ 97155 w 359871"/>
                  <a:gd name="connsiteY19" fmla="*/ 232410 h 268604"/>
                  <a:gd name="connsiteX20" fmla="*/ 97155 w 359871"/>
                  <a:gd name="connsiteY20" fmla="*/ 232410 h 268604"/>
                  <a:gd name="connsiteX21" fmla="*/ 96202 w 359871"/>
                  <a:gd name="connsiteY21" fmla="*/ 233363 h 268604"/>
                  <a:gd name="connsiteX22" fmla="*/ 92393 w 359871"/>
                  <a:gd name="connsiteY22" fmla="*/ 236220 h 268604"/>
                  <a:gd name="connsiteX23" fmla="*/ 83820 w 359871"/>
                  <a:gd name="connsiteY23" fmla="*/ 242888 h 268604"/>
                  <a:gd name="connsiteX24" fmla="*/ 82868 w 359871"/>
                  <a:gd name="connsiteY24" fmla="*/ 242888 h 268604"/>
                  <a:gd name="connsiteX25" fmla="*/ 74295 w 359871"/>
                  <a:gd name="connsiteY25" fmla="*/ 250508 h 268604"/>
                  <a:gd name="connsiteX26" fmla="*/ 72390 w 359871"/>
                  <a:gd name="connsiteY26" fmla="*/ 250508 h 268604"/>
                  <a:gd name="connsiteX27" fmla="*/ 72390 w 359871"/>
                  <a:gd name="connsiteY27" fmla="*/ 250508 h 268604"/>
                  <a:gd name="connsiteX28" fmla="*/ 72390 w 359871"/>
                  <a:gd name="connsiteY28" fmla="*/ 249555 h 268604"/>
                  <a:gd name="connsiteX29" fmla="*/ 73343 w 359871"/>
                  <a:gd name="connsiteY29" fmla="*/ 247650 h 268604"/>
                  <a:gd name="connsiteX30" fmla="*/ 75248 w 359871"/>
                  <a:gd name="connsiteY30" fmla="*/ 245745 h 268604"/>
                  <a:gd name="connsiteX31" fmla="*/ 77152 w 359871"/>
                  <a:gd name="connsiteY31" fmla="*/ 242888 h 268604"/>
                  <a:gd name="connsiteX32" fmla="*/ 77152 w 359871"/>
                  <a:gd name="connsiteY32" fmla="*/ 241935 h 268604"/>
                  <a:gd name="connsiteX33" fmla="*/ 76200 w 359871"/>
                  <a:gd name="connsiteY33" fmla="*/ 241935 h 268604"/>
                  <a:gd name="connsiteX34" fmla="*/ 84773 w 359871"/>
                  <a:gd name="connsiteY34" fmla="*/ 235267 h 268604"/>
                  <a:gd name="connsiteX35" fmla="*/ 84773 w 359871"/>
                  <a:gd name="connsiteY35" fmla="*/ 235267 h 268604"/>
                  <a:gd name="connsiteX36" fmla="*/ 83820 w 359871"/>
                  <a:gd name="connsiteY36" fmla="*/ 234315 h 268604"/>
                  <a:gd name="connsiteX37" fmla="*/ 84773 w 359871"/>
                  <a:gd name="connsiteY37" fmla="*/ 233363 h 268604"/>
                  <a:gd name="connsiteX38" fmla="*/ 84773 w 359871"/>
                  <a:gd name="connsiteY38" fmla="*/ 233363 h 268604"/>
                  <a:gd name="connsiteX39" fmla="*/ 84773 w 359871"/>
                  <a:gd name="connsiteY39" fmla="*/ 233363 h 268604"/>
                  <a:gd name="connsiteX40" fmla="*/ 84773 w 359871"/>
                  <a:gd name="connsiteY40" fmla="*/ 234315 h 268604"/>
                  <a:gd name="connsiteX41" fmla="*/ 80963 w 359871"/>
                  <a:gd name="connsiteY41" fmla="*/ 237173 h 268604"/>
                  <a:gd name="connsiteX42" fmla="*/ 80010 w 359871"/>
                  <a:gd name="connsiteY42" fmla="*/ 237173 h 268604"/>
                  <a:gd name="connsiteX43" fmla="*/ 79057 w 359871"/>
                  <a:gd name="connsiteY43" fmla="*/ 237173 h 268604"/>
                  <a:gd name="connsiteX44" fmla="*/ 79057 w 359871"/>
                  <a:gd name="connsiteY44" fmla="*/ 237173 h 268604"/>
                  <a:gd name="connsiteX45" fmla="*/ 79057 w 359871"/>
                  <a:gd name="connsiteY45" fmla="*/ 237173 h 268604"/>
                  <a:gd name="connsiteX46" fmla="*/ 79057 w 359871"/>
                  <a:gd name="connsiteY46" fmla="*/ 237173 h 268604"/>
                  <a:gd name="connsiteX47" fmla="*/ 79057 w 359871"/>
                  <a:gd name="connsiteY47" fmla="*/ 237173 h 268604"/>
                  <a:gd name="connsiteX48" fmla="*/ 79057 w 359871"/>
                  <a:gd name="connsiteY48" fmla="*/ 237173 h 268604"/>
                  <a:gd name="connsiteX49" fmla="*/ 79057 w 359871"/>
                  <a:gd name="connsiteY49" fmla="*/ 237173 h 268604"/>
                  <a:gd name="connsiteX50" fmla="*/ 79057 w 359871"/>
                  <a:gd name="connsiteY50" fmla="*/ 236220 h 268604"/>
                  <a:gd name="connsiteX51" fmla="*/ 79057 w 359871"/>
                  <a:gd name="connsiteY51" fmla="*/ 236220 h 268604"/>
                  <a:gd name="connsiteX52" fmla="*/ 80010 w 359871"/>
                  <a:gd name="connsiteY52" fmla="*/ 235267 h 268604"/>
                  <a:gd name="connsiteX53" fmla="*/ 80010 w 359871"/>
                  <a:gd name="connsiteY53" fmla="*/ 234315 h 268604"/>
                  <a:gd name="connsiteX54" fmla="*/ 80963 w 359871"/>
                  <a:gd name="connsiteY54" fmla="*/ 233363 h 268604"/>
                  <a:gd name="connsiteX55" fmla="*/ 80963 w 359871"/>
                  <a:gd name="connsiteY55" fmla="*/ 232410 h 268604"/>
                  <a:gd name="connsiteX56" fmla="*/ 84773 w 359871"/>
                  <a:gd name="connsiteY56" fmla="*/ 229553 h 268604"/>
                  <a:gd name="connsiteX57" fmla="*/ 84773 w 359871"/>
                  <a:gd name="connsiteY57" fmla="*/ 229553 h 268604"/>
                  <a:gd name="connsiteX58" fmla="*/ 90488 w 359871"/>
                  <a:gd name="connsiteY58" fmla="*/ 226695 h 268604"/>
                  <a:gd name="connsiteX59" fmla="*/ 91440 w 359871"/>
                  <a:gd name="connsiteY59" fmla="*/ 225742 h 268604"/>
                  <a:gd name="connsiteX60" fmla="*/ 82868 w 359871"/>
                  <a:gd name="connsiteY60" fmla="*/ 229553 h 268604"/>
                  <a:gd name="connsiteX61" fmla="*/ 81915 w 359871"/>
                  <a:gd name="connsiteY61" fmla="*/ 229553 h 268604"/>
                  <a:gd name="connsiteX62" fmla="*/ 80963 w 359871"/>
                  <a:gd name="connsiteY62" fmla="*/ 229553 h 268604"/>
                  <a:gd name="connsiteX63" fmla="*/ 80963 w 359871"/>
                  <a:gd name="connsiteY63" fmla="*/ 229553 h 268604"/>
                  <a:gd name="connsiteX64" fmla="*/ 83820 w 359871"/>
                  <a:gd name="connsiteY64" fmla="*/ 226695 h 268604"/>
                  <a:gd name="connsiteX65" fmla="*/ 84773 w 359871"/>
                  <a:gd name="connsiteY65" fmla="*/ 227648 h 268604"/>
                  <a:gd name="connsiteX66" fmla="*/ 142875 w 359871"/>
                  <a:gd name="connsiteY66" fmla="*/ 211455 h 268604"/>
                  <a:gd name="connsiteX67" fmla="*/ 147638 w 359871"/>
                  <a:gd name="connsiteY67" fmla="*/ 208598 h 268604"/>
                  <a:gd name="connsiteX68" fmla="*/ 155258 w 359871"/>
                  <a:gd name="connsiteY68" fmla="*/ 203835 h 268604"/>
                  <a:gd name="connsiteX69" fmla="*/ 163830 w 359871"/>
                  <a:gd name="connsiteY69" fmla="*/ 192405 h 268604"/>
                  <a:gd name="connsiteX70" fmla="*/ 162877 w 359871"/>
                  <a:gd name="connsiteY70" fmla="*/ 191453 h 268604"/>
                  <a:gd name="connsiteX71" fmla="*/ 140018 w 359871"/>
                  <a:gd name="connsiteY71" fmla="*/ 208598 h 268604"/>
                  <a:gd name="connsiteX72" fmla="*/ 106680 w 359871"/>
                  <a:gd name="connsiteY72" fmla="*/ 214313 h 268604"/>
                  <a:gd name="connsiteX73" fmla="*/ 109538 w 359871"/>
                  <a:gd name="connsiteY73" fmla="*/ 213360 h 268604"/>
                  <a:gd name="connsiteX74" fmla="*/ 111443 w 359871"/>
                  <a:gd name="connsiteY74" fmla="*/ 210503 h 268604"/>
                  <a:gd name="connsiteX75" fmla="*/ 113348 w 359871"/>
                  <a:gd name="connsiteY75" fmla="*/ 210503 h 268604"/>
                  <a:gd name="connsiteX76" fmla="*/ 114300 w 359871"/>
                  <a:gd name="connsiteY76" fmla="*/ 209550 h 268604"/>
                  <a:gd name="connsiteX77" fmla="*/ 116205 w 359871"/>
                  <a:gd name="connsiteY77" fmla="*/ 208598 h 268604"/>
                  <a:gd name="connsiteX78" fmla="*/ 108585 w 359871"/>
                  <a:gd name="connsiteY78" fmla="*/ 208598 h 268604"/>
                  <a:gd name="connsiteX79" fmla="*/ 110490 w 359871"/>
                  <a:gd name="connsiteY79" fmla="*/ 205740 h 268604"/>
                  <a:gd name="connsiteX80" fmla="*/ 112395 w 359871"/>
                  <a:gd name="connsiteY80" fmla="*/ 205740 h 268604"/>
                  <a:gd name="connsiteX81" fmla="*/ 113348 w 359871"/>
                  <a:gd name="connsiteY81" fmla="*/ 203835 h 268604"/>
                  <a:gd name="connsiteX82" fmla="*/ 135255 w 359871"/>
                  <a:gd name="connsiteY82" fmla="*/ 191453 h 268604"/>
                  <a:gd name="connsiteX83" fmla="*/ 131445 w 359871"/>
                  <a:gd name="connsiteY83" fmla="*/ 192405 h 268604"/>
                  <a:gd name="connsiteX84" fmla="*/ 132398 w 359871"/>
                  <a:gd name="connsiteY84" fmla="*/ 190500 h 268604"/>
                  <a:gd name="connsiteX85" fmla="*/ 148590 w 359871"/>
                  <a:gd name="connsiteY85" fmla="*/ 183833 h 268604"/>
                  <a:gd name="connsiteX86" fmla="*/ 142875 w 359871"/>
                  <a:gd name="connsiteY86" fmla="*/ 183833 h 268604"/>
                  <a:gd name="connsiteX87" fmla="*/ 145733 w 359871"/>
                  <a:gd name="connsiteY87" fmla="*/ 181928 h 268604"/>
                  <a:gd name="connsiteX88" fmla="*/ 145733 w 359871"/>
                  <a:gd name="connsiteY88" fmla="*/ 180023 h 268604"/>
                  <a:gd name="connsiteX89" fmla="*/ 146685 w 359871"/>
                  <a:gd name="connsiteY89" fmla="*/ 179070 h 268604"/>
                  <a:gd name="connsiteX90" fmla="*/ 145733 w 359871"/>
                  <a:gd name="connsiteY90" fmla="*/ 178117 h 268604"/>
                  <a:gd name="connsiteX91" fmla="*/ 148590 w 359871"/>
                  <a:gd name="connsiteY91" fmla="*/ 176213 h 268604"/>
                  <a:gd name="connsiteX92" fmla="*/ 146685 w 359871"/>
                  <a:gd name="connsiteY92" fmla="*/ 175260 h 268604"/>
                  <a:gd name="connsiteX93" fmla="*/ 153352 w 359871"/>
                  <a:gd name="connsiteY93" fmla="*/ 172403 h 268604"/>
                  <a:gd name="connsiteX94" fmla="*/ 151448 w 359871"/>
                  <a:gd name="connsiteY94" fmla="*/ 171450 h 268604"/>
                  <a:gd name="connsiteX95" fmla="*/ 152400 w 359871"/>
                  <a:gd name="connsiteY95" fmla="*/ 170498 h 268604"/>
                  <a:gd name="connsiteX96" fmla="*/ 152400 w 359871"/>
                  <a:gd name="connsiteY96" fmla="*/ 170498 h 268604"/>
                  <a:gd name="connsiteX97" fmla="*/ 151448 w 359871"/>
                  <a:gd name="connsiteY97" fmla="*/ 168592 h 268604"/>
                  <a:gd name="connsiteX98" fmla="*/ 156210 w 359871"/>
                  <a:gd name="connsiteY98" fmla="*/ 156210 h 268604"/>
                  <a:gd name="connsiteX99" fmla="*/ 155258 w 359871"/>
                  <a:gd name="connsiteY99" fmla="*/ 155258 h 268604"/>
                  <a:gd name="connsiteX100" fmla="*/ 134302 w 359871"/>
                  <a:gd name="connsiteY100" fmla="*/ 164783 h 268604"/>
                  <a:gd name="connsiteX101" fmla="*/ 131445 w 359871"/>
                  <a:gd name="connsiteY101" fmla="*/ 164783 h 268604"/>
                  <a:gd name="connsiteX102" fmla="*/ 122873 w 359871"/>
                  <a:gd name="connsiteY102" fmla="*/ 163830 h 268604"/>
                  <a:gd name="connsiteX103" fmla="*/ 118110 w 359871"/>
                  <a:gd name="connsiteY103" fmla="*/ 160020 h 268604"/>
                  <a:gd name="connsiteX104" fmla="*/ 105727 w 359871"/>
                  <a:gd name="connsiteY104" fmla="*/ 154305 h 268604"/>
                  <a:gd name="connsiteX105" fmla="*/ 66675 w 359871"/>
                  <a:gd name="connsiteY105" fmla="*/ 148590 h 268604"/>
                  <a:gd name="connsiteX106" fmla="*/ 84773 w 359871"/>
                  <a:gd name="connsiteY106" fmla="*/ 143828 h 268604"/>
                  <a:gd name="connsiteX107" fmla="*/ 110490 w 359871"/>
                  <a:gd name="connsiteY107" fmla="*/ 139065 h 268604"/>
                  <a:gd name="connsiteX108" fmla="*/ 105727 w 359871"/>
                  <a:gd name="connsiteY108" fmla="*/ 139065 h 268604"/>
                  <a:gd name="connsiteX109" fmla="*/ 83820 w 359871"/>
                  <a:gd name="connsiteY109" fmla="*/ 141923 h 268604"/>
                  <a:gd name="connsiteX110" fmla="*/ 68580 w 359871"/>
                  <a:gd name="connsiteY110" fmla="*/ 145733 h 268604"/>
                  <a:gd name="connsiteX111" fmla="*/ 60007 w 359871"/>
                  <a:gd name="connsiteY111" fmla="*/ 149542 h 268604"/>
                  <a:gd name="connsiteX112" fmla="*/ 60007 w 359871"/>
                  <a:gd name="connsiteY112" fmla="*/ 147638 h 268604"/>
                  <a:gd name="connsiteX113" fmla="*/ 79057 w 359871"/>
                  <a:gd name="connsiteY113" fmla="*/ 135255 h 268604"/>
                  <a:gd name="connsiteX114" fmla="*/ 105727 w 359871"/>
                  <a:gd name="connsiteY114" fmla="*/ 136208 h 268604"/>
                  <a:gd name="connsiteX115" fmla="*/ 124777 w 359871"/>
                  <a:gd name="connsiteY115" fmla="*/ 140017 h 268604"/>
                  <a:gd name="connsiteX116" fmla="*/ 129540 w 359871"/>
                  <a:gd name="connsiteY116" fmla="*/ 144780 h 268604"/>
                  <a:gd name="connsiteX117" fmla="*/ 139065 w 359871"/>
                  <a:gd name="connsiteY117" fmla="*/ 146685 h 268604"/>
                  <a:gd name="connsiteX118" fmla="*/ 139065 w 359871"/>
                  <a:gd name="connsiteY118" fmla="*/ 143828 h 268604"/>
                  <a:gd name="connsiteX119" fmla="*/ 145733 w 359871"/>
                  <a:gd name="connsiteY119" fmla="*/ 142875 h 268604"/>
                  <a:gd name="connsiteX120" fmla="*/ 140018 w 359871"/>
                  <a:gd name="connsiteY120" fmla="*/ 132398 h 268604"/>
                  <a:gd name="connsiteX121" fmla="*/ 140970 w 359871"/>
                  <a:gd name="connsiteY121" fmla="*/ 131445 h 268604"/>
                  <a:gd name="connsiteX122" fmla="*/ 153352 w 359871"/>
                  <a:gd name="connsiteY122" fmla="*/ 141923 h 268604"/>
                  <a:gd name="connsiteX123" fmla="*/ 160973 w 359871"/>
                  <a:gd name="connsiteY123" fmla="*/ 140970 h 268604"/>
                  <a:gd name="connsiteX124" fmla="*/ 149543 w 359871"/>
                  <a:gd name="connsiteY124" fmla="*/ 125730 h 268604"/>
                  <a:gd name="connsiteX125" fmla="*/ 149543 w 359871"/>
                  <a:gd name="connsiteY125" fmla="*/ 123825 h 268604"/>
                  <a:gd name="connsiteX126" fmla="*/ 147638 w 359871"/>
                  <a:gd name="connsiteY126" fmla="*/ 122873 h 268604"/>
                  <a:gd name="connsiteX127" fmla="*/ 147638 w 359871"/>
                  <a:gd name="connsiteY127" fmla="*/ 120015 h 268604"/>
                  <a:gd name="connsiteX128" fmla="*/ 144780 w 359871"/>
                  <a:gd name="connsiteY128" fmla="*/ 115253 h 268604"/>
                  <a:gd name="connsiteX129" fmla="*/ 142875 w 359871"/>
                  <a:gd name="connsiteY129" fmla="*/ 105728 h 268604"/>
                  <a:gd name="connsiteX130" fmla="*/ 141923 w 359871"/>
                  <a:gd name="connsiteY130" fmla="*/ 98108 h 268604"/>
                  <a:gd name="connsiteX131" fmla="*/ 137160 w 359871"/>
                  <a:gd name="connsiteY131" fmla="*/ 73342 h 268604"/>
                  <a:gd name="connsiteX132" fmla="*/ 147638 w 359871"/>
                  <a:gd name="connsiteY132" fmla="*/ 47625 h 268604"/>
                  <a:gd name="connsiteX133" fmla="*/ 161925 w 359871"/>
                  <a:gd name="connsiteY133" fmla="*/ 31433 h 268604"/>
                  <a:gd name="connsiteX134" fmla="*/ 171450 w 359871"/>
                  <a:gd name="connsiteY134" fmla="*/ 15240 h 268604"/>
                  <a:gd name="connsiteX135" fmla="*/ 187643 w 359871"/>
                  <a:gd name="connsiteY135" fmla="*/ 4763 h 268604"/>
                  <a:gd name="connsiteX136" fmla="*/ 200977 w 359871"/>
                  <a:gd name="connsiteY136" fmla="*/ 0 h 268604"/>
                  <a:gd name="connsiteX137" fmla="*/ 302895 w 359871"/>
                  <a:gd name="connsiteY137" fmla="*/ 0 h 268604"/>
                  <a:gd name="connsiteX138" fmla="*/ 305753 w 359871"/>
                  <a:gd name="connsiteY138" fmla="*/ 953 h 268604"/>
                  <a:gd name="connsiteX139" fmla="*/ 313373 w 359871"/>
                  <a:gd name="connsiteY139" fmla="*/ 4763 h 268604"/>
                  <a:gd name="connsiteX140" fmla="*/ 322898 w 359871"/>
                  <a:gd name="connsiteY140" fmla="*/ 13335 h 268604"/>
                  <a:gd name="connsiteX141" fmla="*/ 324803 w 359871"/>
                  <a:gd name="connsiteY141" fmla="*/ 20003 h 268604"/>
                  <a:gd name="connsiteX142" fmla="*/ 320992 w 359871"/>
                  <a:gd name="connsiteY142" fmla="*/ 27622 h 268604"/>
                  <a:gd name="connsiteX143" fmla="*/ 310515 w 359871"/>
                  <a:gd name="connsiteY143" fmla="*/ 28575 h 268604"/>
                  <a:gd name="connsiteX144" fmla="*/ 304800 w 359871"/>
                  <a:gd name="connsiteY144" fmla="*/ 27622 h 268604"/>
                  <a:gd name="connsiteX145" fmla="*/ 324803 w 359871"/>
                  <a:gd name="connsiteY145" fmla="*/ 40958 h 268604"/>
                  <a:gd name="connsiteX146" fmla="*/ 329565 w 359871"/>
                  <a:gd name="connsiteY146" fmla="*/ 42863 h 268604"/>
                  <a:gd name="connsiteX147" fmla="*/ 330517 w 359871"/>
                  <a:gd name="connsiteY147" fmla="*/ 44767 h 268604"/>
                  <a:gd name="connsiteX148" fmla="*/ 328613 w 359871"/>
                  <a:gd name="connsiteY148" fmla="*/ 47625 h 268604"/>
                  <a:gd name="connsiteX149" fmla="*/ 330517 w 359871"/>
                  <a:gd name="connsiteY149" fmla="*/ 47625 h 268604"/>
                  <a:gd name="connsiteX150" fmla="*/ 336233 w 359871"/>
                  <a:gd name="connsiteY150" fmla="*/ 42863 h 268604"/>
                  <a:gd name="connsiteX151" fmla="*/ 338138 w 359871"/>
                  <a:gd name="connsiteY151" fmla="*/ 50483 h 268604"/>
                  <a:gd name="connsiteX152" fmla="*/ 332423 w 359871"/>
                  <a:gd name="connsiteY152" fmla="*/ 55245 h 268604"/>
                  <a:gd name="connsiteX153" fmla="*/ 332423 w 359871"/>
                  <a:gd name="connsiteY153" fmla="*/ 59055 h 268604"/>
                  <a:gd name="connsiteX154" fmla="*/ 335280 w 359871"/>
                  <a:gd name="connsiteY154" fmla="*/ 64770 h 268604"/>
                  <a:gd name="connsiteX155" fmla="*/ 339090 w 359871"/>
                  <a:gd name="connsiteY155" fmla="*/ 76200 h 268604"/>
                  <a:gd name="connsiteX156" fmla="*/ 342900 w 359871"/>
                  <a:gd name="connsiteY156" fmla="*/ 99060 h 268604"/>
                  <a:gd name="connsiteX157" fmla="*/ 341948 w 359871"/>
                  <a:gd name="connsiteY157" fmla="*/ 110490 h 268604"/>
                  <a:gd name="connsiteX158" fmla="*/ 347663 w 359871"/>
                  <a:gd name="connsiteY158" fmla="*/ 120967 h 268604"/>
                  <a:gd name="connsiteX159" fmla="*/ 353378 w 359871"/>
                  <a:gd name="connsiteY159" fmla="*/ 129540 h 268604"/>
                  <a:gd name="connsiteX160" fmla="*/ 359092 w 359871"/>
                  <a:gd name="connsiteY160" fmla="*/ 145733 h 268604"/>
                  <a:gd name="connsiteX161" fmla="*/ 348615 w 359871"/>
                  <a:gd name="connsiteY161" fmla="*/ 150495 h 268604"/>
                  <a:gd name="connsiteX162" fmla="*/ 349567 w 359871"/>
                  <a:gd name="connsiteY162" fmla="*/ 160020 h 268604"/>
                  <a:gd name="connsiteX163" fmla="*/ 342900 w 359871"/>
                  <a:gd name="connsiteY163" fmla="*/ 169545 h 268604"/>
                  <a:gd name="connsiteX164" fmla="*/ 346710 w 359871"/>
                  <a:gd name="connsiteY164" fmla="*/ 171450 h 268604"/>
                  <a:gd name="connsiteX165" fmla="*/ 348615 w 359871"/>
                  <a:gd name="connsiteY165" fmla="*/ 178117 h 268604"/>
                  <a:gd name="connsiteX166" fmla="*/ 343853 w 359871"/>
                  <a:gd name="connsiteY166" fmla="*/ 187642 h 268604"/>
                  <a:gd name="connsiteX167" fmla="*/ 342900 w 359871"/>
                  <a:gd name="connsiteY167" fmla="*/ 199073 h 268604"/>
                  <a:gd name="connsiteX168" fmla="*/ 333375 w 359871"/>
                  <a:gd name="connsiteY168" fmla="*/ 206692 h 268604"/>
                  <a:gd name="connsiteX169" fmla="*/ 323850 w 359871"/>
                  <a:gd name="connsiteY169" fmla="*/ 207645 h 268604"/>
                  <a:gd name="connsiteX170" fmla="*/ 318135 w 359871"/>
                  <a:gd name="connsiteY170" fmla="*/ 205740 h 268604"/>
                  <a:gd name="connsiteX171" fmla="*/ 292417 w 359871"/>
                  <a:gd name="connsiteY171" fmla="*/ 201930 h 268604"/>
                  <a:gd name="connsiteX172" fmla="*/ 285750 w 359871"/>
                  <a:gd name="connsiteY172" fmla="*/ 203835 h 268604"/>
                  <a:gd name="connsiteX173" fmla="*/ 280035 w 359871"/>
                  <a:gd name="connsiteY173" fmla="*/ 209550 h 268604"/>
                  <a:gd name="connsiteX174" fmla="*/ 280035 w 359871"/>
                  <a:gd name="connsiteY174" fmla="*/ 209550 h 268604"/>
                  <a:gd name="connsiteX175" fmla="*/ 279083 w 359871"/>
                  <a:gd name="connsiteY175" fmla="*/ 210503 h 268604"/>
                  <a:gd name="connsiteX176" fmla="*/ 278130 w 359871"/>
                  <a:gd name="connsiteY176" fmla="*/ 211455 h 268604"/>
                  <a:gd name="connsiteX177" fmla="*/ 278130 w 359871"/>
                  <a:gd name="connsiteY177" fmla="*/ 212408 h 268604"/>
                  <a:gd name="connsiteX178" fmla="*/ 274320 w 359871"/>
                  <a:gd name="connsiteY178" fmla="*/ 218123 h 268604"/>
                  <a:gd name="connsiteX179" fmla="*/ 274320 w 359871"/>
                  <a:gd name="connsiteY179" fmla="*/ 218123 h 268604"/>
                  <a:gd name="connsiteX180" fmla="*/ 274320 w 359871"/>
                  <a:gd name="connsiteY180" fmla="*/ 219075 h 268604"/>
                  <a:gd name="connsiteX181" fmla="*/ 270510 w 359871"/>
                  <a:gd name="connsiteY181" fmla="*/ 228600 h 268604"/>
                  <a:gd name="connsiteX182" fmla="*/ 271463 w 359871"/>
                  <a:gd name="connsiteY182" fmla="*/ 252413 h 268604"/>
                  <a:gd name="connsiteX183" fmla="*/ 299085 w 359871"/>
                  <a:gd name="connsiteY183" fmla="*/ 262890 h 268604"/>
                  <a:gd name="connsiteX184" fmla="*/ 311467 w 359871"/>
                  <a:gd name="connsiteY184" fmla="*/ 268605 h 268604"/>
                  <a:gd name="connsiteX185" fmla="*/ 101918 w 359871"/>
                  <a:gd name="connsiteY185" fmla="*/ 268605 h 268604"/>
                  <a:gd name="connsiteX186" fmla="*/ 135255 w 359871"/>
                  <a:gd name="connsiteY186" fmla="*/ 251460 h 268604"/>
                  <a:gd name="connsiteX187" fmla="*/ 158115 w 359871"/>
                  <a:gd name="connsiteY187" fmla="*/ 237173 h 268604"/>
                  <a:gd name="connsiteX188" fmla="*/ 79057 w 359871"/>
                  <a:gd name="connsiteY188" fmla="*/ 200978 h 268604"/>
                  <a:gd name="connsiteX189" fmla="*/ 76200 w 359871"/>
                  <a:gd name="connsiteY189" fmla="*/ 200025 h 268604"/>
                  <a:gd name="connsiteX190" fmla="*/ 81915 w 359871"/>
                  <a:gd name="connsiteY190" fmla="*/ 196215 h 268604"/>
                  <a:gd name="connsiteX191" fmla="*/ 85725 w 359871"/>
                  <a:gd name="connsiteY191" fmla="*/ 195263 h 268604"/>
                  <a:gd name="connsiteX192" fmla="*/ 89535 w 359871"/>
                  <a:gd name="connsiteY192" fmla="*/ 197167 h 268604"/>
                  <a:gd name="connsiteX193" fmla="*/ 79057 w 359871"/>
                  <a:gd name="connsiteY193" fmla="*/ 200978 h 268604"/>
                  <a:gd name="connsiteX194" fmla="*/ 952 w 359871"/>
                  <a:gd name="connsiteY194" fmla="*/ 189548 h 268604"/>
                  <a:gd name="connsiteX195" fmla="*/ 0 w 359871"/>
                  <a:gd name="connsiteY195" fmla="*/ 188595 h 268604"/>
                  <a:gd name="connsiteX196" fmla="*/ 16193 w 359871"/>
                  <a:gd name="connsiteY196" fmla="*/ 162878 h 268604"/>
                  <a:gd name="connsiteX197" fmla="*/ 33338 w 359871"/>
                  <a:gd name="connsiteY197" fmla="*/ 148590 h 268604"/>
                  <a:gd name="connsiteX198" fmla="*/ 61913 w 359871"/>
                  <a:gd name="connsiteY198" fmla="*/ 125730 h 268604"/>
                  <a:gd name="connsiteX199" fmla="*/ 75248 w 359871"/>
                  <a:gd name="connsiteY199" fmla="*/ 126683 h 268604"/>
                  <a:gd name="connsiteX200" fmla="*/ 69532 w 359871"/>
                  <a:gd name="connsiteY200" fmla="*/ 129540 h 268604"/>
                  <a:gd name="connsiteX201" fmla="*/ 67627 w 359871"/>
                  <a:gd name="connsiteY201" fmla="*/ 128588 h 268604"/>
                  <a:gd name="connsiteX202" fmla="*/ 68580 w 359871"/>
                  <a:gd name="connsiteY202" fmla="*/ 126683 h 268604"/>
                  <a:gd name="connsiteX203" fmla="*/ 52388 w 359871"/>
                  <a:gd name="connsiteY203" fmla="*/ 141923 h 268604"/>
                  <a:gd name="connsiteX204" fmla="*/ 40957 w 359871"/>
                  <a:gd name="connsiteY204" fmla="*/ 155258 h 268604"/>
                  <a:gd name="connsiteX205" fmla="*/ 40005 w 359871"/>
                  <a:gd name="connsiteY205" fmla="*/ 154305 h 268604"/>
                  <a:gd name="connsiteX206" fmla="*/ 952 w 359871"/>
                  <a:gd name="connsiteY206" fmla="*/ 189548 h 268604"/>
                  <a:gd name="connsiteX207" fmla="*/ 43815 w 359871"/>
                  <a:gd name="connsiteY207" fmla="*/ 156210 h 268604"/>
                  <a:gd name="connsiteX208" fmla="*/ 41910 w 359871"/>
                  <a:gd name="connsiteY208" fmla="*/ 158115 h 268604"/>
                  <a:gd name="connsiteX209" fmla="*/ 40005 w 359871"/>
                  <a:gd name="connsiteY209" fmla="*/ 160020 h 268604"/>
                  <a:gd name="connsiteX210" fmla="*/ 39052 w 359871"/>
                  <a:gd name="connsiteY210" fmla="*/ 159067 h 268604"/>
                  <a:gd name="connsiteX211" fmla="*/ 42863 w 359871"/>
                  <a:gd name="connsiteY211" fmla="*/ 154305 h 268604"/>
                  <a:gd name="connsiteX212" fmla="*/ 43815 w 359871"/>
                  <a:gd name="connsiteY212" fmla="*/ 156210 h 268604"/>
                  <a:gd name="connsiteX213" fmla="*/ 67627 w 359871"/>
                  <a:gd name="connsiteY213" fmla="*/ 232410 h 268604"/>
                  <a:gd name="connsiteX214" fmla="*/ 66675 w 359871"/>
                  <a:gd name="connsiteY214" fmla="*/ 234315 h 268604"/>
                  <a:gd name="connsiteX215" fmla="*/ 67627 w 359871"/>
                  <a:gd name="connsiteY215" fmla="*/ 235267 h 268604"/>
                  <a:gd name="connsiteX216" fmla="*/ 63818 w 359871"/>
                  <a:gd name="connsiteY216" fmla="*/ 238125 h 268604"/>
                  <a:gd name="connsiteX217" fmla="*/ 62865 w 359871"/>
                  <a:gd name="connsiteY217" fmla="*/ 238125 h 268604"/>
                  <a:gd name="connsiteX218" fmla="*/ 60960 w 359871"/>
                  <a:gd name="connsiteY218" fmla="*/ 240030 h 268604"/>
                  <a:gd name="connsiteX219" fmla="*/ 58102 w 359871"/>
                  <a:gd name="connsiteY219" fmla="*/ 239078 h 268604"/>
                  <a:gd name="connsiteX220" fmla="*/ 61913 w 359871"/>
                  <a:gd name="connsiteY220" fmla="*/ 235267 h 268604"/>
                  <a:gd name="connsiteX221" fmla="*/ 63818 w 359871"/>
                  <a:gd name="connsiteY221" fmla="*/ 233363 h 268604"/>
                  <a:gd name="connsiteX222" fmla="*/ 64770 w 359871"/>
                  <a:gd name="connsiteY222" fmla="*/ 232410 h 268604"/>
                  <a:gd name="connsiteX223" fmla="*/ 67627 w 359871"/>
                  <a:gd name="connsiteY223" fmla="*/ 232410 h 268604"/>
                  <a:gd name="connsiteX224" fmla="*/ 58102 w 359871"/>
                  <a:gd name="connsiteY224" fmla="*/ 228600 h 268604"/>
                  <a:gd name="connsiteX225" fmla="*/ 58102 w 359871"/>
                  <a:gd name="connsiteY225" fmla="*/ 228600 h 268604"/>
                  <a:gd name="connsiteX226" fmla="*/ 52388 w 359871"/>
                  <a:gd name="connsiteY226" fmla="*/ 232410 h 268604"/>
                  <a:gd name="connsiteX227" fmla="*/ 45720 w 359871"/>
                  <a:gd name="connsiteY227" fmla="*/ 235267 h 268604"/>
                  <a:gd name="connsiteX228" fmla="*/ 45720 w 359871"/>
                  <a:gd name="connsiteY228" fmla="*/ 235267 h 268604"/>
                  <a:gd name="connsiteX229" fmla="*/ 44768 w 359871"/>
                  <a:gd name="connsiteY229" fmla="*/ 235267 h 268604"/>
                  <a:gd name="connsiteX230" fmla="*/ 40005 w 359871"/>
                  <a:gd name="connsiteY230" fmla="*/ 239078 h 268604"/>
                  <a:gd name="connsiteX231" fmla="*/ 39052 w 359871"/>
                  <a:gd name="connsiteY231" fmla="*/ 240030 h 268604"/>
                  <a:gd name="connsiteX232" fmla="*/ 39052 w 359871"/>
                  <a:gd name="connsiteY232" fmla="*/ 240030 h 268604"/>
                  <a:gd name="connsiteX233" fmla="*/ 39052 w 359871"/>
                  <a:gd name="connsiteY233" fmla="*/ 240030 h 268604"/>
                  <a:gd name="connsiteX234" fmla="*/ 38100 w 359871"/>
                  <a:gd name="connsiteY234" fmla="*/ 240983 h 268604"/>
                  <a:gd name="connsiteX235" fmla="*/ 38100 w 359871"/>
                  <a:gd name="connsiteY235" fmla="*/ 240983 h 268604"/>
                  <a:gd name="connsiteX236" fmla="*/ 38100 w 359871"/>
                  <a:gd name="connsiteY236" fmla="*/ 240983 h 268604"/>
                  <a:gd name="connsiteX237" fmla="*/ 37148 w 359871"/>
                  <a:gd name="connsiteY237" fmla="*/ 241935 h 268604"/>
                  <a:gd name="connsiteX238" fmla="*/ 36195 w 359871"/>
                  <a:gd name="connsiteY238" fmla="*/ 242888 h 268604"/>
                  <a:gd name="connsiteX239" fmla="*/ 35243 w 359871"/>
                  <a:gd name="connsiteY239" fmla="*/ 242888 h 268604"/>
                  <a:gd name="connsiteX240" fmla="*/ 35243 w 359871"/>
                  <a:gd name="connsiteY240" fmla="*/ 242888 h 268604"/>
                  <a:gd name="connsiteX241" fmla="*/ 34290 w 359871"/>
                  <a:gd name="connsiteY241" fmla="*/ 242888 h 268604"/>
                  <a:gd name="connsiteX242" fmla="*/ 33338 w 359871"/>
                  <a:gd name="connsiteY242" fmla="*/ 242888 h 268604"/>
                  <a:gd name="connsiteX243" fmla="*/ 33338 w 359871"/>
                  <a:gd name="connsiteY243" fmla="*/ 242888 h 268604"/>
                  <a:gd name="connsiteX244" fmla="*/ 33338 w 359871"/>
                  <a:gd name="connsiteY244" fmla="*/ 242888 h 268604"/>
                  <a:gd name="connsiteX245" fmla="*/ 31432 w 359871"/>
                  <a:gd name="connsiteY245" fmla="*/ 244792 h 268604"/>
                  <a:gd name="connsiteX246" fmla="*/ 28575 w 359871"/>
                  <a:gd name="connsiteY246" fmla="*/ 247650 h 268604"/>
                  <a:gd name="connsiteX247" fmla="*/ 28575 w 359871"/>
                  <a:gd name="connsiteY247" fmla="*/ 247650 h 268604"/>
                  <a:gd name="connsiteX248" fmla="*/ 28575 w 359871"/>
                  <a:gd name="connsiteY248" fmla="*/ 247650 h 268604"/>
                  <a:gd name="connsiteX249" fmla="*/ 28575 w 359871"/>
                  <a:gd name="connsiteY249" fmla="*/ 247650 h 268604"/>
                  <a:gd name="connsiteX250" fmla="*/ 28575 w 359871"/>
                  <a:gd name="connsiteY250" fmla="*/ 247650 h 268604"/>
                  <a:gd name="connsiteX251" fmla="*/ 28575 w 359871"/>
                  <a:gd name="connsiteY251" fmla="*/ 247650 h 268604"/>
                  <a:gd name="connsiteX252" fmla="*/ 28575 w 359871"/>
                  <a:gd name="connsiteY252" fmla="*/ 248603 h 268604"/>
                  <a:gd name="connsiteX253" fmla="*/ 28575 w 359871"/>
                  <a:gd name="connsiteY253" fmla="*/ 248603 h 268604"/>
                  <a:gd name="connsiteX254" fmla="*/ 28575 w 359871"/>
                  <a:gd name="connsiteY254" fmla="*/ 248603 h 268604"/>
                  <a:gd name="connsiteX255" fmla="*/ 28575 w 359871"/>
                  <a:gd name="connsiteY255" fmla="*/ 248603 h 268604"/>
                  <a:gd name="connsiteX256" fmla="*/ 28575 w 359871"/>
                  <a:gd name="connsiteY256" fmla="*/ 248603 h 268604"/>
                  <a:gd name="connsiteX257" fmla="*/ 28575 w 359871"/>
                  <a:gd name="connsiteY257" fmla="*/ 247650 h 268604"/>
                  <a:gd name="connsiteX258" fmla="*/ 28575 w 359871"/>
                  <a:gd name="connsiteY258" fmla="*/ 247650 h 268604"/>
                  <a:gd name="connsiteX259" fmla="*/ 28575 w 359871"/>
                  <a:gd name="connsiteY259" fmla="*/ 247650 h 268604"/>
                  <a:gd name="connsiteX260" fmla="*/ 30480 w 359871"/>
                  <a:gd name="connsiteY260" fmla="*/ 245745 h 268604"/>
                  <a:gd name="connsiteX261" fmla="*/ 30480 w 359871"/>
                  <a:gd name="connsiteY261" fmla="*/ 245745 h 268604"/>
                  <a:gd name="connsiteX262" fmla="*/ 31432 w 359871"/>
                  <a:gd name="connsiteY262" fmla="*/ 244792 h 268604"/>
                  <a:gd name="connsiteX263" fmla="*/ 32385 w 359871"/>
                  <a:gd name="connsiteY263" fmla="*/ 243840 h 268604"/>
                  <a:gd name="connsiteX264" fmla="*/ 32385 w 359871"/>
                  <a:gd name="connsiteY264" fmla="*/ 243840 h 268604"/>
                  <a:gd name="connsiteX265" fmla="*/ 34290 w 359871"/>
                  <a:gd name="connsiteY265" fmla="*/ 241935 h 268604"/>
                  <a:gd name="connsiteX266" fmla="*/ 34290 w 359871"/>
                  <a:gd name="connsiteY266" fmla="*/ 241935 h 268604"/>
                  <a:gd name="connsiteX267" fmla="*/ 34290 w 359871"/>
                  <a:gd name="connsiteY267" fmla="*/ 241935 h 268604"/>
                  <a:gd name="connsiteX268" fmla="*/ 35243 w 359871"/>
                  <a:gd name="connsiteY268" fmla="*/ 240983 h 268604"/>
                  <a:gd name="connsiteX269" fmla="*/ 36195 w 359871"/>
                  <a:gd name="connsiteY269" fmla="*/ 240030 h 268604"/>
                  <a:gd name="connsiteX270" fmla="*/ 36195 w 359871"/>
                  <a:gd name="connsiteY270" fmla="*/ 240030 h 268604"/>
                  <a:gd name="connsiteX271" fmla="*/ 36195 w 359871"/>
                  <a:gd name="connsiteY271" fmla="*/ 240030 h 268604"/>
                  <a:gd name="connsiteX272" fmla="*/ 36195 w 359871"/>
                  <a:gd name="connsiteY272" fmla="*/ 240030 h 268604"/>
                  <a:gd name="connsiteX273" fmla="*/ 37148 w 359871"/>
                  <a:gd name="connsiteY273" fmla="*/ 239078 h 268604"/>
                  <a:gd name="connsiteX274" fmla="*/ 37148 w 359871"/>
                  <a:gd name="connsiteY274" fmla="*/ 239078 h 268604"/>
                  <a:gd name="connsiteX275" fmla="*/ 37148 w 359871"/>
                  <a:gd name="connsiteY275" fmla="*/ 239078 h 268604"/>
                  <a:gd name="connsiteX276" fmla="*/ 37148 w 359871"/>
                  <a:gd name="connsiteY276" fmla="*/ 238125 h 268604"/>
                  <a:gd name="connsiteX277" fmla="*/ 37148 w 359871"/>
                  <a:gd name="connsiteY277" fmla="*/ 238125 h 268604"/>
                  <a:gd name="connsiteX278" fmla="*/ 37148 w 359871"/>
                  <a:gd name="connsiteY278" fmla="*/ 237173 h 268604"/>
                  <a:gd name="connsiteX279" fmla="*/ 37148 w 359871"/>
                  <a:gd name="connsiteY279" fmla="*/ 237173 h 268604"/>
                  <a:gd name="connsiteX280" fmla="*/ 39052 w 359871"/>
                  <a:gd name="connsiteY280" fmla="*/ 234315 h 268604"/>
                  <a:gd name="connsiteX281" fmla="*/ 39052 w 359871"/>
                  <a:gd name="connsiteY281" fmla="*/ 234315 h 268604"/>
                  <a:gd name="connsiteX282" fmla="*/ 37148 w 359871"/>
                  <a:gd name="connsiteY282" fmla="*/ 236220 h 268604"/>
                  <a:gd name="connsiteX283" fmla="*/ 36195 w 359871"/>
                  <a:gd name="connsiteY283" fmla="*/ 235267 h 268604"/>
                  <a:gd name="connsiteX284" fmla="*/ 37148 w 359871"/>
                  <a:gd name="connsiteY284" fmla="*/ 234315 h 268604"/>
                  <a:gd name="connsiteX285" fmla="*/ 37148 w 359871"/>
                  <a:gd name="connsiteY285" fmla="*/ 234315 h 268604"/>
                  <a:gd name="connsiteX286" fmla="*/ 40005 w 359871"/>
                  <a:gd name="connsiteY286" fmla="*/ 231458 h 268604"/>
                  <a:gd name="connsiteX287" fmla="*/ 41910 w 359871"/>
                  <a:gd name="connsiteY287" fmla="*/ 230505 h 268604"/>
                  <a:gd name="connsiteX288" fmla="*/ 41910 w 359871"/>
                  <a:gd name="connsiteY288" fmla="*/ 230505 h 268604"/>
                  <a:gd name="connsiteX289" fmla="*/ 42863 w 359871"/>
                  <a:gd name="connsiteY289" fmla="*/ 229553 h 268604"/>
                  <a:gd name="connsiteX290" fmla="*/ 42863 w 359871"/>
                  <a:gd name="connsiteY290" fmla="*/ 229553 h 268604"/>
                  <a:gd name="connsiteX291" fmla="*/ 62865 w 359871"/>
                  <a:gd name="connsiteY291" fmla="*/ 221933 h 268604"/>
                  <a:gd name="connsiteX292" fmla="*/ 71438 w 359871"/>
                  <a:gd name="connsiteY292" fmla="*/ 221933 h 268604"/>
                  <a:gd name="connsiteX293" fmla="*/ 76200 w 359871"/>
                  <a:gd name="connsiteY293" fmla="*/ 222885 h 268604"/>
                  <a:gd name="connsiteX294" fmla="*/ 58102 w 359871"/>
                  <a:gd name="connsiteY294" fmla="*/ 228600 h 268604"/>
                  <a:gd name="connsiteX295" fmla="*/ 68580 w 359871"/>
                  <a:gd name="connsiteY295" fmla="*/ 193358 h 268604"/>
                  <a:gd name="connsiteX296" fmla="*/ 70485 w 359871"/>
                  <a:gd name="connsiteY296" fmla="*/ 192405 h 268604"/>
                  <a:gd name="connsiteX297" fmla="*/ 66675 w 359871"/>
                  <a:gd name="connsiteY297" fmla="*/ 192405 h 268604"/>
                  <a:gd name="connsiteX298" fmla="*/ 65723 w 359871"/>
                  <a:gd name="connsiteY298" fmla="*/ 191453 h 268604"/>
                  <a:gd name="connsiteX299" fmla="*/ 57150 w 359871"/>
                  <a:gd name="connsiteY299" fmla="*/ 193358 h 268604"/>
                  <a:gd name="connsiteX300" fmla="*/ 46673 w 359871"/>
                  <a:gd name="connsiteY300" fmla="*/ 198120 h 268604"/>
                  <a:gd name="connsiteX301" fmla="*/ 30480 w 359871"/>
                  <a:gd name="connsiteY301" fmla="*/ 206692 h 268604"/>
                  <a:gd name="connsiteX302" fmla="*/ 29527 w 359871"/>
                  <a:gd name="connsiteY302" fmla="*/ 205740 h 268604"/>
                  <a:gd name="connsiteX303" fmla="*/ 33338 w 359871"/>
                  <a:gd name="connsiteY303" fmla="*/ 201930 h 268604"/>
                  <a:gd name="connsiteX304" fmla="*/ 32385 w 359871"/>
                  <a:gd name="connsiteY304" fmla="*/ 200978 h 268604"/>
                  <a:gd name="connsiteX305" fmla="*/ 47625 w 359871"/>
                  <a:gd name="connsiteY305" fmla="*/ 187642 h 268604"/>
                  <a:gd name="connsiteX306" fmla="*/ 47625 w 359871"/>
                  <a:gd name="connsiteY306" fmla="*/ 185738 h 268604"/>
                  <a:gd name="connsiteX307" fmla="*/ 52388 w 359871"/>
                  <a:gd name="connsiteY307" fmla="*/ 180023 h 268604"/>
                  <a:gd name="connsiteX308" fmla="*/ 57150 w 359871"/>
                  <a:gd name="connsiteY308" fmla="*/ 175260 h 268604"/>
                  <a:gd name="connsiteX309" fmla="*/ 55245 w 359871"/>
                  <a:gd name="connsiteY309" fmla="*/ 173355 h 268604"/>
                  <a:gd name="connsiteX310" fmla="*/ 49530 w 359871"/>
                  <a:gd name="connsiteY310" fmla="*/ 172403 h 268604"/>
                  <a:gd name="connsiteX311" fmla="*/ 52388 w 359871"/>
                  <a:gd name="connsiteY311" fmla="*/ 170498 h 268604"/>
                  <a:gd name="connsiteX312" fmla="*/ 51435 w 359871"/>
                  <a:gd name="connsiteY312" fmla="*/ 169545 h 268604"/>
                  <a:gd name="connsiteX313" fmla="*/ 54293 w 359871"/>
                  <a:gd name="connsiteY313" fmla="*/ 166688 h 268604"/>
                  <a:gd name="connsiteX314" fmla="*/ 60007 w 359871"/>
                  <a:gd name="connsiteY314" fmla="*/ 164783 h 268604"/>
                  <a:gd name="connsiteX315" fmla="*/ 48577 w 359871"/>
                  <a:gd name="connsiteY315" fmla="*/ 163830 h 268604"/>
                  <a:gd name="connsiteX316" fmla="*/ 60960 w 359871"/>
                  <a:gd name="connsiteY316" fmla="*/ 148590 h 268604"/>
                  <a:gd name="connsiteX317" fmla="*/ 62865 w 359871"/>
                  <a:gd name="connsiteY317" fmla="*/ 149542 h 268604"/>
                  <a:gd name="connsiteX318" fmla="*/ 59055 w 359871"/>
                  <a:gd name="connsiteY318" fmla="*/ 154305 h 268604"/>
                  <a:gd name="connsiteX319" fmla="*/ 71438 w 359871"/>
                  <a:gd name="connsiteY319" fmla="*/ 157163 h 268604"/>
                  <a:gd name="connsiteX320" fmla="*/ 69532 w 359871"/>
                  <a:gd name="connsiteY320" fmla="*/ 158115 h 268604"/>
                  <a:gd name="connsiteX321" fmla="*/ 78105 w 359871"/>
                  <a:gd name="connsiteY321" fmla="*/ 160973 h 268604"/>
                  <a:gd name="connsiteX322" fmla="*/ 73343 w 359871"/>
                  <a:gd name="connsiteY322" fmla="*/ 160973 h 268604"/>
                  <a:gd name="connsiteX323" fmla="*/ 119063 w 359871"/>
                  <a:gd name="connsiteY323" fmla="*/ 179070 h 268604"/>
                  <a:gd name="connsiteX324" fmla="*/ 83820 w 359871"/>
                  <a:gd name="connsiteY324" fmla="*/ 189548 h 268604"/>
                  <a:gd name="connsiteX325" fmla="*/ 80010 w 359871"/>
                  <a:gd name="connsiteY325" fmla="*/ 188595 h 268604"/>
                  <a:gd name="connsiteX326" fmla="*/ 79057 w 359871"/>
                  <a:gd name="connsiteY326" fmla="*/ 190500 h 268604"/>
                  <a:gd name="connsiteX327" fmla="*/ 74295 w 359871"/>
                  <a:gd name="connsiteY327" fmla="*/ 191453 h 268604"/>
                  <a:gd name="connsiteX328" fmla="*/ 68580 w 359871"/>
                  <a:gd name="connsiteY328" fmla="*/ 193358 h 268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Lst>
                <a:rect l="l" t="t" r="r" b="b"/>
                <a:pathLst>
                  <a:path w="359871" h="268604">
                    <a:moveTo>
                      <a:pt x="158115" y="237173"/>
                    </a:moveTo>
                    <a:cubicBezTo>
                      <a:pt x="160973" y="234315"/>
                      <a:pt x="163830" y="231458"/>
                      <a:pt x="166688" y="227648"/>
                    </a:cubicBezTo>
                    <a:lnTo>
                      <a:pt x="166688" y="227648"/>
                    </a:lnTo>
                    <a:cubicBezTo>
                      <a:pt x="172402" y="221933"/>
                      <a:pt x="177165" y="215265"/>
                      <a:pt x="183833" y="210503"/>
                    </a:cubicBezTo>
                    <a:cubicBezTo>
                      <a:pt x="185738" y="208598"/>
                      <a:pt x="187643" y="207645"/>
                      <a:pt x="189548" y="205740"/>
                    </a:cubicBezTo>
                    <a:cubicBezTo>
                      <a:pt x="190500" y="204788"/>
                      <a:pt x="190500" y="203835"/>
                      <a:pt x="190500" y="203835"/>
                    </a:cubicBezTo>
                    <a:cubicBezTo>
                      <a:pt x="187643" y="204788"/>
                      <a:pt x="186690" y="206692"/>
                      <a:pt x="183833" y="207645"/>
                    </a:cubicBezTo>
                    <a:cubicBezTo>
                      <a:pt x="182880" y="207645"/>
                      <a:pt x="182880" y="206692"/>
                      <a:pt x="182880" y="206692"/>
                    </a:cubicBezTo>
                    <a:cubicBezTo>
                      <a:pt x="184785" y="205740"/>
                      <a:pt x="186690" y="203835"/>
                      <a:pt x="188595" y="202883"/>
                    </a:cubicBezTo>
                    <a:cubicBezTo>
                      <a:pt x="188595" y="202883"/>
                      <a:pt x="188595" y="202883"/>
                      <a:pt x="188595" y="202883"/>
                    </a:cubicBezTo>
                    <a:cubicBezTo>
                      <a:pt x="187643" y="202883"/>
                      <a:pt x="187643" y="201930"/>
                      <a:pt x="187643" y="201930"/>
                    </a:cubicBezTo>
                    <a:cubicBezTo>
                      <a:pt x="180975" y="201930"/>
                      <a:pt x="176213" y="205740"/>
                      <a:pt x="171450" y="210503"/>
                    </a:cubicBezTo>
                    <a:cubicBezTo>
                      <a:pt x="170498" y="211455"/>
                      <a:pt x="169545" y="209550"/>
                      <a:pt x="168593" y="209550"/>
                    </a:cubicBezTo>
                    <a:cubicBezTo>
                      <a:pt x="160973" y="212408"/>
                      <a:pt x="155258" y="219075"/>
                      <a:pt x="147638" y="221933"/>
                    </a:cubicBezTo>
                    <a:lnTo>
                      <a:pt x="147638" y="220980"/>
                    </a:lnTo>
                    <a:cubicBezTo>
                      <a:pt x="144780" y="221933"/>
                      <a:pt x="141923" y="223838"/>
                      <a:pt x="138113" y="224790"/>
                    </a:cubicBezTo>
                    <a:cubicBezTo>
                      <a:pt x="133350" y="225742"/>
                      <a:pt x="129540" y="225742"/>
                      <a:pt x="125730" y="225742"/>
                    </a:cubicBezTo>
                    <a:cubicBezTo>
                      <a:pt x="120015" y="226695"/>
                      <a:pt x="113348" y="227648"/>
                      <a:pt x="107632" y="228600"/>
                    </a:cubicBezTo>
                    <a:cubicBezTo>
                      <a:pt x="107632" y="228600"/>
                      <a:pt x="107632" y="228600"/>
                      <a:pt x="106680" y="228600"/>
                    </a:cubicBezTo>
                    <a:cubicBezTo>
                      <a:pt x="103823" y="229553"/>
                      <a:pt x="100013" y="230505"/>
                      <a:pt x="97155" y="232410"/>
                    </a:cubicBezTo>
                    <a:cubicBezTo>
                      <a:pt x="97155" y="232410"/>
                      <a:pt x="97155" y="232410"/>
                      <a:pt x="97155" y="232410"/>
                    </a:cubicBezTo>
                    <a:cubicBezTo>
                      <a:pt x="97155" y="232410"/>
                      <a:pt x="96202" y="233363"/>
                      <a:pt x="96202" y="233363"/>
                    </a:cubicBezTo>
                    <a:cubicBezTo>
                      <a:pt x="95250" y="234315"/>
                      <a:pt x="94298" y="235267"/>
                      <a:pt x="92393" y="236220"/>
                    </a:cubicBezTo>
                    <a:cubicBezTo>
                      <a:pt x="89535" y="238125"/>
                      <a:pt x="86677" y="240983"/>
                      <a:pt x="83820" y="242888"/>
                    </a:cubicBezTo>
                    <a:cubicBezTo>
                      <a:pt x="83820" y="242888"/>
                      <a:pt x="82868" y="242888"/>
                      <a:pt x="82868" y="242888"/>
                    </a:cubicBezTo>
                    <a:cubicBezTo>
                      <a:pt x="80010" y="245745"/>
                      <a:pt x="77152" y="248603"/>
                      <a:pt x="74295" y="250508"/>
                    </a:cubicBezTo>
                    <a:cubicBezTo>
                      <a:pt x="74295" y="250508"/>
                      <a:pt x="73343" y="250508"/>
                      <a:pt x="72390" y="250508"/>
                    </a:cubicBezTo>
                    <a:cubicBezTo>
                      <a:pt x="72390" y="250508"/>
                      <a:pt x="72390" y="250508"/>
                      <a:pt x="72390" y="250508"/>
                    </a:cubicBezTo>
                    <a:cubicBezTo>
                      <a:pt x="72390" y="250508"/>
                      <a:pt x="72390" y="250508"/>
                      <a:pt x="72390" y="249555"/>
                    </a:cubicBezTo>
                    <a:cubicBezTo>
                      <a:pt x="72390" y="248603"/>
                      <a:pt x="73343" y="247650"/>
                      <a:pt x="73343" y="247650"/>
                    </a:cubicBezTo>
                    <a:cubicBezTo>
                      <a:pt x="74295" y="246698"/>
                      <a:pt x="74295" y="245745"/>
                      <a:pt x="75248" y="245745"/>
                    </a:cubicBezTo>
                    <a:cubicBezTo>
                      <a:pt x="76200" y="244792"/>
                      <a:pt x="76200" y="243840"/>
                      <a:pt x="77152" y="242888"/>
                    </a:cubicBezTo>
                    <a:cubicBezTo>
                      <a:pt x="77152" y="242888"/>
                      <a:pt x="77152" y="241935"/>
                      <a:pt x="77152" y="241935"/>
                    </a:cubicBezTo>
                    <a:cubicBezTo>
                      <a:pt x="77152" y="241935"/>
                      <a:pt x="77152" y="241935"/>
                      <a:pt x="76200" y="241935"/>
                    </a:cubicBezTo>
                    <a:cubicBezTo>
                      <a:pt x="79057" y="239078"/>
                      <a:pt x="81915" y="237173"/>
                      <a:pt x="84773" y="235267"/>
                    </a:cubicBezTo>
                    <a:lnTo>
                      <a:pt x="84773" y="235267"/>
                    </a:lnTo>
                    <a:cubicBezTo>
                      <a:pt x="84773" y="235267"/>
                      <a:pt x="83820" y="235267"/>
                      <a:pt x="83820" y="234315"/>
                    </a:cubicBezTo>
                    <a:cubicBezTo>
                      <a:pt x="83820" y="234315"/>
                      <a:pt x="84773" y="233363"/>
                      <a:pt x="84773" y="233363"/>
                    </a:cubicBezTo>
                    <a:cubicBezTo>
                      <a:pt x="84773" y="233363"/>
                      <a:pt x="84773" y="233363"/>
                      <a:pt x="84773" y="233363"/>
                    </a:cubicBezTo>
                    <a:cubicBezTo>
                      <a:pt x="84773" y="233363"/>
                      <a:pt x="84773" y="233363"/>
                      <a:pt x="84773" y="233363"/>
                    </a:cubicBezTo>
                    <a:cubicBezTo>
                      <a:pt x="85725" y="233363"/>
                      <a:pt x="84773" y="234315"/>
                      <a:pt x="84773" y="234315"/>
                    </a:cubicBezTo>
                    <a:cubicBezTo>
                      <a:pt x="83820" y="235267"/>
                      <a:pt x="82868" y="238125"/>
                      <a:pt x="80963" y="237173"/>
                    </a:cubicBezTo>
                    <a:cubicBezTo>
                      <a:pt x="80963" y="237173"/>
                      <a:pt x="80010" y="237173"/>
                      <a:pt x="80010" y="237173"/>
                    </a:cubicBezTo>
                    <a:cubicBezTo>
                      <a:pt x="80010" y="237173"/>
                      <a:pt x="80010" y="237173"/>
                      <a:pt x="79057" y="237173"/>
                    </a:cubicBezTo>
                    <a:cubicBezTo>
                      <a:pt x="79057" y="237173"/>
                      <a:pt x="79057" y="237173"/>
                      <a:pt x="79057" y="237173"/>
                    </a:cubicBezTo>
                    <a:cubicBezTo>
                      <a:pt x="79057" y="237173"/>
                      <a:pt x="79057" y="237173"/>
                      <a:pt x="79057" y="237173"/>
                    </a:cubicBezTo>
                    <a:cubicBezTo>
                      <a:pt x="79057" y="237173"/>
                      <a:pt x="79057" y="237173"/>
                      <a:pt x="79057" y="237173"/>
                    </a:cubicBezTo>
                    <a:cubicBezTo>
                      <a:pt x="79057" y="237173"/>
                      <a:pt x="79057" y="237173"/>
                      <a:pt x="79057" y="237173"/>
                    </a:cubicBezTo>
                    <a:cubicBezTo>
                      <a:pt x="79057" y="237173"/>
                      <a:pt x="79057" y="237173"/>
                      <a:pt x="79057" y="237173"/>
                    </a:cubicBezTo>
                    <a:cubicBezTo>
                      <a:pt x="79057" y="237173"/>
                      <a:pt x="79057" y="237173"/>
                      <a:pt x="79057" y="237173"/>
                    </a:cubicBezTo>
                    <a:cubicBezTo>
                      <a:pt x="79057" y="237173"/>
                      <a:pt x="79057" y="237173"/>
                      <a:pt x="79057" y="236220"/>
                    </a:cubicBezTo>
                    <a:cubicBezTo>
                      <a:pt x="79057" y="236220"/>
                      <a:pt x="79057" y="236220"/>
                      <a:pt x="79057" y="236220"/>
                    </a:cubicBezTo>
                    <a:cubicBezTo>
                      <a:pt x="79057" y="236220"/>
                      <a:pt x="79057" y="235267"/>
                      <a:pt x="80010" y="235267"/>
                    </a:cubicBezTo>
                    <a:cubicBezTo>
                      <a:pt x="80010" y="235267"/>
                      <a:pt x="80010" y="235267"/>
                      <a:pt x="80010" y="234315"/>
                    </a:cubicBezTo>
                    <a:cubicBezTo>
                      <a:pt x="80010" y="234315"/>
                      <a:pt x="80010" y="233363"/>
                      <a:pt x="80963" y="233363"/>
                    </a:cubicBezTo>
                    <a:cubicBezTo>
                      <a:pt x="80963" y="233363"/>
                      <a:pt x="80963" y="232410"/>
                      <a:pt x="80963" y="232410"/>
                    </a:cubicBezTo>
                    <a:cubicBezTo>
                      <a:pt x="81915" y="231458"/>
                      <a:pt x="82868" y="230505"/>
                      <a:pt x="84773" y="229553"/>
                    </a:cubicBezTo>
                    <a:lnTo>
                      <a:pt x="84773" y="229553"/>
                    </a:lnTo>
                    <a:cubicBezTo>
                      <a:pt x="86677" y="228600"/>
                      <a:pt x="88582" y="227648"/>
                      <a:pt x="90488" y="226695"/>
                    </a:cubicBezTo>
                    <a:cubicBezTo>
                      <a:pt x="90488" y="226695"/>
                      <a:pt x="91440" y="225742"/>
                      <a:pt x="91440" y="225742"/>
                    </a:cubicBezTo>
                    <a:cubicBezTo>
                      <a:pt x="88582" y="226695"/>
                      <a:pt x="85725" y="227648"/>
                      <a:pt x="82868" y="229553"/>
                    </a:cubicBezTo>
                    <a:cubicBezTo>
                      <a:pt x="82868" y="229553"/>
                      <a:pt x="81915" y="229553"/>
                      <a:pt x="81915" y="229553"/>
                    </a:cubicBezTo>
                    <a:cubicBezTo>
                      <a:pt x="81915" y="229553"/>
                      <a:pt x="80963" y="229553"/>
                      <a:pt x="80963" y="229553"/>
                    </a:cubicBezTo>
                    <a:cubicBezTo>
                      <a:pt x="80963" y="229553"/>
                      <a:pt x="80963" y="229553"/>
                      <a:pt x="80963" y="229553"/>
                    </a:cubicBezTo>
                    <a:cubicBezTo>
                      <a:pt x="81915" y="228600"/>
                      <a:pt x="82868" y="227648"/>
                      <a:pt x="83820" y="226695"/>
                    </a:cubicBezTo>
                    <a:cubicBezTo>
                      <a:pt x="84773" y="226695"/>
                      <a:pt x="84773" y="226695"/>
                      <a:pt x="84773" y="227648"/>
                    </a:cubicBezTo>
                    <a:cubicBezTo>
                      <a:pt x="100965" y="215265"/>
                      <a:pt x="123825" y="218123"/>
                      <a:pt x="142875" y="211455"/>
                    </a:cubicBezTo>
                    <a:cubicBezTo>
                      <a:pt x="144780" y="210503"/>
                      <a:pt x="145733" y="209550"/>
                      <a:pt x="147638" y="208598"/>
                    </a:cubicBezTo>
                    <a:cubicBezTo>
                      <a:pt x="150495" y="207645"/>
                      <a:pt x="152400" y="204788"/>
                      <a:pt x="155258" y="203835"/>
                    </a:cubicBezTo>
                    <a:cubicBezTo>
                      <a:pt x="159068" y="200978"/>
                      <a:pt x="161925" y="197167"/>
                      <a:pt x="163830" y="192405"/>
                    </a:cubicBezTo>
                    <a:cubicBezTo>
                      <a:pt x="163830" y="191453"/>
                      <a:pt x="162877" y="191453"/>
                      <a:pt x="162877" y="191453"/>
                    </a:cubicBezTo>
                    <a:cubicBezTo>
                      <a:pt x="156210" y="199073"/>
                      <a:pt x="148590" y="203835"/>
                      <a:pt x="140018" y="208598"/>
                    </a:cubicBezTo>
                    <a:cubicBezTo>
                      <a:pt x="129540" y="214313"/>
                      <a:pt x="117157" y="213360"/>
                      <a:pt x="106680" y="214313"/>
                    </a:cubicBezTo>
                    <a:cubicBezTo>
                      <a:pt x="107632" y="213360"/>
                      <a:pt x="108585" y="213360"/>
                      <a:pt x="109538" y="213360"/>
                    </a:cubicBezTo>
                    <a:cubicBezTo>
                      <a:pt x="109538" y="211455"/>
                      <a:pt x="110490" y="211455"/>
                      <a:pt x="111443" y="210503"/>
                    </a:cubicBezTo>
                    <a:lnTo>
                      <a:pt x="113348" y="210503"/>
                    </a:lnTo>
                    <a:cubicBezTo>
                      <a:pt x="114300" y="210503"/>
                      <a:pt x="114300" y="209550"/>
                      <a:pt x="114300" y="209550"/>
                    </a:cubicBezTo>
                    <a:cubicBezTo>
                      <a:pt x="115252" y="209550"/>
                      <a:pt x="117157" y="208598"/>
                      <a:pt x="116205" y="208598"/>
                    </a:cubicBezTo>
                    <a:cubicBezTo>
                      <a:pt x="114300" y="206692"/>
                      <a:pt x="111443" y="210503"/>
                      <a:pt x="108585" y="208598"/>
                    </a:cubicBezTo>
                    <a:cubicBezTo>
                      <a:pt x="109538" y="207645"/>
                      <a:pt x="109538" y="205740"/>
                      <a:pt x="110490" y="205740"/>
                    </a:cubicBezTo>
                    <a:lnTo>
                      <a:pt x="112395" y="205740"/>
                    </a:lnTo>
                    <a:cubicBezTo>
                      <a:pt x="112395" y="204788"/>
                      <a:pt x="113348" y="203835"/>
                      <a:pt x="113348" y="203835"/>
                    </a:cubicBezTo>
                    <a:cubicBezTo>
                      <a:pt x="120968" y="199073"/>
                      <a:pt x="128588" y="195263"/>
                      <a:pt x="135255" y="191453"/>
                    </a:cubicBezTo>
                    <a:cubicBezTo>
                      <a:pt x="133350" y="191453"/>
                      <a:pt x="132398" y="193358"/>
                      <a:pt x="131445" y="192405"/>
                    </a:cubicBezTo>
                    <a:cubicBezTo>
                      <a:pt x="132398" y="192405"/>
                      <a:pt x="131445" y="190500"/>
                      <a:pt x="132398" y="190500"/>
                    </a:cubicBezTo>
                    <a:cubicBezTo>
                      <a:pt x="138113" y="188595"/>
                      <a:pt x="142875" y="185738"/>
                      <a:pt x="148590" y="183833"/>
                    </a:cubicBezTo>
                    <a:cubicBezTo>
                      <a:pt x="146685" y="183833"/>
                      <a:pt x="144780" y="185738"/>
                      <a:pt x="142875" y="183833"/>
                    </a:cubicBezTo>
                    <a:cubicBezTo>
                      <a:pt x="143827" y="182880"/>
                      <a:pt x="144780" y="181928"/>
                      <a:pt x="145733" y="181928"/>
                    </a:cubicBezTo>
                    <a:lnTo>
                      <a:pt x="145733" y="180023"/>
                    </a:lnTo>
                    <a:cubicBezTo>
                      <a:pt x="145733" y="179070"/>
                      <a:pt x="146685" y="179070"/>
                      <a:pt x="146685" y="179070"/>
                    </a:cubicBezTo>
                    <a:cubicBezTo>
                      <a:pt x="145733" y="179070"/>
                      <a:pt x="145733" y="178117"/>
                      <a:pt x="145733" y="178117"/>
                    </a:cubicBezTo>
                    <a:cubicBezTo>
                      <a:pt x="146685" y="177165"/>
                      <a:pt x="147638" y="177165"/>
                      <a:pt x="148590" y="176213"/>
                    </a:cubicBezTo>
                    <a:cubicBezTo>
                      <a:pt x="147638" y="176213"/>
                      <a:pt x="146685" y="176213"/>
                      <a:pt x="146685" y="175260"/>
                    </a:cubicBezTo>
                    <a:cubicBezTo>
                      <a:pt x="148590" y="173355"/>
                      <a:pt x="150495" y="172403"/>
                      <a:pt x="153352" y="172403"/>
                    </a:cubicBezTo>
                    <a:cubicBezTo>
                      <a:pt x="152400" y="171450"/>
                      <a:pt x="151448" y="172403"/>
                      <a:pt x="151448" y="171450"/>
                    </a:cubicBezTo>
                    <a:cubicBezTo>
                      <a:pt x="151448" y="170498"/>
                      <a:pt x="152400" y="170498"/>
                      <a:pt x="152400" y="170498"/>
                    </a:cubicBezTo>
                    <a:lnTo>
                      <a:pt x="152400" y="170498"/>
                    </a:lnTo>
                    <a:cubicBezTo>
                      <a:pt x="151448" y="169545"/>
                      <a:pt x="151448" y="168592"/>
                      <a:pt x="151448" y="168592"/>
                    </a:cubicBezTo>
                    <a:cubicBezTo>
                      <a:pt x="154305" y="164783"/>
                      <a:pt x="154305" y="160020"/>
                      <a:pt x="156210" y="156210"/>
                    </a:cubicBezTo>
                    <a:cubicBezTo>
                      <a:pt x="155258" y="156210"/>
                      <a:pt x="155258" y="156210"/>
                      <a:pt x="155258" y="155258"/>
                    </a:cubicBezTo>
                    <a:cubicBezTo>
                      <a:pt x="150495" y="160973"/>
                      <a:pt x="141923" y="162878"/>
                      <a:pt x="134302" y="164783"/>
                    </a:cubicBezTo>
                    <a:lnTo>
                      <a:pt x="131445" y="164783"/>
                    </a:lnTo>
                    <a:cubicBezTo>
                      <a:pt x="128588" y="165735"/>
                      <a:pt x="125730" y="165735"/>
                      <a:pt x="122873" y="163830"/>
                    </a:cubicBezTo>
                    <a:cubicBezTo>
                      <a:pt x="120968" y="162878"/>
                      <a:pt x="120015" y="160973"/>
                      <a:pt x="118110" y="160020"/>
                    </a:cubicBezTo>
                    <a:cubicBezTo>
                      <a:pt x="114300" y="157163"/>
                      <a:pt x="109538" y="155258"/>
                      <a:pt x="105727" y="154305"/>
                    </a:cubicBezTo>
                    <a:cubicBezTo>
                      <a:pt x="93345" y="150495"/>
                      <a:pt x="80010" y="148590"/>
                      <a:pt x="66675" y="148590"/>
                    </a:cubicBezTo>
                    <a:cubicBezTo>
                      <a:pt x="72390" y="145733"/>
                      <a:pt x="78105" y="145733"/>
                      <a:pt x="84773" y="143828"/>
                    </a:cubicBezTo>
                    <a:cubicBezTo>
                      <a:pt x="93345" y="140970"/>
                      <a:pt x="101918" y="138113"/>
                      <a:pt x="110490" y="139065"/>
                    </a:cubicBezTo>
                    <a:cubicBezTo>
                      <a:pt x="108585" y="138113"/>
                      <a:pt x="106680" y="139065"/>
                      <a:pt x="105727" y="139065"/>
                    </a:cubicBezTo>
                    <a:cubicBezTo>
                      <a:pt x="98107" y="138113"/>
                      <a:pt x="91440" y="140970"/>
                      <a:pt x="83820" y="141923"/>
                    </a:cubicBezTo>
                    <a:cubicBezTo>
                      <a:pt x="79057" y="142875"/>
                      <a:pt x="74295" y="144780"/>
                      <a:pt x="68580" y="145733"/>
                    </a:cubicBezTo>
                    <a:cubicBezTo>
                      <a:pt x="65723" y="146685"/>
                      <a:pt x="63818" y="149542"/>
                      <a:pt x="60007" y="149542"/>
                    </a:cubicBezTo>
                    <a:lnTo>
                      <a:pt x="60007" y="147638"/>
                    </a:lnTo>
                    <a:cubicBezTo>
                      <a:pt x="64770" y="141923"/>
                      <a:pt x="71438" y="135255"/>
                      <a:pt x="79057" y="135255"/>
                    </a:cubicBezTo>
                    <a:cubicBezTo>
                      <a:pt x="88582" y="133350"/>
                      <a:pt x="97155" y="135255"/>
                      <a:pt x="105727" y="136208"/>
                    </a:cubicBezTo>
                    <a:cubicBezTo>
                      <a:pt x="112395" y="137160"/>
                      <a:pt x="118110" y="138113"/>
                      <a:pt x="124777" y="140017"/>
                    </a:cubicBezTo>
                    <a:cubicBezTo>
                      <a:pt x="127635" y="140017"/>
                      <a:pt x="127635" y="143828"/>
                      <a:pt x="129540" y="144780"/>
                    </a:cubicBezTo>
                    <a:cubicBezTo>
                      <a:pt x="132398" y="145733"/>
                      <a:pt x="135255" y="144780"/>
                      <a:pt x="139065" y="146685"/>
                    </a:cubicBezTo>
                    <a:cubicBezTo>
                      <a:pt x="139065" y="145733"/>
                      <a:pt x="138113" y="144780"/>
                      <a:pt x="139065" y="143828"/>
                    </a:cubicBezTo>
                    <a:cubicBezTo>
                      <a:pt x="140970" y="141923"/>
                      <a:pt x="143827" y="144780"/>
                      <a:pt x="145733" y="142875"/>
                    </a:cubicBezTo>
                    <a:cubicBezTo>
                      <a:pt x="149543" y="140017"/>
                      <a:pt x="141923" y="136208"/>
                      <a:pt x="140018" y="132398"/>
                    </a:cubicBezTo>
                    <a:cubicBezTo>
                      <a:pt x="140018" y="131445"/>
                      <a:pt x="140970" y="131445"/>
                      <a:pt x="140970" y="131445"/>
                    </a:cubicBezTo>
                    <a:cubicBezTo>
                      <a:pt x="144780" y="135255"/>
                      <a:pt x="147638" y="139065"/>
                      <a:pt x="153352" y="141923"/>
                    </a:cubicBezTo>
                    <a:cubicBezTo>
                      <a:pt x="156210" y="142875"/>
                      <a:pt x="161925" y="144780"/>
                      <a:pt x="160973" y="140970"/>
                    </a:cubicBezTo>
                    <a:cubicBezTo>
                      <a:pt x="158115" y="135255"/>
                      <a:pt x="153352" y="130492"/>
                      <a:pt x="149543" y="125730"/>
                    </a:cubicBezTo>
                    <a:lnTo>
                      <a:pt x="149543" y="123825"/>
                    </a:lnTo>
                    <a:cubicBezTo>
                      <a:pt x="148590" y="123825"/>
                      <a:pt x="148590" y="122873"/>
                      <a:pt x="147638" y="122873"/>
                    </a:cubicBezTo>
                    <a:lnTo>
                      <a:pt x="147638" y="120015"/>
                    </a:lnTo>
                    <a:cubicBezTo>
                      <a:pt x="145733" y="119063"/>
                      <a:pt x="145733" y="117158"/>
                      <a:pt x="144780" y="115253"/>
                    </a:cubicBezTo>
                    <a:cubicBezTo>
                      <a:pt x="142875" y="112395"/>
                      <a:pt x="143827" y="109538"/>
                      <a:pt x="142875" y="105728"/>
                    </a:cubicBezTo>
                    <a:cubicBezTo>
                      <a:pt x="142875" y="103823"/>
                      <a:pt x="142875" y="100965"/>
                      <a:pt x="141923" y="98108"/>
                    </a:cubicBezTo>
                    <a:cubicBezTo>
                      <a:pt x="140018" y="89535"/>
                      <a:pt x="138113" y="81915"/>
                      <a:pt x="137160" y="73342"/>
                    </a:cubicBezTo>
                    <a:cubicBezTo>
                      <a:pt x="136208" y="63817"/>
                      <a:pt x="142875" y="56197"/>
                      <a:pt x="147638" y="47625"/>
                    </a:cubicBezTo>
                    <a:cubicBezTo>
                      <a:pt x="151448" y="41910"/>
                      <a:pt x="155258" y="35242"/>
                      <a:pt x="161925" y="31433"/>
                    </a:cubicBezTo>
                    <a:cubicBezTo>
                      <a:pt x="163830" y="25718"/>
                      <a:pt x="167640" y="20003"/>
                      <a:pt x="171450" y="15240"/>
                    </a:cubicBezTo>
                    <a:cubicBezTo>
                      <a:pt x="175260" y="10478"/>
                      <a:pt x="181927" y="7620"/>
                      <a:pt x="187643" y="4763"/>
                    </a:cubicBezTo>
                    <a:cubicBezTo>
                      <a:pt x="194310" y="1905"/>
                      <a:pt x="200977" y="0"/>
                      <a:pt x="200977" y="0"/>
                    </a:cubicBezTo>
                    <a:lnTo>
                      <a:pt x="302895" y="0"/>
                    </a:lnTo>
                    <a:cubicBezTo>
                      <a:pt x="302895" y="0"/>
                      <a:pt x="303848" y="0"/>
                      <a:pt x="305753" y="953"/>
                    </a:cubicBezTo>
                    <a:cubicBezTo>
                      <a:pt x="307658" y="1905"/>
                      <a:pt x="311467" y="3810"/>
                      <a:pt x="313373" y="4763"/>
                    </a:cubicBezTo>
                    <a:cubicBezTo>
                      <a:pt x="317183" y="6668"/>
                      <a:pt x="320992" y="9525"/>
                      <a:pt x="322898" y="13335"/>
                    </a:cubicBezTo>
                    <a:cubicBezTo>
                      <a:pt x="323850" y="15240"/>
                      <a:pt x="325755" y="18097"/>
                      <a:pt x="324803" y="20003"/>
                    </a:cubicBezTo>
                    <a:cubicBezTo>
                      <a:pt x="323850" y="22860"/>
                      <a:pt x="322898" y="26670"/>
                      <a:pt x="320992" y="27622"/>
                    </a:cubicBezTo>
                    <a:cubicBezTo>
                      <a:pt x="318135" y="29528"/>
                      <a:pt x="314325" y="29528"/>
                      <a:pt x="310515" y="28575"/>
                    </a:cubicBezTo>
                    <a:cubicBezTo>
                      <a:pt x="308610" y="28575"/>
                      <a:pt x="306705" y="27622"/>
                      <a:pt x="304800" y="27622"/>
                    </a:cubicBezTo>
                    <a:cubicBezTo>
                      <a:pt x="312420" y="30480"/>
                      <a:pt x="320040" y="34290"/>
                      <a:pt x="324803" y="40958"/>
                    </a:cubicBezTo>
                    <a:cubicBezTo>
                      <a:pt x="325755" y="41910"/>
                      <a:pt x="327660" y="42863"/>
                      <a:pt x="329565" y="42863"/>
                    </a:cubicBezTo>
                    <a:cubicBezTo>
                      <a:pt x="330517" y="42863"/>
                      <a:pt x="330517" y="43815"/>
                      <a:pt x="330517" y="44767"/>
                    </a:cubicBezTo>
                    <a:cubicBezTo>
                      <a:pt x="329565" y="45720"/>
                      <a:pt x="328613" y="46672"/>
                      <a:pt x="328613" y="47625"/>
                    </a:cubicBezTo>
                    <a:lnTo>
                      <a:pt x="330517" y="47625"/>
                    </a:lnTo>
                    <a:cubicBezTo>
                      <a:pt x="333375" y="46672"/>
                      <a:pt x="332423" y="41910"/>
                      <a:pt x="336233" y="42863"/>
                    </a:cubicBezTo>
                    <a:cubicBezTo>
                      <a:pt x="339090" y="44767"/>
                      <a:pt x="340042" y="47625"/>
                      <a:pt x="338138" y="50483"/>
                    </a:cubicBezTo>
                    <a:cubicBezTo>
                      <a:pt x="336233" y="52388"/>
                      <a:pt x="334328" y="54292"/>
                      <a:pt x="332423" y="55245"/>
                    </a:cubicBezTo>
                    <a:cubicBezTo>
                      <a:pt x="331470" y="56197"/>
                      <a:pt x="331470" y="58103"/>
                      <a:pt x="332423" y="59055"/>
                    </a:cubicBezTo>
                    <a:cubicBezTo>
                      <a:pt x="334328" y="60960"/>
                      <a:pt x="334328" y="62865"/>
                      <a:pt x="335280" y="64770"/>
                    </a:cubicBezTo>
                    <a:cubicBezTo>
                      <a:pt x="337185" y="68580"/>
                      <a:pt x="337185" y="72390"/>
                      <a:pt x="339090" y="76200"/>
                    </a:cubicBezTo>
                    <a:cubicBezTo>
                      <a:pt x="340995" y="83820"/>
                      <a:pt x="342900" y="91440"/>
                      <a:pt x="342900" y="99060"/>
                    </a:cubicBezTo>
                    <a:cubicBezTo>
                      <a:pt x="342900" y="102870"/>
                      <a:pt x="340995" y="106680"/>
                      <a:pt x="341948" y="110490"/>
                    </a:cubicBezTo>
                    <a:cubicBezTo>
                      <a:pt x="342900" y="114300"/>
                      <a:pt x="345758" y="118110"/>
                      <a:pt x="347663" y="120967"/>
                    </a:cubicBezTo>
                    <a:cubicBezTo>
                      <a:pt x="349567" y="123825"/>
                      <a:pt x="351473" y="125730"/>
                      <a:pt x="353378" y="129540"/>
                    </a:cubicBezTo>
                    <a:cubicBezTo>
                      <a:pt x="356235" y="134303"/>
                      <a:pt x="361950" y="140017"/>
                      <a:pt x="359092" y="145733"/>
                    </a:cubicBezTo>
                    <a:cubicBezTo>
                      <a:pt x="357188" y="149542"/>
                      <a:pt x="351473" y="148590"/>
                      <a:pt x="348615" y="150495"/>
                    </a:cubicBezTo>
                    <a:cubicBezTo>
                      <a:pt x="345758" y="153353"/>
                      <a:pt x="347663" y="157163"/>
                      <a:pt x="349567" y="160020"/>
                    </a:cubicBezTo>
                    <a:cubicBezTo>
                      <a:pt x="352425" y="164783"/>
                      <a:pt x="346710" y="167640"/>
                      <a:pt x="342900" y="169545"/>
                    </a:cubicBezTo>
                    <a:cubicBezTo>
                      <a:pt x="343853" y="171450"/>
                      <a:pt x="345758" y="170498"/>
                      <a:pt x="346710" y="171450"/>
                    </a:cubicBezTo>
                    <a:cubicBezTo>
                      <a:pt x="347663" y="174308"/>
                      <a:pt x="349567" y="175260"/>
                      <a:pt x="348615" y="178117"/>
                    </a:cubicBezTo>
                    <a:cubicBezTo>
                      <a:pt x="346710" y="180975"/>
                      <a:pt x="340042" y="182880"/>
                      <a:pt x="343853" y="187642"/>
                    </a:cubicBezTo>
                    <a:cubicBezTo>
                      <a:pt x="345758" y="191453"/>
                      <a:pt x="344805" y="195263"/>
                      <a:pt x="342900" y="199073"/>
                    </a:cubicBezTo>
                    <a:cubicBezTo>
                      <a:pt x="340995" y="203835"/>
                      <a:pt x="337185" y="205740"/>
                      <a:pt x="333375" y="206692"/>
                    </a:cubicBezTo>
                    <a:cubicBezTo>
                      <a:pt x="330517" y="207645"/>
                      <a:pt x="326708" y="207645"/>
                      <a:pt x="323850" y="207645"/>
                    </a:cubicBezTo>
                    <a:cubicBezTo>
                      <a:pt x="320040" y="205740"/>
                      <a:pt x="319088" y="205740"/>
                      <a:pt x="318135" y="205740"/>
                    </a:cubicBezTo>
                    <a:cubicBezTo>
                      <a:pt x="309563" y="204788"/>
                      <a:pt x="300990" y="201930"/>
                      <a:pt x="292417" y="201930"/>
                    </a:cubicBezTo>
                    <a:cubicBezTo>
                      <a:pt x="289560" y="202883"/>
                      <a:pt x="287655" y="202883"/>
                      <a:pt x="285750" y="203835"/>
                    </a:cubicBezTo>
                    <a:cubicBezTo>
                      <a:pt x="283845" y="205740"/>
                      <a:pt x="280988" y="207645"/>
                      <a:pt x="280035" y="209550"/>
                    </a:cubicBezTo>
                    <a:cubicBezTo>
                      <a:pt x="280035" y="209550"/>
                      <a:pt x="280035" y="209550"/>
                      <a:pt x="280035" y="209550"/>
                    </a:cubicBezTo>
                    <a:cubicBezTo>
                      <a:pt x="280035" y="209550"/>
                      <a:pt x="279083" y="210503"/>
                      <a:pt x="279083" y="210503"/>
                    </a:cubicBezTo>
                    <a:cubicBezTo>
                      <a:pt x="279083" y="210503"/>
                      <a:pt x="279083" y="211455"/>
                      <a:pt x="278130" y="211455"/>
                    </a:cubicBezTo>
                    <a:cubicBezTo>
                      <a:pt x="278130" y="211455"/>
                      <a:pt x="278130" y="211455"/>
                      <a:pt x="278130" y="212408"/>
                    </a:cubicBezTo>
                    <a:cubicBezTo>
                      <a:pt x="276225" y="214313"/>
                      <a:pt x="275273" y="216217"/>
                      <a:pt x="274320" y="218123"/>
                    </a:cubicBezTo>
                    <a:cubicBezTo>
                      <a:pt x="274320" y="218123"/>
                      <a:pt x="274320" y="218123"/>
                      <a:pt x="274320" y="218123"/>
                    </a:cubicBezTo>
                    <a:cubicBezTo>
                      <a:pt x="274320" y="218123"/>
                      <a:pt x="274320" y="219075"/>
                      <a:pt x="274320" y="219075"/>
                    </a:cubicBezTo>
                    <a:cubicBezTo>
                      <a:pt x="272415" y="221933"/>
                      <a:pt x="271463" y="225742"/>
                      <a:pt x="270510" y="228600"/>
                    </a:cubicBezTo>
                    <a:cubicBezTo>
                      <a:pt x="266700" y="240030"/>
                      <a:pt x="268605" y="250508"/>
                      <a:pt x="271463" y="252413"/>
                    </a:cubicBezTo>
                    <a:cubicBezTo>
                      <a:pt x="272415" y="253365"/>
                      <a:pt x="288608" y="258128"/>
                      <a:pt x="299085" y="262890"/>
                    </a:cubicBezTo>
                    <a:cubicBezTo>
                      <a:pt x="304800" y="264795"/>
                      <a:pt x="307658" y="266700"/>
                      <a:pt x="311467" y="268605"/>
                    </a:cubicBezTo>
                    <a:lnTo>
                      <a:pt x="101918" y="268605"/>
                    </a:lnTo>
                    <a:cubicBezTo>
                      <a:pt x="111443" y="261938"/>
                      <a:pt x="120968" y="258128"/>
                      <a:pt x="135255" y="251460"/>
                    </a:cubicBezTo>
                    <a:cubicBezTo>
                      <a:pt x="138113" y="249555"/>
                      <a:pt x="153352" y="242888"/>
                      <a:pt x="158115" y="237173"/>
                    </a:cubicBezTo>
                    <a:moveTo>
                      <a:pt x="79057" y="200978"/>
                    </a:moveTo>
                    <a:cubicBezTo>
                      <a:pt x="78105" y="200978"/>
                      <a:pt x="76200" y="201930"/>
                      <a:pt x="76200" y="200025"/>
                    </a:cubicBezTo>
                    <a:cubicBezTo>
                      <a:pt x="77152" y="197167"/>
                      <a:pt x="80010" y="197167"/>
                      <a:pt x="81915" y="196215"/>
                    </a:cubicBezTo>
                    <a:cubicBezTo>
                      <a:pt x="82868" y="195263"/>
                      <a:pt x="84773" y="194310"/>
                      <a:pt x="85725" y="195263"/>
                    </a:cubicBezTo>
                    <a:cubicBezTo>
                      <a:pt x="86677" y="197167"/>
                      <a:pt x="88582" y="196215"/>
                      <a:pt x="89535" y="197167"/>
                    </a:cubicBezTo>
                    <a:cubicBezTo>
                      <a:pt x="86677" y="200978"/>
                      <a:pt x="82868" y="200025"/>
                      <a:pt x="79057" y="200978"/>
                    </a:cubicBezTo>
                    <a:moveTo>
                      <a:pt x="952" y="189548"/>
                    </a:moveTo>
                    <a:cubicBezTo>
                      <a:pt x="952" y="189548"/>
                      <a:pt x="0" y="188595"/>
                      <a:pt x="0" y="188595"/>
                    </a:cubicBezTo>
                    <a:cubicBezTo>
                      <a:pt x="6668" y="180023"/>
                      <a:pt x="11430" y="171450"/>
                      <a:pt x="16193" y="162878"/>
                    </a:cubicBezTo>
                    <a:cubicBezTo>
                      <a:pt x="22860" y="159067"/>
                      <a:pt x="28575" y="154305"/>
                      <a:pt x="33338" y="148590"/>
                    </a:cubicBezTo>
                    <a:cubicBezTo>
                      <a:pt x="41910" y="139065"/>
                      <a:pt x="51435" y="131445"/>
                      <a:pt x="61913" y="125730"/>
                    </a:cubicBezTo>
                    <a:cubicBezTo>
                      <a:pt x="65723" y="123825"/>
                      <a:pt x="71438" y="124778"/>
                      <a:pt x="75248" y="126683"/>
                    </a:cubicBezTo>
                    <a:cubicBezTo>
                      <a:pt x="73343" y="128588"/>
                      <a:pt x="71438" y="128588"/>
                      <a:pt x="69532" y="129540"/>
                    </a:cubicBezTo>
                    <a:cubicBezTo>
                      <a:pt x="68580" y="129540"/>
                      <a:pt x="68580" y="129540"/>
                      <a:pt x="67627" y="128588"/>
                    </a:cubicBezTo>
                    <a:cubicBezTo>
                      <a:pt x="68580" y="127635"/>
                      <a:pt x="68580" y="127635"/>
                      <a:pt x="68580" y="126683"/>
                    </a:cubicBezTo>
                    <a:cubicBezTo>
                      <a:pt x="63818" y="132398"/>
                      <a:pt x="56198" y="135255"/>
                      <a:pt x="52388" y="141923"/>
                    </a:cubicBezTo>
                    <a:cubicBezTo>
                      <a:pt x="49530" y="146685"/>
                      <a:pt x="47625" y="153353"/>
                      <a:pt x="40957" y="155258"/>
                    </a:cubicBezTo>
                    <a:cubicBezTo>
                      <a:pt x="39052" y="156210"/>
                      <a:pt x="41910" y="153353"/>
                      <a:pt x="40005" y="154305"/>
                    </a:cubicBezTo>
                    <a:cubicBezTo>
                      <a:pt x="24765" y="164783"/>
                      <a:pt x="13335" y="176213"/>
                      <a:pt x="952" y="189548"/>
                    </a:cubicBezTo>
                    <a:moveTo>
                      <a:pt x="43815" y="156210"/>
                    </a:moveTo>
                    <a:cubicBezTo>
                      <a:pt x="42863" y="157163"/>
                      <a:pt x="42863" y="157163"/>
                      <a:pt x="41910" y="158115"/>
                    </a:cubicBezTo>
                    <a:cubicBezTo>
                      <a:pt x="40957" y="159067"/>
                      <a:pt x="40957" y="160020"/>
                      <a:pt x="40005" y="160020"/>
                    </a:cubicBezTo>
                    <a:cubicBezTo>
                      <a:pt x="39052" y="160020"/>
                      <a:pt x="39052" y="160020"/>
                      <a:pt x="39052" y="159067"/>
                    </a:cubicBezTo>
                    <a:cubicBezTo>
                      <a:pt x="40005" y="157163"/>
                      <a:pt x="40957" y="155258"/>
                      <a:pt x="42863" y="154305"/>
                    </a:cubicBezTo>
                    <a:cubicBezTo>
                      <a:pt x="43815" y="155258"/>
                      <a:pt x="43815" y="155258"/>
                      <a:pt x="43815" y="156210"/>
                    </a:cubicBezTo>
                    <a:moveTo>
                      <a:pt x="67627" y="232410"/>
                    </a:moveTo>
                    <a:cubicBezTo>
                      <a:pt x="67627" y="233363"/>
                      <a:pt x="66675" y="233363"/>
                      <a:pt x="66675" y="234315"/>
                    </a:cubicBezTo>
                    <a:cubicBezTo>
                      <a:pt x="67627" y="234315"/>
                      <a:pt x="67627" y="234315"/>
                      <a:pt x="67627" y="235267"/>
                    </a:cubicBezTo>
                    <a:cubicBezTo>
                      <a:pt x="66675" y="236220"/>
                      <a:pt x="65723" y="237173"/>
                      <a:pt x="63818" y="238125"/>
                    </a:cubicBezTo>
                    <a:cubicBezTo>
                      <a:pt x="63818" y="238125"/>
                      <a:pt x="63818" y="238125"/>
                      <a:pt x="62865" y="238125"/>
                    </a:cubicBezTo>
                    <a:cubicBezTo>
                      <a:pt x="61913" y="239078"/>
                      <a:pt x="61913" y="239078"/>
                      <a:pt x="60960" y="240030"/>
                    </a:cubicBezTo>
                    <a:cubicBezTo>
                      <a:pt x="60007" y="240983"/>
                      <a:pt x="57150" y="240030"/>
                      <a:pt x="58102" y="239078"/>
                    </a:cubicBezTo>
                    <a:cubicBezTo>
                      <a:pt x="59055" y="238125"/>
                      <a:pt x="60960" y="236220"/>
                      <a:pt x="61913" y="235267"/>
                    </a:cubicBezTo>
                    <a:cubicBezTo>
                      <a:pt x="62865" y="234315"/>
                      <a:pt x="63818" y="234315"/>
                      <a:pt x="63818" y="233363"/>
                    </a:cubicBezTo>
                    <a:cubicBezTo>
                      <a:pt x="63818" y="233363"/>
                      <a:pt x="64770" y="232410"/>
                      <a:pt x="64770" y="232410"/>
                    </a:cubicBezTo>
                    <a:cubicBezTo>
                      <a:pt x="64770" y="231458"/>
                      <a:pt x="67627" y="231458"/>
                      <a:pt x="67627" y="232410"/>
                    </a:cubicBezTo>
                    <a:moveTo>
                      <a:pt x="58102" y="228600"/>
                    </a:moveTo>
                    <a:cubicBezTo>
                      <a:pt x="58102" y="228600"/>
                      <a:pt x="58102" y="228600"/>
                      <a:pt x="58102" y="228600"/>
                    </a:cubicBezTo>
                    <a:cubicBezTo>
                      <a:pt x="56198" y="230505"/>
                      <a:pt x="54293" y="231458"/>
                      <a:pt x="52388" y="232410"/>
                    </a:cubicBezTo>
                    <a:cubicBezTo>
                      <a:pt x="50482" y="233363"/>
                      <a:pt x="47625" y="234315"/>
                      <a:pt x="45720" y="235267"/>
                    </a:cubicBezTo>
                    <a:cubicBezTo>
                      <a:pt x="45720" y="235267"/>
                      <a:pt x="45720" y="235267"/>
                      <a:pt x="45720" y="235267"/>
                    </a:cubicBezTo>
                    <a:cubicBezTo>
                      <a:pt x="45720" y="235267"/>
                      <a:pt x="44768" y="235267"/>
                      <a:pt x="44768" y="235267"/>
                    </a:cubicBezTo>
                    <a:cubicBezTo>
                      <a:pt x="42863" y="236220"/>
                      <a:pt x="40957" y="238125"/>
                      <a:pt x="40005" y="239078"/>
                    </a:cubicBezTo>
                    <a:cubicBezTo>
                      <a:pt x="40005" y="239078"/>
                      <a:pt x="40005" y="239078"/>
                      <a:pt x="39052" y="240030"/>
                    </a:cubicBezTo>
                    <a:cubicBezTo>
                      <a:pt x="39052" y="240030"/>
                      <a:pt x="39052" y="240030"/>
                      <a:pt x="39052" y="240030"/>
                    </a:cubicBezTo>
                    <a:cubicBezTo>
                      <a:pt x="39052" y="240030"/>
                      <a:pt x="39052" y="240030"/>
                      <a:pt x="39052" y="240030"/>
                    </a:cubicBezTo>
                    <a:cubicBezTo>
                      <a:pt x="39052" y="240030"/>
                      <a:pt x="38100" y="240983"/>
                      <a:pt x="38100" y="240983"/>
                    </a:cubicBezTo>
                    <a:cubicBezTo>
                      <a:pt x="38100" y="240983"/>
                      <a:pt x="38100" y="240983"/>
                      <a:pt x="38100" y="240983"/>
                    </a:cubicBezTo>
                    <a:cubicBezTo>
                      <a:pt x="38100" y="240983"/>
                      <a:pt x="38100" y="240983"/>
                      <a:pt x="38100" y="240983"/>
                    </a:cubicBezTo>
                    <a:cubicBezTo>
                      <a:pt x="38100" y="240983"/>
                      <a:pt x="37148" y="241935"/>
                      <a:pt x="37148" y="241935"/>
                    </a:cubicBezTo>
                    <a:cubicBezTo>
                      <a:pt x="37148" y="241935"/>
                      <a:pt x="37148" y="242888"/>
                      <a:pt x="36195" y="242888"/>
                    </a:cubicBezTo>
                    <a:cubicBezTo>
                      <a:pt x="36195" y="242888"/>
                      <a:pt x="35243" y="242888"/>
                      <a:pt x="35243" y="242888"/>
                    </a:cubicBezTo>
                    <a:cubicBezTo>
                      <a:pt x="35243" y="242888"/>
                      <a:pt x="35243" y="242888"/>
                      <a:pt x="35243" y="242888"/>
                    </a:cubicBezTo>
                    <a:cubicBezTo>
                      <a:pt x="35243" y="242888"/>
                      <a:pt x="34290" y="242888"/>
                      <a:pt x="34290" y="242888"/>
                    </a:cubicBezTo>
                    <a:cubicBezTo>
                      <a:pt x="34290" y="242888"/>
                      <a:pt x="33338" y="242888"/>
                      <a:pt x="33338" y="242888"/>
                    </a:cubicBezTo>
                    <a:cubicBezTo>
                      <a:pt x="33338" y="242888"/>
                      <a:pt x="33338" y="242888"/>
                      <a:pt x="33338" y="242888"/>
                    </a:cubicBezTo>
                    <a:cubicBezTo>
                      <a:pt x="33338" y="242888"/>
                      <a:pt x="33338" y="242888"/>
                      <a:pt x="33338" y="242888"/>
                    </a:cubicBezTo>
                    <a:cubicBezTo>
                      <a:pt x="32385" y="243840"/>
                      <a:pt x="32385" y="243840"/>
                      <a:pt x="31432" y="244792"/>
                    </a:cubicBezTo>
                    <a:cubicBezTo>
                      <a:pt x="30480" y="245745"/>
                      <a:pt x="29527" y="246698"/>
                      <a:pt x="28575" y="247650"/>
                    </a:cubicBezTo>
                    <a:cubicBezTo>
                      <a:pt x="28575" y="247650"/>
                      <a:pt x="28575" y="247650"/>
                      <a:pt x="28575" y="247650"/>
                    </a:cubicBezTo>
                    <a:cubicBezTo>
                      <a:pt x="28575" y="247650"/>
                      <a:pt x="28575" y="247650"/>
                      <a:pt x="28575" y="247650"/>
                    </a:cubicBezTo>
                    <a:cubicBezTo>
                      <a:pt x="28575" y="247650"/>
                      <a:pt x="28575" y="247650"/>
                      <a:pt x="28575" y="247650"/>
                    </a:cubicBezTo>
                    <a:cubicBezTo>
                      <a:pt x="28575" y="247650"/>
                      <a:pt x="28575" y="247650"/>
                      <a:pt x="28575" y="247650"/>
                    </a:cubicBezTo>
                    <a:cubicBezTo>
                      <a:pt x="28575" y="247650"/>
                      <a:pt x="28575" y="247650"/>
                      <a:pt x="28575" y="247650"/>
                    </a:cubicBezTo>
                    <a:cubicBezTo>
                      <a:pt x="28575" y="247650"/>
                      <a:pt x="28575" y="247650"/>
                      <a:pt x="28575" y="248603"/>
                    </a:cubicBezTo>
                    <a:lnTo>
                      <a:pt x="28575" y="248603"/>
                    </a:lnTo>
                    <a:cubicBezTo>
                      <a:pt x="28575" y="248603"/>
                      <a:pt x="28575" y="248603"/>
                      <a:pt x="28575" y="248603"/>
                    </a:cubicBezTo>
                    <a:cubicBezTo>
                      <a:pt x="28575" y="248603"/>
                      <a:pt x="28575" y="248603"/>
                      <a:pt x="28575" y="248603"/>
                    </a:cubicBezTo>
                    <a:cubicBezTo>
                      <a:pt x="28575" y="248603"/>
                      <a:pt x="28575" y="248603"/>
                      <a:pt x="28575" y="248603"/>
                    </a:cubicBezTo>
                    <a:cubicBezTo>
                      <a:pt x="28575" y="248603"/>
                      <a:pt x="28575" y="247650"/>
                      <a:pt x="28575" y="247650"/>
                    </a:cubicBezTo>
                    <a:lnTo>
                      <a:pt x="28575" y="247650"/>
                    </a:lnTo>
                    <a:cubicBezTo>
                      <a:pt x="28575" y="247650"/>
                      <a:pt x="28575" y="247650"/>
                      <a:pt x="28575" y="247650"/>
                    </a:cubicBezTo>
                    <a:cubicBezTo>
                      <a:pt x="29527" y="246698"/>
                      <a:pt x="29527" y="246698"/>
                      <a:pt x="30480" y="245745"/>
                    </a:cubicBezTo>
                    <a:cubicBezTo>
                      <a:pt x="30480" y="245745"/>
                      <a:pt x="30480" y="245745"/>
                      <a:pt x="30480" y="245745"/>
                    </a:cubicBezTo>
                    <a:cubicBezTo>
                      <a:pt x="30480" y="245745"/>
                      <a:pt x="30480" y="245745"/>
                      <a:pt x="31432" y="244792"/>
                    </a:cubicBezTo>
                    <a:cubicBezTo>
                      <a:pt x="31432" y="244792"/>
                      <a:pt x="32385" y="243840"/>
                      <a:pt x="32385" y="243840"/>
                    </a:cubicBezTo>
                    <a:cubicBezTo>
                      <a:pt x="32385" y="243840"/>
                      <a:pt x="32385" y="243840"/>
                      <a:pt x="32385" y="243840"/>
                    </a:cubicBezTo>
                    <a:cubicBezTo>
                      <a:pt x="33338" y="242888"/>
                      <a:pt x="33338" y="241935"/>
                      <a:pt x="34290" y="241935"/>
                    </a:cubicBezTo>
                    <a:cubicBezTo>
                      <a:pt x="34290" y="241935"/>
                      <a:pt x="34290" y="241935"/>
                      <a:pt x="34290" y="241935"/>
                    </a:cubicBezTo>
                    <a:cubicBezTo>
                      <a:pt x="34290" y="241935"/>
                      <a:pt x="34290" y="241935"/>
                      <a:pt x="34290" y="241935"/>
                    </a:cubicBezTo>
                    <a:cubicBezTo>
                      <a:pt x="34290" y="241935"/>
                      <a:pt x="35243" y="240983"/>
                      <a:pt x="35243" y="240983"/>
                    </a:cubicBezTo>
                    <a:cubicBezTo>
                      <a:pt x="35243" y="240983"/>
                      <a:pt x="35243" y="240030"/>
                      <a:pt x="36195" y="240030"/>
                    </a:cubicBezTo>
                    <a:cubicBezTo>
                      <a:pt x="36195" y="240030"/>
                      <a:pt x="36195" y="240030"/>
                      <a:pt x="36195" y="240030"/>
                    </a:cubicBezTo>
                    <a:cubicBezTo>
                      <a:pt x="36195" y="240030"/>
                      <a:pt x="36195" y="240030"/>
                      <a:pt x="36195" y="240030"/>
                    </a:cubicBezTo>
                    <a:cubicBezTo>
                      <a:pt x="36195" y="240030"/>
                      <a:pt x="36195" y="240030"/>
                      <a:pt x="36195" y="240030"/>
                    </a:cubicBezTo>
                    <a:cubicBezTo>
                      <a:pt x="36195" y="240030"/>
                      <a:pt x="36195" y="239078"/>
                      <a:pt x="37148" y="239078"/>
                    </a:cubicBezTo>
                    <a:cubicBezTo>
                      <a:pt x="37148" y="239078"/>
                      <a:pt x="37148" y="239078"/>
                      <a:pt x="37148" y="239078"/>
                    </a:cubicBezTo>
                    <a:cubicBezTo>
                      <a:pt x="37148" y="239078"/>
                      <a:pt x="37148" y="239078"/>
                      <a:pt x="37148" y="239078"/>
                    </a:cubicBezTo>
                    <a:cubicBezTo>
                      <a:pt x="37148" y="239078"/>
                      <a:pt x="37148" y="239078"/>
                      <a:pt x="37148" y="238125"/>
                    </a:cubicBezTo>
                    <a:cubicBezTo>
                      <a:pt x="37148" y="238125"/>
                      <a:pt x="37148" y="238125"/>
                      <a:pt x="37148" y="238125"/>
                    </a:cubicBezTo>
                    <a:cubicBezTo>
                      <a:pt x="37148" y="238125"/>
                      <a:pt x="37148" y="237173"/>
                      <a:pt x="37148" y="237173"/>
                    </a:cubicBezTo>
                    <a:cubicBezTo>
                      <a:pt x="37148" y="237173"/>
                      <a:pt x="37148" y="237173"/>
                      <a:pt x="37148" y="237173"/>
                    </a:cubicBezTo>
                    <a:cubicBezTo>
                      <a:pt x="38100" y="236220"/>
                      <a:pt x="38100" y="235267"/>
                      <a:pt x="39052" y="234315"/>
                    </a:cubicBezTo>
                    <a:cubicBezTo>
                      <a:pt x="39052" y="234315"/>
                      <a:pt x="39052" y="234315"/>
                      <a:pt x="39052" y="234315"/>
                    </a:cubicBezTo>
                    <a:cubicBezTo>
                      <a:pt x="38100" y="234315"/>
                      <a:pt x="38100" y="235267"/>
                      <a:pt x="37148" y="236220"/>
                    </a:cubicBezTo>
                    <a:cubicBezTo>
                      <a:pt x="36195" y="236220"/>
                      <a:pt x="35243" y="236220"/>
                      <a:pt x="36195" y="235267"/>
                    </a:cubicBezTo>
                    <a:cubicBezTo>
                      <a:pt x="36195" y="235267"/>
                      <a:pt x="37148" y="234315"/>
                      <a:pt x="37148" y="234315"/>
                    </a:cubicBezTo>
                    <a:cubicBezTo>
                      <a:pt x="37148" y="234315"/>
                      <a:pt x="37148" y="234315"/>
                      <a:pt x="37148" y="234315"/>
                    </a:cubicBezTo>
                    <a:cubicBezTo>
                      <a:pt x="38100" y="233363"/>
                      <a:pt x="39052" y="232410"/>
                      <a:pt x="40005" y="231458"/>
                    </a:cubicBezTo>
                    <a:cubicBezTo>
                      <a:pt x="40957" y="231458"/>
                      <a:pt x="40957" y="230505"/>
                      <a:pt x="41910" y="230505"/>
                    </a:cubicBezTo>
                    <a:cubicBezTo>
                      <a:pt x="41910" y="230505"/>
                      <a:pt x="41910" y="230505"/>
                      <a:pt x="41910" y="230505"/>
                    </a:cubicBezTo>
                    <a:cubicBezTo>
                      <a:pt x="41910" y="230505"/>
                      <a:pt x="42863" y="229553"/>
                      <a:pt x="42863" y="229553"/>
                    </a:cubicBezTo>
                    <a:cubicBezTo>
                      <a:pt x="42863" y="229553"/>
                      <a:pt x="42863" y="229553"/>
                      <a:pt x="42863" y="229553"/>
                    </a:cubicBezTo>
                    <a:cubicBezTo>
                      <a:pt x="47625" y="224790"/>
                      <a:pt x="56198" y="224790"/>
                      <a:pt x="62865" y="221933"/>
                    </a:cubicBezTo>
                    <a:cubicBezTo>
                      <a:pt x="65723" y="220980"/>
                      <a:pt x="68580" y="222885"/>
                      <a:pt x="71438" y="221933"/>
                    </a:cubicBezTo>
                    <a:cubicBezTo>
                      <a:pt x="73343" y="221933"/>
                      <a:pt x="74295" y="221933"/>
                      <a:pt x="76200" y="222885"/>
                    </a:cubicBezTo>
                    <a:cubicBezTo>
                      <a:pt x="66675" y="222885"/>
                      <a:pt x="62865" y="225742"/>
                      <a:pt x="58102" y="228600"/>
                    </a:cubicBezTo>
                    <a:moveTo>
                      <a:pt x="68580" y="193358"/>
                    </a:moveTo>
                    <a:cubicBezTo>
                      <a:pt x="67627" y="192405"/>
                      <a:pt x="70485" y="193358"/>
                      <a:pt x="70485" y="192405"/>
                    </a:cubicBezTo>
                    <a:lnTo>
                      <a:pt x="66675" y="192405"/>
                    </a:lnTo>
                    <a:cubicBezTo>
                      <a:pt x="65723" y="192405"/>
                      <a:pt x="65723" y="191453"/>
                      <a:pt x="65723" y="191453"/>
                    </a:cubicBezTo>
                    <a:cubicBezTo>
                      <a:pt x="62865" y="192405"/>
                      <a:pt x="60007" y="193358"/>
                      <a:pt x="57150" y="193358"/>
                    </a:cubicBezTo>
                    <a:cubicBezTo>
                      <a:pt x="53340" y="194310"/>
                      <a:pt x="50482" y="197167"/>
                      <a:pt x="46673" y="198120"/>
                    </a:cubicBezTo>
                    <a:cubicBezTo>
                      <a:pt x="40957" y="200025"/>
                      <a:pt x="36195" y="204788"/>
                      <a:pt x="30480" y="206692"/>
                    </a:cubicBezTo>
                    <a:cubicBezTo>
                      <a:pt x="29527" y="206692"/>
                      <a:pt x="29527" y="205740"/>
                      <a:pt x="29527" y="205740"/>
                    </a:cubicBezTo>
                    <a:cubicBezTo>
                      <a:pt x="30480" y="203835"/>
                      <a:pt x="32385" y="203835"/>
                      <a:pt x="33338" y="201930"/>
                    </a:cubicBezTo>
                    <a:cubicBezTo>
                      <a:pt x="33338" y="200978"/>
                      <a:pt x="33338" y="200978"/>
                      <a:pt x="32385" y="200978"/>
                    </a:cubicBezTo>
                    <a:cubicBezTo>
                      <a:pt x="36195" y="195263"/>
                      <a:pt x="41910" y="192405"/>
                      <a:pt x="47625" y="187642"/>
                    </a:cubicBezTo>
                    <a:lnTo>
                      <a:pt x="47625" y="185738"/>
                    </a:lnTo>
                    <a:cubicBezTo>
                      <a:pt x="49530" y="183833"/>
                      <a:pt x="51435" y="182880"/>
                      <a:pt x="52388" y="180023"/>
                    </a:cubicBezTo>
                    <a:cubicBezTo>
                      <a:pt x="53340" y="178117"/>
                      <a:pt x="55245" y="176213"/>
                      <a:pt x="57150" y="175260"/>
                    </a:cubicBezTo>
                    <a:cubicBezTo>
                      <a:pt x="56198" y="174308"/>
                      <a:pt x="55245" y="174308"/>
                      <a:pt x="55245" y="173355"/>
                    </a:cubicBezTo>
                    <a:cubicBezTo>
                      <a:pt x="53340" y="173355"/>
                      <a:pt x="51435" y="174308"/>
                      <a:pt x="49530" y="172403"/>
                    </a:cubicBezTo>
                    <a:cubicBezTo>
                      <a:pt x="50482" y="171450"/>
                      <a:pt x="51435" y="170498"/>
                      <a:pt x="52388" y="170498"/>
                    </a:cubicBezTo>
                    <a:cubicBezTo>
                      <a:pt x="52388" y="170498"/>
                      <a:pt x="51435" y="170498"/>
                      <a:pt x="51435" y="169545"/>
                    </a:cubicBezTo>
                    <a:cubicBezTo>
                      <a:pt x="50482" y="168592"/>
                      <a:pt x="52388" y="167640"/>
                      <a:pt x="54293" y="166688"/>
                    </a:cubicBezTo>
                    <a:cubicBezTo>
                      <a:pt x="56198" y="165735"/>
                      <a:pt x="59055" y="165735"/>
                      <a:pt x="60007" y="164783"/>
                    </a:cubicBezTo>
                    <a:cubicBezTo>
                      <a:pt x="56198" y="163830"/>
                      <a:pt x="52388" y="165735"/>
                      <a:pt x="48577" y="163830"/>
                    </a:cubicBezTo>
                    <a:cubicBezTo>
                      <a:pt x="51435" y="157163"/>
                      <a:pt x="55245" y="151448"/>
                      <a:pt x="60960" y="148590"/>
                    </a:cubicBezTo>
                    <a:cubicBezTo>
                      <a:pt x="61913" y="148590"/>
                      <a:pt x="62865" y="148590"/>
                      <a:pt x="62865" y="149542"/>
                    </a:cubicBezTo>
                    <a:cubicBezTo>
                      <a:pt x="62865" y="152400"/>
                      <a:pt x="60960" y="154305"/>
                      <a:pt x="59055" y="154305"/>
                    </a:cubicBezTo>
                    <a:cubicBezTo>
                      <a:pt x="62865" y="155258"/>
                      <a:pt x="67627" y="155258"/>
                      <a:pt x="71438" y="157163"/>
                    </a:cubicBezTo>
                    <a:cubicBezTo>
                      <a:pt x="70485" y="158115"/>
                      <a:pt x="69532" y="158115"/>
                      <a:pt x="69532" y="158115"/>
                    </a:cubicBezTo>
                    <a:cubicBezTo>
                      <a:pt x="72390" y="160020"/>
                      <a:pt x="75248" y="159067"/>
                      <a:pt x="78105" y="160973"/>
                    </a:cubicBezTo>
                    <a:cubicBezTo>
                      <a:pt x="76200" y="162878"/>
                      <a:pt x="75248" y="160973"/>
                      <a:pt x="73343" y="160973"/>
                    </a:cubicBezTo>
                    <a:cubicBezTo>
                      <a:pt x="89535" y="165735"/>
                      <a:pt x="105727" y="169545"/>
                      <a:pt x="119063" y="179070"/>
                    </a:cubicBezTo>
                    <a:cubicBezTo>
                      <a:pt x="107632" y="184785"/>
                      <a:pt x="96202" y="187642"/>
                      <a:pt x="83820" y="189548"/>
                    </a:cubicBezTo>
                    <a:cubicBezTo>
                      <a:pt x="81915" y="189548"/>
                      <a:pt x="80963" y="189548"/>
                      <a:pt x="80010" y="188595"/>
                    </a:cubicBezTo>
                    <a:cubicBezTo>
                      <a:pt x="80010" y="189548"/>
                      <a:pt x="80010" y="190500"/>
                      <a:pt x="79057" y="190500"/>
                    </a:cubicBezTo>
                    <a:cubicBezTo>
                      <a:pt x="77152" y="190500"/>
                      <a:pt x="75248" y="190500"/>
                      <a:pt x="74295" y="191453"/>
                    </a:cubicBezTo>
                    <a:cubicBezTo>
                      <a:pt x="73343" y="194310"/>
                      <a:pt x="70485" y="194310"/>
                      <a:pt x="68580" y="193358"/>
                    </a:cubicBezTo>
                  </a:path>
                </a:pathLst>
              </a:custGeom>
              <a:solidFill>
                <a:srgbClr val="FFFFFF"/>
              </a:solidFill>
              <a:ln w="9525" cap="flat">
                <a:noFill/>
                <a:prstDash val="solid"/>
                <a:miter/>
              </a:ln>
            </p:spPr>
            <p:txBody>
              <a:bodyPr rtlCol="0" anchor="ctr"/>
              <a:lstStyle/>
              <a:p>
                <a:endParaRPr lang="fr-FR"/>
              </a:p>
            </p:txBody>
          </p:sp>
          <p:sp>
            <p:nvSpPr>
              <p:cNvPr id="16" name="Forme libre : forme 15">
                <a:extLst>
                  <a:ext uri="{FF2B5EF4-FFF2-40B4-BE49-F238E27FC236}">
                    <a16:creationId xmlns:a16="http://schemas.microsoft.com/office/drawing/2014/main" xmlns="" id="{D8D3202E-8F82-4420-97EA-F8CC611573DC}"/>
                  </a:ext>
                </a:extLst>
              </p:cNvPr>
              <p:cNvSpPr/>
              <p:nvPr/>
            </p:nvSpPr>
            <p:spPr>
              <a:xfrm>
                <a:off x="270509" y="270509"/>
                <a:ext cx="349567" cy="269557"/>
              </a:xfrm>
              <a:custGeom>
                <a:avLst/>
                <a:gdLst>
                  <a:gd name="connsiteX0" fmla="*/ 306705 w 349567"/>
                  <a:gd name="connsiteY0" fmla="*/ 237173 h 269557"/>
                  <a:gd name="connsiteX1" fmla="*/ 315278 w 349567"/>
                  <a:gd name="connsiteY1" fmla="*/ 227648 h 269557"/>
                  <a:gd name="connsiteX2" fmla="*/ 315278 w 349567"/>
                  <a:gd name="connsiteY2" fmla="*/ 227648 h 269557"/>
                  <a:gd name="connsiteX3" fmla="*/ 332423 w 349567"/>
                  <a:gd name="connsiteY3" fmla="*/ 210503 h 269557"/>
                  <a:gd name="connsiteX4" fmla="*/ 338138 w 349567"/>
                  <a:gd name="connsiteY4" fmla="*/ 205740 h 269557"/>
                  <a:gd name="connsiteX5" fmla="*/ 339090 w 349567"/>
                  <a:gd name="connsiteY5" fmla="*/ 203835 h 269557"/>
                  <a:gd name="connsiteX6" fmla="*/ 332423 w 349567"/>
                  <a:gd name="connsiteY6" fmla="*/ 207645 h 269557"/>
                  <a:gd name="connsiteX7" fmla="*/ 331470 w 349567"/>
                  <a:gd name="connsiteY7" fmla="*/ 206692 h 269557"/>
                  <a:gd name="connsiteX8" fmla="*/ 337185 w 349567"/>
                  <a:gd name="connsiteY8" fmla="*/ 202883 h 269557"/>
                  <a:gd name="connsiteX9" fmla="*/ 337185 w 349567"/>
                  <a:gd name="connsiteY9" fmla="*/ 202883 h 269557"/>
                  <a:gd name="connsiteX10" fmla="*/ 336233 w 349567"/>
                  <a:gd name="connsiteY10" fmla="*/ 201930 h 269557"/>
                  <a:gd name="connsiteX11" fmla="*/ 320040 w 349567"/>
                  <a:gd name="connsiteY11" fmla="*/ 210503 h 269557"/>
                  <a:gd name="connsiteX12" fmla="*/ 317183 w 349567"/>
                  <a:gd name="connsiteY12" fmla="*/ 209550 h 269557"/>
                  <a:gd name="connsiteX13" fmla="*/ 296228 w 349567"/>
                  <a:gd name="connsiteY13" fmla="*/ 221933 h 269557"/>
                  <a:gd name="connsiteX14" fmla="*/ 296228 w 349567"/>
                  <a:gd name="connsiteY14" fmla="*/ 220980 h 269557"/>
                  <a:gd name="connsiteX15" fmla="*/ 286703 w 349567"/>
                  <a:gd name="connsiteY15" fmla="*/ 224790 h 269557"/>
                  <a:gd name="connsiteX16" fmla="*/ 274320 w 349567"/>
                  <a:gd name="connsiteY16" fmla="*/ 225742 h 269557"/>
                  <a:gd name="connsiteX17" fmla="*/ 256223 w 349567"/>
                  <a:gd name="connsiteY17" fmla="*/ 228600 h 269557"/>
                  <a:gd name="connsiteX18" fmla="*/ 255270 w 349567"/>
                  <a:gd name="connsiteY18" fmla="*/ 228600 h 269557"/>
                  <a:gd name="connsiteX19" fmla="*/ 245745 w 349567"/>
                  <a:gd name="connsiteY19" fmla="*/ 232410 h 269557"/>
                  <a:gd name="connsiteX20" fmla="*/ 245745 w 349567"/>
                  <a:gd name="connsiteY20" fmla="*/ 232410 h 269557"/>
                  <a:gd name="connsiteX21" fmla="*/ 244792 w 349567"/>
                  <a:gd name="connsiteY21" fmla="*/ 233363 h 269557"/>
                  <a:gd name="connsiteX22" fmla="*/ 240983 w 349567"/>
                  <a:gd name="connsiteY22" fmla="*/ 236220 h 269557"/>
                  <a:gd name="connsiteX23" fmla="*/ 232410 w 349567"/>
                  <a:gd name="connsiteY23" fmla="*/ 242888 h 269557"/>
                  <a:gd name="connsiteX24" fmla="*/ 231458 w 349567"/>
                  <a:gd name="connsiteY24" fmla="*/ 242888 h 269557"/>
                  <a:gd name="connsiteX25" fmla="*/ 222885 w 349567"/>
                  <a:gd name="connsiteY25" fmla="*/ 250508 h 269557"/>
                  <a:gd name="connsiteX26" fmla="*/ 220980 w 349567"/>
                  <a:gd name="connsiteY26" fmla="*/ 250508 h 269557"/>
                  <a:gd name="connsiteX27" fmla="*/ 220980 w 349567"/>
                  <a:gd name="connsiteY27" fmla="*/ 250508 h 269557"/>
                  <a:gd name="connsiteX28" fmla="*/ 220980 w 349567"/>
                  <a:gd name="connsiteY28" fmla="*/ 249555 h 269557"/>
                  <a:gd name="connsiteX29" fmla="*/ 221933 w 349567"/>
                  <a:gd name="connsiteY29" fmla="*/ 247650 h 269557"/>
                  <a:gd name="connsiteX30" fmla="*/ 223838 w 349567"/>
                  <a:gd name="connsiteY30" fmla="*/ 245745 h 269557"/>
                  <a:gd name="connsiteX31" fmla="*/ 225742 w 349567"/>
                  <a:gd name="connsiteY31" fmla="*/ 242888 h 269557"/>
                  <a:gd name="connsiteX32" fmla="*/ 225742 w 349567"/>
                  <a:gd name="connsiteY32" fmla="*/ 241935 h 269557"/>
                  <a:gd name="connsiteX33" fmla="*/ 224790 w 349567"/>
                  <a:gd name="connsiteY33" fmla="*/ 241935 h 269557"/>
                  <a:gd name="connsiteX34" fmla="*/ 233363 w 349567"/>
                  <a:gd name="connsiteY34" fmla="*/ 235267 h 269557"/>
                  <a:gd name="connsiteX35" fmla="*/ 233363 w 349567"/>
                  <a:gd name="connsiteY35" fmla="*/ 235267 h 269557"/>
                  <a:gd name="connsiteX36" fmla="*/ 232410 w 349567"/>
                  <a:gd name="connsiteY36" fmla="*/ 234315 h 269557"/>
                  <a:gd name="connsiteX37" fmla="*/ 233363 w 349567"/>
                  <a:gd name="connsiteY37" fmla="*/ 233363 h 269557"/>
                  <a:gd name="connsiteX38" fmla="*/ 233363 w 349567"/>
                  <a:gd name="connsiteY38" fmla="*/ 233363 h 269557"/>
                  <a:gd name="connsiteX39" fmla="*/ 233363 w 349567"/>
                  <a:gd name="connsiteY39" fmla="*/ 233363 h 269557"/>
                  <a:gd name="connsiteX40" fmla="*/ 233363 w 349567"/>
                  <a:gd name="connsiteY40" fmla="*/ 234315 h 269557"/>
                  <a:gd name="connsiteX41" fmla="*/ 229553 w 349567"/>
                  <a:gd name="connsiteY41" fmla="*/ 237173 h 269557"/>
                  <a:gd name="connsiteX42" fmla="*/ 228600 w 349567"/>
                  <a:gd name="connsiteY42" fmla="*/ 237173 h 269557"/>
                  <a:gd name="connsiteX43" fmla="*/ 227648 w 349567"/>
                  <a:gd name="connsiteY43" fmla="*/ 237173 h 269557"/>
                  <a:gd name="connsiteX44" fmla="*/ 227648 w 349567"/>
                  <a:gd name="connsiteY44" fmla="*/ 237173 h 269557"/>
                  <a:gd name="connsiteX45" fmla="*/ 227648 w 349567"/>
                  <a:gd name="connsiteY45" fmla="*/ 237173 h 269557"/>
                  <a:gd name="connsiteX46" fmla="*/ 227648 w 349567"/>
                  <a:gd name="connsiteY46" fmla="*/ 237173 h 269557"/>
                  <a:gd name="connsiteX47" fmla="*/ 227648 w 349567"/>
                  <a:gd name="connsiteY47" fmla="*/ 237173 h 269557"/>
                  <a:gd name="connsiteX48" fmla="*/ 227648 w 349567"/>
                  <a:gd name="connsiteY48" fmla="*/ 237173 h 269557"/>
                  <a:gd name="connsiteX49" fmla="*/ 227648 w 349567"/>
                  <a:gd name="connsiteY49" fmla="*/ 237173 h 269557"/>
                  <a:gd name="connsiteX50" fmla="*/ 227648 w 349567"/>
                  <a:gd name="connsiteY50" fmla="*/ 236220 h 269557"/>
                  <a:gd name="connsiteX51" fmla="*/ 227648 w 349567"/>
                  <a:gd name="connsiteY51" fmla="*/ 236220 h 269557"/>
                  <a:gd name="connsiteX52" fmla="*/ 228600 w 349567"/>
                  <a:gd name="connsiteY52" fmla="*/ 235267 h 269557"/>
                  <a:gd name="connsiteX53" fmla="*/ 228600 w 349567"/>
                  <a:gd name="connsiteY53" fmla="*/ 234315 h 269557"/>
                  <a:gd name="connsiteX54" fmla="*/ 229553 w 349567"/>
                  <a:gd name="connsiteY54" fmla="*/ 233363 h 269557"/>
                  <a:gd name="connsiteX55" fmla="*/ 229553 w 349567"/>
                  <a:gd name="connsiteY55" fmla="*/ 232410 h 269557"/>
                  <a:gd name="connsiteX56" fmla="*/ 233363 w 349567"/>
                  <a:gd name="connsiteY56" fmla="*/ 229553 h 269557"/>
                  <a:gd name="connsiteX57" fmla="*/ 233363 w 349567"/>
                  <a:gd name="connsiteY57" fmla="*/ 229553 h 269557"/>
                  <a:gd name="connsiteX58" fmla="*/ 239078 w 349567"/>
                  <a:gd name="connsiteY58" fmla="*/ 226695 h 269557"/>
                  <a:gd name="connsiteX59" fmla="*/ 240030 w 349567"/>
                  <a:gd name="connsiteY59" fmla="*/ 225742 h 269557"/>
                  <a:gd name="connsiteX60" fmla="*/ 231458 w 349567"/>
                  <a:gd name="connsiteY60" fmla="*/ 229553 h 269557"/>
                  <a:gd name="connsiteX61" fmla="*/ 230505 w 349567"/>
                  <a:gd name="connsiteY61" fmla="*/ 229553 h 269557"/>
                  <a:gd name="connsiteX62" fmla="*/ 229553 w 349567"/>
                  <a:gd name="connsiteY62" fmla="*/ 229553 h 269557"/>
                  <a:gd name="connsiteX63" fmla="*/ 229553 w 349567"/>
                  <a:gd name="connsiteY63" fmla="*/ 229553 h 269557"/>
                  <a:gd name="connsiteX64" fmla="*/ 232410 w 349567"/>
                  <a:gd name="connsiteY64" fmla="*/ 226695 h 269557"/>
                  <a:gd name="connsiteX65" fmla="*/ 233363 w 349567"/>
                  <a:gd name="connsiteY65" fmla="*/ 227648 h 269557"/>
                  <a:gd name="connsiteX66" fmla="*/ 291465 w 349567"/>
                  <a:gd name="connsiteY66" fmla="*/ 211455 h 269557"/>
                  <a:gd name="connsiteX67" fmla="*/ 296228 w 349567"/>
                  <a:gd name="connsiteY67" fmla="*/ 208598 h 269557"/>
                  <a:gd name="connsiteX68" fmla="*/ 303848 w 349567"/>
                  <a:gd name="connsiteY68" fmla="*/ 203835 h 269557"/>
                  <a:gd name="connsiteX69" fmla="*/ 312420 w 349567"/>
                  <a:gd name="connsiteY69" fmla="*/ 192405 h 269557"/>
                  <a:gd name="connsiteX70" fmla="*/ 311468 w 349567"/>
                  <a:gd name="connsiteY70" fmla="*/ 191453 h 269557"/>
                  <a:gd name="connsiteX71" fmla="*/ 288608 w 349567"/>
                  <a:gd name="connsiteY71" fmla="*/ 208598 h 269557"/>
                  <a:gd name="connsiteX72" fmla="*/ 255270 w 349567"/>
                  <a:gd name="connsiteY72" fmla="*/ 214313 h 269557"/>
                  <a:gd name="connsiteX73" fmla="*/ 258128 w 349567"/>
                  <a:gd name="connsiteY73" fmla="*/ 213360 h 269557"/>
                  <a:gd name="connsiteX74" fmla="*/ 260033 w 349567"/>
                  <a:gd name="connsiteY74" fmla="*/ 210503 h 269557"/>
                  <a:gd name="connsiteX75" fmla="*/ 261938 w 349567"/>
                  <a:gd name="connsiteY75" fmla="*/ 210503 h 269557"/>
                  <a:gd name="connsiteX76" fmla="*/ 262890 w 349567"/>
                  <a:gd name="connsiteY76" fmla="*/ 209550 h 269557"/>
                  <a:gd name="connsiteX77" fmla="*/ 264795 w 349567"/>
                  <a:gd name="connsiteY77" fmla="*/ 208598 h 269557"/>
                  <a:gd name="connsiteX78" fmla="*/ 257175 w 349567"/>
                  <a:gd name="connsiteY78" fmla="*/ 208598 h 269557"/>
                  <a:gd name="connsiteX79" fmla="*/ 259080 w 349567"/>
                  <a:gd name="connsiteY79" fmla="*/ 205740 h 269557"/>
                  <a:gd name="connsiteX80" fmla="*/ 260985 w 349567"/>
                  <a:gd name="connsiteY80" fmla="*/ 205740 h 269557"/>
                  <a:gd name="connsiteX81" fmla="*/ 261938 w 349567"/>
                  <a:gd name="connsiteY81" fmla="*/ 203835 h 269557"/>
                  <a:gd name="connsiteX82" fmla="*/ 283845 w 349567"/>
                  <a:gd name="connsiteY82" fmla="*/ 191453 h 269557"/>
                  <a:gd name="connsiteX83" fmla="*/ 280035 w 349567"/>
                  <a:gd name="connsiteY83" fmla="*/ 192405 h 269557"/>
                  <a:gd name="connsiteX84" fmla="*/ 280988 w 349567"/>
                  <a:gd name="connsiteY84" fmla="*/ 190500 h 269557"/>
                  <a:gd name="connsiteX85" fmla="*/ 297180 w 349567"/>
                  <a:gd name="connsiteY85" fmla="*/ 183833 h 269557"/>
                  <a:gd name="connsiteX86" fmla="*/ 291465 w 349567"/>
                  <a:gd name="connsiteY86" fmla="*/ 183833 h 269557"/>
                  <a:gd name="connsiteX87" fmla="*/ 294323 w 349567"/>
                  <a:gd name="connsiteY87" fmla="*/ 181928 h 269557"/>
                  <a:gd name="connsiteX88" fmla="*/ 294323 w 349567"/>
                  <a:gd name="connsiteY88" fmla="*/ 180023 h 269557"/>
                  <a:gd name="connsiteX89" fmla="*/ 295275 w 349567"/>
                  <a:gd name="connsiteY89" fmla="*/ 179070 h 269557"/>
                  <a:gd name="connsiteX90" fmla="*/ 294323 w 349567"/>
                  <a:gd name="connsiteY90" fmla="*/ 178117 h 269557"/>
                  <a:gd name="connsiteX91" fmla="*/ 297180 w 349567"/>
                  <a:gd name="connsiteY91" fmla="*/ 176213 h 269557"/>
                  <a:gd name="connsiteX92" fmla="*/ 295275 w 349567"/>
                  <a:gd name="connsiteY92" fmla="*/ 175260 h 269557"/>
                  <a:gd name="connsiteX93" fmla="*/ 301943 w 349567"/>
                  <a:gd name="connsiteY93" fmla="*/ 172403 h 269557"/>
                  <a:gd name="connsiteX94" fmla="*/ 300038 w 349567"/>
                  <a:gd name="connsiteY94" fmla="*/ 171450 h 269557"/>
                  <a:gd name="connsiteX95" fmla="*/ 300990 w 349567"/>
                  <a:gd name="connsiteY95" fmla="*/ 170498 h 269557"/>
                  <a:gd name="connsiteX96" fmla="*/ 300990 w 349567"/>
                  <a:gd name="connsiteY96" fmla="*/ 170498 h 269557"/>
                  <a:gd name="connsiteX97" fmla="*/ 300038 w 349567"/>
                  <a:gd name="connsiteY97" fmla="*/ 168592 h 269557"/>
                  <a:gd name="connsiteX98" fmla="*/ 304800 w 349567"/>
                  <a:gd name="connsiteY98" fmla="*/ 156210 h 269557"/>
                  <a:gd name="connsiteX99" fmla="*/ 303848 w 349567"/>
                  <a:gd name="connsiteY99" fmla="*/ 155258 h 269557"/>
                  <a:gd name="connsiteX100" fmla="*/ 282893 w 349567"/>
                  <a:gd name="connsiteY100" fmla="*/ 164783 h 269557"/>
                  <a:gd name="connsiteX101" fmla="*/ 280035 w 349567"/>
                  <a:gd name="connsiteY101" fmla="*/ 164783 h 269557"/>
                  <a:gd name="connsiteX102" fmla="*/ 271463 w 349567"/>
                  <a:gd name="connsiteY102" fmla="*/ 163830 h 269557"/>
                  <a:gd name="connsiteX103" fmla="*/ 266700 w 349567"/>
                  <a:gd name="connsiteY103" fmla="*/ 160020 h 269557"/>
                  <a:gd name="connsiteX104" fmla="*/ 254317 w 349567"/>
                  <a:gd name="connsiteY104" fmla="*/ 154305 h 269557"/>
                  <a:gd name="connsiteX105" fmla="*/ 215265 w 349567"/>
                  <a:gd name="connsiteY105" fmla="*/ 148590 h 269557"/>
                  <a:gd name="connsiteX106" fmla="*/ 233363 w 349567"/>
                  <a:gd name="connsiteY106" fmla="*/ 143828 h 269557"/>
                  <a:gd name="connsiteX107" fmla="*/ 259080 w 349567"/>
                  <a:gd name="connsiteY107" fmla="*/ 139065 h 269557"/>
                  <a:gd name="connsiteX108" fmla="*/ 254317 w 349567"/>
                  <a:gd name="connsiteY108" fmla="*/ 139065 h 269557"/>
                  <a:gd name="connsiteX109" fmla="*/ 232410 w 349567"/>
                  <a:gd name="connsiteY109" fmla="*/ 141923 h 269557"/>
                  <a:gd name="connsiteX110" fmla="*/ 217170 w 349567"/>
                  <a:gd name="connsiteY110" fmla="*/ 145733 h 269557"/>
                  <a:gd name="connsiteX111" fmla="*/ 208598 w 349567"/>
                  <a:gd name="connsiteY111" fmla="*/ 149542 h 269557"/>
                  <a:gd name="connsiteX112" fmla="*/ 208598 w 349567"/>
                  <a:gd name="connsiteY112" fmla="*/ 147638 h 269557"/>
                  <a:gd name="connsiteX113" fmla="*/ 227648 w 349567"/>
                  <a:gd name="connsiteY113" fmla="*/ 135255 h 269557"/>
                  <a:gd name="connsiteX114" fmla="*/ 254317 w 349567"/>
                  <a:gd name="connsiteY114" fmla="*/ 136208 h 269557"/>
                  <a:gd name="connsiteX115" fmla="*/ 273368 w 349567"/>
                  <a:gd name="connsiteY115" fmla="*/ 140017 h 269557"/>
                  <a:gd name="connsiteX116" fmla="*/ 278130 w 349567"/>
                  <a:gd name="connsiteY116" fmla="*/ 144780 h 269557"/>
                  <a:gd name="connsiteX117" fmla="*/ 287655 w 349567"/>
                  <a:gd name="connsiteY117" fmla="*/ 146685 h 269557"/>
                  <a:gd name="connsiteX118" fmla="*/ 287655 w 349567"/>
                  <a:gd name="connsiteY118" fmla="*/ 143828 h 269557"/>
                  <a:gd name="connsiteX119" fmla="*/ 294323 w 349567"/>
                  <a:gd name="connsiteY119" fmla="*/ 142875 h 269557"/>
                  <a:gd name="connsiteX120" fmla="*/ 288608 w 349567"/>
                  <a:gd name="connsiteY120" fmla="*/ 132398 h 269557"/>
                  <a:gd name="connsiteX121" fmla="*/ 289560 w 349567"/>
                  <a:gd name="connsiteY121" fmla="*/ 131445 h 269557"/>
                  <a:gd name="connsiteX122" fmla="*/ 301943 w 349567"/>
                  <a:gd name="connsiteY122" fmla="*/ 141923 h 269557"/>
                  <a:gd name="connsiteX123" fmla="*/ 309563 w 349567"/>
                  <a:gd name="connsiteY123" fmla="*/ 140970 h 269557"/>
                  <a:gd name="connsiteX124" fmla="*/ 298133 w 349567"/>
                  <a:gd name="connsiteY124" fmla="*/ 125730 h 269557"/>
                  <a:gd name="connsiteX125" fmla="*/ 298133 w 349567"/>
                  <a:gd name="connsiteY125" fmla="*/ 123825 h 269557"/>
                  <a:gd name="connsiteX126" fmla="*/ 296228 w 349567"/>
                  <a:gd name="connsiteY126" fmla="*/ 122873 h 269557"/>
                  <a:gd name="connsiteX127" fmla="*/ 296228 w 349567"/>
                  <a:gd name="connsiteY127" fmla="*/ 120015 h 269557"/>
                  <a:gd name="connsiteX128" fmla="*/ 293370 w 349567"/>
                  <a:gd name="connsiteY128" fmla="*/ 115253 h 269557"/>
                  <a:gd name="connsiteX129" fmla="*/ 291465 w 349567"/>
                  <a:gd name="connsiteY129" fmla="*/ 105728 h 269557"/>
                  <a:gd name="connsiteX130" fmla="*/ 290513 w 349567"/>
                  <a:gd name="connsiteY130" fmla="*/ 98108 h 269557"/>
                  <a:gd name="connsiteX131" fmla="*/ 285750 w 349567"/>
                  <a:gd name="connsiteY131" fmla="*/ 73342 h 269557"/>
                  <a:gd name="connsiteX132" fmla="*/ 296228 w 349567"/>
                  <a:gd name="connsiteY132" fmla="*/ 47625 h 269557"/>
                  <a:gd name="connsiteX133" fmla="*/ 310515 w 349567"/>
                  <a:gd name="connsiteY133" fmla="*/ 31433 h 269557"/>
                  <a:gd name="connsiteX134" fmla="*/ 320040 w 349567"/>
                  <a:gd name="connsiteY134" fmla="*/ 15240 h 269557"/>
                  <a:gd name="connsiteX135" fmla="*/ 336233 w 349567"/>
                  <a:gd name="connsiteY135" fmla="*/ 4763 h 269557"/>
                  <a:gd name="connsiteX136" fmla="*/ 349568 w 349567"/>
                  <a:gd name="connsiteY136" fmla="*/ 0 h 269557"/>
                  <a:gd name="connsiteX137" fmla="*/ 0 w 349567"/>
                  <a:gd name="connsiteY137" fmla="*/ 0 h 269557"/>
                  <a:gd name="connsiteX138" fmla="*/ 0 w 349567"/>
                  <a:gd name="connsiteY138" fmla="*/ 269558 h 269557"/>
                  <a:gd name="connsiteX139" fmla="*/ 247650 w 349567"/>
                  <a:gd name="connsiteY139" fmla="*/ 269558 h 269557"/>
                  <a:gd name="connsiteX140" fmla="*/ 280988 w 349567"/>
                  <a:gd name="connsiteY140" fmla="*/ 252413 h 269557"/>
                  <a:gd name="connsiteX141" fmla="*/ 306705 w 349567"/>
                  <a:gd name="connsiteY141" fmla="*/ 237173 h 269557"/>
                  <a:gd name="connsiteX142" fmla="*/ 227648 w 349567"/>
                  <a:gd name="connsiteY142" fmla="*/ 200978 h 269557"/>
                  <a:gd name="connsiteX143" fmla="*/ 224790 w 349567"/>
                  <a:gd name="connsiteY143" fmla="*/ 200025 h 269557"/>
                  <a:gd name="connsiteX144" fmla="*/ 230505 w 349567"/>
                  <a:gd name="connsiteY144" fmla="*/ 196215 h 269557"/>
                  <a:gd name="connsiteX145" fmla="*/ 234315 w 349567"/>
                  <a:gd name="connsiteY145" fmla="*/ 195263 h 269557"/>
                  <a:gd name="connsiteX146" fmla="*/ 238125 w 349567"/>
                  <a:gd name="connsiteY146" fmla="*/ 197167 h 269557"/>
                  <a:gd name="connsiteX147" fmla="*/ 227648 w 349567"/>
                  <a:gd name="connsiteY147" fmla="*/ 200978 h 269557"/>
                  <a:gd name="connsiteX148" fmla="*/ 149542 w 349567"/>
                  <a:gd name="connsiteY148" fmla="*/ 189548 h 269557"/>
                  <a:gd name="connsiteX149" fmla="*/ 148590 w 349567"/>
                  <a:gd name="connsiteY149" fmla="*/ 188595 h 269557"/>
                  <a:gd name="connsiteX150" fmla="*/ 164783 w 349567"/>
                  <a:gd name="connsiteY150" fmla="*/ 162878 h 269557"/>
                  <a:gd name="connsiteX151" fmla="*/ 181928 w 349567"/>
                  <a:gd name="connsiteY151" fmla="*/ 148590 h 269557"/>
                  <a:gd name="connsiteX152" fmla="*/ 210503 w 349567"/>
                  <a:gd name="connsiteY152" fmla="*/ 125730 h 269557"/>
                  <a:gd name="connsiteX153" fmla="*/ 223838 w 349567"/>
                  <a:gd name="connsiteY153" fmla="*/ 126683 h 269557"/>
                  <a:gd name="connsiteX154" fmla="*/ 218123 w 349567"/>
                  <a:gd name="connsiteY154" fmla="*/ 129540 h 269557"/>
                  <a:gd name="connsiteX155" fmla="*/ 216217 w 349567"/>
                  <a:gd name="connsiteY155" fmla="*/ 128588 h 269557"/>
                  <a:gd name="connsiteX156" fmla="*/ 217170 w 349567"/>
                  <a:gd name="connsiteY156" fmla="*/ 126683 h 269557"/>
                  <a:gd name="connsiteX157" fmla="*/ 200978 w 349567"/>
                  <a:gd name="connsiteY157" fmla="*/ 141923 h 269557"/>
                  <a:gd name="connsiteX158" fmla="*/ 189548 w 349567"/>
                  <a:gd name="connsiteY158" fmla="*/ 155258 h 269557"/>
                  <a:gd name="connsiteX159" fmla="*/ 188595 w 349567"/>
                  <a:gd name="connsiteY159" fmla="*/ 154305 h 269557"/>
                  <a:gd name="connsiteX160" fmla="*/ 149542 w 349567"/>
                  <a:gd name="connsiteY160" fmla="*/ 189548 h 269557"/>
                  <a:gd name="connsiteX161" fmla="*/ 192405 w 349567"/>
                  <a:gd name="connsiteY161" fmla="*/ 156210 h 269557"/>
                  <a:gd name="connsiteX162" fmla="*/ 190500 w 349567"/>
                  <a:gd name="connsiteY162" fmla="*/ 158115 h 269557"/>
                  <a:gd name="connsiteX163" fmla="*/ 188595 w 349567"/>
                  <a:gd name="connsiteY163" fmla="*/ 160020 h 269557"/>
                  <a:gd name="connsiteX164" fmla="*/ 187642 w 349567"/>
                  <a:gd name="connsiteY164" fmla="*/ 159067 h 269557"/>
                  <a:gd name="connsiteX165" fmla="*/ 191453 w 349567"/>
                  <a:gd name="connsiteY165" fmla="*/ 154305 h 269557"/>
                  <a:gd name="connsiteX166" fmla="*/ 192405 w 349567"/>
                  <a:gd name="connsiteY166" fmla="*/ 156210 h 269557"/>
                  <a:gd name="connsiteX167" fmla="*/ 216217 w 349567"/>
                  <a:gd name="connsiteY167" fmla="*/ 232410 h 269557"/>
                  <a:gd name="connsiteX168" fmla="*/ 215265 w 349567"/>
                  <a:gd name="connsiteY168" fmla="*/ 234315 h 269557"/>
                  <a:gd name="connsiteX169" fmla="*/ 216217 w 349567"/>
                  <a:gd name="connsiteY169" fmla="*/ 235267 h 269557"/>
                  <a:gd name="connsiteX170" fmla="*/ 212408 w 349567"/>
                  <a:gd name="connsiteY170" fmla="*/ 238125 h 269557"/>
                  <a:gd name="connsiteX171" fmla="*/ 211455 w 349567"/>
                  <a:gd name="connsiteY171" fmla="*/ 238125 h 269557"/>
                  <a:gd name="connsiteX172" fmla="*/ 209550 w 349567"/>
                  <a:gd name="connsiteY172" fmla="*/ 240030 h 269557"/>
                  <a:gd name="connsiteX173" fmla="*/ 206692 w 349567"/>
                  <a:gd name="connsiteY173" fmla="*/ 239078 h 269557"/>
                  <a:gd name="connsiteX174" fmla="*/ 210503 w 349567"/>
                  <a:gd name="connsiteY174" fmla="*/ 235267 h 269557"/>
                  <a:gd name="connsiteX175" fmla="*/ 212408 w 349567"/>
                  <a:gd name="connsiteY175" fmla="*/ 233363 h 269557"/>
                  <a:gd name="connsiteX176" fmla="*/ 213360 w 349567"/>
                  <a:gd name="connsiteY176" fmla="*/ 232410 h 269557"/>
                  <a:gd name="connsiteX177" fmla="*/ 216217 w 349567"/>
                  <a:gd name="connsiteY177" fmla="*/ 232410 h 269557"/>
                  <a:gd name="connsiteX178" fmla="*/ 206692 w 349567"/>
                  <a:gd name="connsiteY178" fmla="*/ 228600 h 269557"/>
                  <a:gd name="connsiteX179" fmla="*/ 206692 w 349567"/>
                  <a:gd name="connsiteY179" fmla="*/ 228600 h 269557"/>
                  <a:gd name="connsiteX180" fmla="*/ 200978 w 349567"/>
                  <a:gd name="connsiteY180" fmla="*/ 232410 h 269557"/>
                  <a:gd name="connsiteX181" fmla="*/ 194310 w 349567"/>
                  <a:gd name="connsiteY181" fmla="*/ 235267 h 269557"/>
                  <a:gd name="connsiteX182" fmla="*/ 194310 w 349567"/>
                  <a:gd name="connsiteY182" fmla="*/ 235267 h 269557"/>
                  <a:gd name="connsiteX183" fmla="*/ 193358 w 349567"/>
                  <a:gd name="connsiteY183" fmla="*/ 235267 h 269557"/>
                  <a:gd name="connsiteX184" fmla="*/ 188595 w 349567"/>
                  <a:gd name="connsiteY184" fmla="*/ 239078 h 269557"/>
                  <a:gd name="connsiteX185" fmla="*/ 187642 w 349567"/>
                  <a:gd name="connsiteY185" fmla="*/ 240030 h 269557"/>
                  <a:gd name="connsiteX186" fmla="*/ 187642 w 349567"/>
                  <a:gd name="connsiteY186" fmla="*/ 240030 h 269557"/>
                  <a:gd name="connsiteX187" fmla="*/ 187642 w 349567"/>
                  <a:gd name="connsiteY187" fmla="*/ 240030 h 269557"/>
                  <a:gd name="connsiteX188" fmla="*/ 186690 w 349567"/>
                  <a:gd name="connsiteY188" fmla="*/ 240983 h 269557"/>
                  <a:gd name="connsiteX189" fmla="*/ 186690 w 349567"/>
                  <a:gd name="connsiteY189" fmla="*/ 240983 h 269557"/>
                  <a:gd name="connsiteX190" fmla="*/ 186690 w 349567"/>
                  <a:gd name="connsiteY190" fmla="*/ 240983 h 269557"/>
                  <a:gd name="connsiteX191" fmla="*/ 185738 w 349567"/>
                  <a:gd name="connsiteY191" fmla="*/ 241935 h 269557"/>
                  <a:gd name="connsiteX192" fmla="*/ 184785 w 349567"/>
                  <a:gd name="connsiteY192" fmla="*/ 242888 h 269557"/>
                  <a:gd name="connsiteX193" fmla="*/ 183833 w 349567"/>
                  <a:gd name="connsiteY193" fmla="*/ 242888 h 269557"/>
                  <a:gd name="connsiteX194" fmla="*/ 183833 w 349567"/>
                  <a:gd name="connsiteY194" fmla="*/ 242888 h 269557"/>
                  <a:gd name="connsiteX195" fmla="*/ 182880 w 349567"/>
                  <a:gd name="connsiteY195" fmla="*/ 242888 h 269557"/>
                  <a:gd name="connsiteX196" fmla="*/ 181928 w 349567"/>
                  <a:gd name="connsiteY196" fmla="*/ 242888 h 269557"/>
                  <a:gd name="connsiteX197" fmla="*/ 181928 w 349567"/>
                  <a:gd name="connsiteY197" fmla="*/ 242888 h 269557"/>
                  <a:gd name="connsiteX198" fmla="*/ 181928 w 349567"/>
                  <a:gd name="connsiteY198" fmla="*/ 242888 h 269557"/>
                  <a:gd name="connsiteX199" fmla="*/ 180023 w 349567"/>
                  <a:gd name="connsiteY199" fmla="*/ 244792 h 269557"/>
                  <a:gd name="connsiteX200" fmla="*/ 177165 w 349567"/>
                  <a:gd name="connsiteY200" fmla="*/ 247650 h 269557"/>
                  <a:gd name="connsiteX201" fmla="*/ 177165 w 349567"/>
                  <a:gd name="connsiteY201" fmla="*/ 247650 h 269557"/>
                  <a:gd name="connsiteX202" fmla="*/ 177165 w 349567"/>
                  <a:gd name="connsiteY202" fmla="*/ 247650 h 269557"/>
                  <a:gd name="connsiteX203" fmla="*/ 177165 w 349567"/>
                  <a:gd name="connsiteY203" fmla="*/ 247650 h 269557"/>
                  <a:gd name="connsiteX204" fmla="*/ 177165 w 349567"/>
                  <a:gd name="connsiteY204" fmla="*/ 247650 h 269557"/>
                  <a:gd name="connsiteX205" fmla="*/ 177165 w 349567"/>
                  <a:gd name="connsiteY205" fmla="*/ 247650 h 269557"/>
                  <a:gd name="connsiteX206" fmla="*/ 177165 w 349567"/>
                  <a:gd name="connsiteY206" fmla="*/ 248603 h 269557"/>
                  <a:gd name="connsiteX207" fmla="*/ 177165 w 349567"/>
                  <a:gd name="connsiteY207" fmla="*/ 248603 h 269557"/>
                  <a:gd name="connsiteX208" fmla="*/ 177165 w 349567"/>
                  <a:gd name="connsiteY208" fmla="*/ 248603 h 269557"/>
                  <a:gd name="connsiteX209" fmla="*/ 177165 w 349567"/>
                  <a:gd name="connsiteY209" fmla="*/ 248603 h 269557"/>
                  <a:gd name="connsiteX210" fmla="*/ 177165 w 349567"/>
                  <a:gd name="connsiteY210" fmla="*/ 248603 h 269557"/>
                  <a:gd name="connsiteX211" fmla="*/ 177165 w 349567"/>
                  <a:gd name="connsiteY211" fmla="*/ 247650 h 269557"/>
                  <a:gd name="connsiteX212" fmla="*/ 177165 w 349567"/>
                  <a:gd name="connsiteY212" fmla="*/ 247650 h 269557"/>
                  <a:gd name="connsiteX213" fmla="*/ 177165 w 349567"/>
                  <a:gd name="connsiteY213" fmla="*/ 247650 h 269557"/>
                  <a:gd name="connsiteX214" fmla="*/ 179070 w 349567"/>
                  <a:gd name="connsiteY214" fmla="*/ 245745 h 269557"/>
                  <a:gd name="connsiteX215" fmla="*/ 179070 w 349567"/>
                  <a:gd name="connsiteY215" fmla="*/ 245745 h 269557"/>
                  <a:gd name="connsiteX216" fmla="*/ 180023 w 349567"/>
                  <a:gd name="connsiteY216" fmla="*/ 244792 h 269557"/>
                  <a:gd name="connsiteX217" fmla="*/ 180975 w 349567"/>
                  <a:gd name="connsiteY217" fmla="*/ 243840 h 269557"/>
                  <a:gd name="connsiteX218" fmla="*/ 180975 w 349567"/>
                  <a:gd name="connsiteY218" fmla="*/ 243840 h 269557"/>
                  <a:gd name="connsiteX219" fmla="*/ 182880 w 349567"/>
                  <a:gd name="connsiteY219" fmla="*/ 241935 h 269557"/>
                  <a:gd name="connsiteX220" fmla="*/ 182880 w 349567"/>
                  <a:gd name="connsiteY220" fmla="*/ 241935 h 269557"/>
                  <a:gd name="connsiteX221" fmla="*/ 182880 w 349567"/>
                  <a:gd name="connsiteY221" fmla="*/ 241935 h 269557"/>
                  <a:gd name="connsiteX222" fmla="*/ 183833 w 349567"/>
                  <a:gd name="connsiteY222" fmla="*/ 240983 h 269557"/>
                  <a:gd name="connsiteX223" fmla="*/ 184785 w 349567"/>
                  <a:gd name="connsiteY223" fmla="*/ 240030 h 269557"/>
                  <a:gd name="connsiteX224" fmla="*/ 184785 w 349567"/>
                  <a:gd name="connsiteY224" fmla="*/ 240030 h 269557"/>
                  <a:gd name="connsiteX225" fmla="*/ 184785 w 349567"/>
                  <a:gd name="connsiteY225" fmla="*/ 240030 h 269557"/>
                  <a:gd name="connsiteX226" fmla="*/ 184785 w 349567"/>
                  <a:gd name="connsiteY226" fmla="*/ 240030 h 269557"/>
                  <a:gd name="connsiteX227" fmla="*/ 185738 w 349567"/>
                  <a:gd name="connsiteY227" fmla="*/ 239078 h 269557"/>
                  <a:gd name="connsiteX228" fmla="*/ 185738 w 349567"/>
                  <a:gd name="connsiteY228" fmla="*/ 239078 h 269557"/>
                  <a:gd name="connsiteX229" fmla="*/ 185738 w 349567"/>
                  <a:gd name="connsiteY229" fmla="*/ 239078 h 269557"/>
                  <a:gd name="connsiteX230" fmla="*/ 185738 w 349567"/>
                  <a:gd name="connsiteY230" fmla="*/ 238125 h 269557"/>
                  <a:gd name="connsiteX231" fmla="*/ 185738 w 349567"/>
                  <a:gd name="connsiteY231" fmla="*/ 238125 h 269557"/>
                  <a:gd name="connsiteX232" fmla="*/ 185738 w 349567"/>
                  <a:gd name="connsiteY232" fmla="*/ 237173 h 269557"/>
                  <a:gd name="connsiteX233" fmla="*/ 185738 w 349567"/>
                  <a:gd name="connsiteY233" fmla="*/ 237173 h 269557"/>
                  <a:gd name="connsiteX234" fmla="*/ 187642 w 349567"/>
                  <a:gd name="connsiteY234" fmla="*/ 234315 h 269557"/>
                  <a:gd name="connsiteX235" fmla="*/ 187642 w 349567"/>
                  <a:gd name="connsiteY235" fmla="*/ 234315 h 269557"/>
                  <a:gd name="connsiteX236" fmla="*/ 185738 w 349567"/>
                  <a:gd name="connsiteY236" fmla="*/ 236220 h 269557"/>
                  <a:gd name="connsiteX237" fmla="*/ 184785 w 349567"/>
                  <a:gd name="connsiteY237" fmla="*/ 235267 h 269557"/>
                  <a:gd name="connsiteX238" fmla="*/ 185738 w 349567"/>
                  <a:gd name="connsiteY238" fmla="*/ 234315 h 269557"/>
                  <a:gd name="connsiteX239" fmla="*/ 185738 w 349567"/>
                  <a:gd name="connsiteY239" fmla="*/ 234315 h 269557"/>
                  <a:gd name="connsiteX240" fmla="*/ 188595 w 349567"/>
                  <a:gd name="connsiteY240" fmla="*/ 231458 h 269557"/>
                  <a:gd name="connsiteX241" fmla="*/ 190500 w 349567"/>
                  <a:gd name="connsiteY241" fmla="*/ 230505 h 269557"/>
                  <a:gd name="connsiteX242" fmla="*/ 190500 w 349567"/>
                  <a:gd name="connsiteY242" fmla="*/ 230505 h 269557"/>
                  <a:gd name="connsiteX243" fmla="*/ 191453 w 349567"/>
                  <a:gd name="connsiteY243" fmla="*/ 229553 h 269557"/>
                  <a:gd name="connsiteX244" fmla="*/ 191453 w 349567"/>
                  <a:gd name="connsiteY244" fmla="*/ 229553 h 269557"/>
                  <a:gd name="connsiteX245" fmla="*/ 211455 w 349567"/>
                  <a:gd name="connsiteY245" fmla="*/ 221933 h 269557"/>
                  <a:gd name="connsiteX246" fmla="*/ 220028 w 349567"/>
                  <a:gd name="connsiteY246" fmla="*/ 221933 h 269557"/>
                  <a:gd name="connsiteX247" fmla="*/ 224790 w 349567"/>
                  <a:gd name="connsiteY247" fmla="*/ 222885 h 269557"/>
                  <a:gd name="connsiteX248" fmla="*/ 206692 w 349567"/>
                  <a:gd name="connsiteY248" fmla="*/ 228600 h 269557"/>
                  <a:gd name="connsiteX249" fmla="*/ 217170 w 349567"/>
                  <a:gd name="connsiteY249" fmla="*/ 193358 h 269557"/>
                  <a:gd name="connsiteX250" fmla="*/ 219075 w 349567"/>
                  <a:gd name="connsiteY250" fmla="*/ 192405 h 269557"/>
                  <a:gd name="connsiteX251" fmla="*/ 215265 w 349567"/>
                  <a:gd name="connsiteY251" fmla="*/ 192405 h 269557"/>
                  <a:gd name="connsiteX252" fmla="*/ 214313 w 349567"/>
                  <a:gd name="connsiteY252" fmla="*/ 191453 h 269557"/>
                  <a:gd name="connsiteX253" fmla="*/ 205740 w 349567"/>
                  <a:gd name="connsiteY253" fmla="*/ 193358 h 269557"/>
                  <a:gd name="connsiteX254" fmla="*/ 195263 w 349567"/>
                  <a:gd name="connsiteY254" fmla="*/ 198120 h 269557"/>
                  <a:gd name="connsiteX255" fmla="*/ 179070 w 349567"/>
                  <a:gd name="connsiteY255" fmla="*/ 206692 h 269557"/>
                  <a:gd name="connsiteX256" fmla="*/ 178117 w 349567"/>
                  <a:gd name="connsiteY256" fmla="*/ 205740 h 269557"/>
                  <a:gd name="connsiteX257" fmla="*/ 181928 w 349567"/>
                  <a:gd name="connsiteY257" fmla="*/ 201930 h 269557"/>
                  <a:gd name="connsiteX258" fmla="*/ 180975 w 349567"/>
                  <a:gd name="connsiteY258" fmla="*/ 200978 h 269557"/>
                  <a:gd name="connsiteX259" fmla="*/ 196215 w 349567"/>
                  <a:gd name="connsiteY259" fmla="*/ 187642 h 269557"/>
                  <a:gd name="connsiteX260" fmla="*/ 196215 w 349567"/>
                  <a:gd name="connsiteY260" fmla="*/ 185738 h 269557"/>
                  <a:gd name="connsiteX261" fmla="*/ 200978 w 349567"/>
                  <a:gd name="connsiteY261" fmla="*/ 180023 h 269557"/>
                  <a:gd name="connsiteX262" fmla="*/ 205740 w 349567"/>
                  <a:gd name="connsiteY262" fmla="*/ 175260 h 269557"/>
                  <a:gd name="connsiteX263" fmla="*/ 203835 w 349567"/>
                  <a:gd name="connsiteY263" fmla="*/ 173355 h 269557"/>
                  <a:gd name="connsiteX264" fmla="*/ 198120 w 349567"/>
                  <a:gd name="connsiteY264" fmla="*/ 172403 h 269557"/>
                  <a:gd name="connsiteX265" fmla="*/ 200978 w 349567"/>
                  <a:gd name="connsiteY265" fmla="*/ 170498 h 269557"/>
                  <a:gd name="connsiteX266" fmla="*/ 200025 w 349567"/>
                  <a:gd name="connsiteY266" fmla="*/ 169545 h 269557"/>
                  <a:gd name="connsiteX267" fmla="*/ 202883 w 349567"/>
                  <a:gd name="connsiteY267" fmla="*/ 166688 h 269557"/>
                  <a:gd name="connsiteX268" fmla="*/ 208598 w 349567"/>
                  <a:gd name="connsiteY268" fmla="*/ 164783 h 269557"/>
                  <a:gd name="connsiteX269" fmla="*/ 197167 w 349567"/>
                  <a:gd name="connsiteY269" fmla="*/ 163830 h 269557"/>
                  <a:gd name="connsiteX270" fmla="*/ 209550 w 349567"/>
                  <a:gd name="connsiteY270" fmla="*/ 148590 h 269557"/>
                  <a:gd name="connsiteX271" fmla="*/ 211455 w 349567"/>
                  <a:gd name="connsiteY271" fmla="*/ 149542 h 269557"/>
                  <a:gd name="connsiteX272" fmla="*/ 207645 w 349567"/>
                  <a:gd name="connsiteY272" fmla="*/ 154305 h 269557"/>
                  <a:gd name="connsiteX273" fmla="*/ 220028 w 349567"/>
                  <a:gd name="connsiteY273" fmla="*/ 157163 h 269557"/>
                  <a:gd name="connsiteX274" fmla="*/ 218123 w 349567"/>
                  <a:gd name="connsiteY274" fmla="*/ 158115 h 269557"/>
                  <a:gd name="connsiteX275" fmla="*/ 226695 w 349567"/>
                  <a:gd name="connsiteY275" fmla="*/ 160973 h 269557"/>
                  <a:gd name="connsiteX276" fmla="*/ 221933 w 349567"/>
                  <a:gd name="connsiteY276" fmla="*/ 160973 h 269557"/>
                  <a:gd name="connsiteX277" fmla="*/ 267653 w 349567"/>
                  <a:gd name="connsiteY277" fmla="*/ 179070 h 269557"/>
                  <a:gd name="connsiteX278" fmla="*/ 232410 w 349567"/>
                  <a:gd name="connsiteY278" fmla="*/ 189548 h 269557"/>
                  <a:gd name="connsiteX279" fmla="*/ 228600 w 349567"/>
                  <a:gd name="connsiteY279" fmla="*/ 188595 h 269557"/>
                  <a:gd name="connsiteX280" fmla="*/ 227648 w 349567"/>
                  <a:gd name="connsiteY280" fmla="*/ 190500 h 269557"/>
                  <a:gd name="connsiteX281" fmla="*/ 222885 w 349567"/>
                  <a:gd name="connsiteY281" fmla="*/ 191453 h 269557"/>
                  <a:gd name="connsiteX282" fmla="*/ 217170 w 349567"/>
                  <a:gd name="connsiteY282" fmla="*/ 193358 h 26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349567" h="269557">
                    <a:moveTo>
                      <a:pt x="306705" y="237173"/>
                    </a:moveTo>
                    <a:cubicBezTo>
                      <a:pt x="309563" y="234315"/>
                      <a:pt x="312420" y="231458"/>
                      <a:pt x="315278" y="227648"/>
                    </a:cubicBezTo>
                    <a:lnTo>
                      <a:pt x="315278" y="227648"/>
                    </a:lnTo>
                    <a:cubicBezTo>
                      <a:pt x="320993" y="221933"/>
                      <a:pt x="325755" y="215265"/>
                      <a:pt x="332423" y="210503"/>
                    </a:cubicBezTo>
                    <a:cubicBezTo>
                      <a:pt x="334328" y="208598"/>
                      <a:pt x="336233" y="207645"/>
                      <a:pt x="338138" y="205740"/>
                    </a:cubicBezTo>
                    <a:cubicBezTo>
                      <a:pt x="339090" y="204788"/>
                      <a:pt x="339090" y="203835"/>
                      <a:pt x="339090" y="203835"/>
                    </a:cubicBezTo>
                    <a:cubicBezTo>
                      <a:pt x="336233" y="204788"/>
                      <a:pt x="335280" y="206692"/>
                      <a:pt x="332423" y="207645"/>
                    </a:cubicBezTo>
                    <a:cubicBezTo>
                      <a:pt x="331470" y="207645"/>
                      <a:pt x="331470" y="206692"/>
                      <a:pt x="331470" y="206692"/>
                    </a:cubicBezTo>
                    <a:cubicBezTo>
                      <a:pt x="333375" y="205740"/>
                      <a:pt x="335280" y="203835"/>
                      <a:pt x="337185" y="202883"/>
                    </a:cubicBezTo>
                    <a:cubicBezTo>
                      <a:pt x="337185" y="202883"/>
                      <a:pt x="337185" y="202883"/>
                      <a:pt x="337185" y="202883"/>
                    </a:cubicBezTo>
                    <a:cubicBezTo>
                      <a:pt x="336233" y="202883"/>
                      <a:pt x="336233" y="201930"/>
                      <a:pt x="336233" y="201930"/>
                    </a:cubicBezTo>
                    <a:cubicBezTo>
                      <a:pt x="329565" y="201930"/>
                      <a:pt x="324803" y="205740"/>
                      <a:pt x="320040" y="210503"/>
                    </a:cubicBezTo>
                    <a:cubicBezTo>
                      <a:pt x="319088" y="211455"/>
                      <a:pt x="318135" y="209550"/>
                      <a:pt x="317183" y="209550"/>
                    </a:cubicBezTo>
                    <a:cubicBezTo>
                      <a:pt x="309563" y="212408"/>
                      <a:pt x="303848" y="219075"/>
                      <a:pt x="296228" y="221933"/>
                    </a:cubicBezTo>
                    <a:lnTo>
                      <a:pt x="296228" y="220980"/>
                    </a:lnTo>
                    <a:cubicBezTo>
                      <a:pt x="293370" y="221933"/>
                      <a:pt x="290513" y="223838"/>
                      <a:pt x="286703" y="224790"/>
                    </a:cubicBezTo>
                    <a:cubicBezTo>
                      <a:pt x="281940" y="225742"/>
                      <a:pt x="278130" y="225742"/>
                      <a:pt x="274320" y="225742"/>
                    </a:cubicBezTo>
                    <a:cubicBezTo>
                      <a:pt x="268605" y="226695"/>
                      <a:pt x="261938" y="227648"/>
                      <a:pt x="256223" y="228600"/>
                    </a:cubicBezTo>
                    <a:cubicBezTo>
                      <a:pt x="256223" y="228600"/>
                      <a:pt x="256223" y="228600"/>
                      <a:pt x="255270" y="228600"/>
                    </a:cubicBezTo>
                    <a:cubicBezTo>
                      <a:pt x="252413" y="229553"/>
                      <a:pt x="248603" y="230505"/>
                      <a:pt x="245745" y="232410"/>
                    </a:cubicBezTo>
                    <a:cubicBezTo>
                      <a:pt x="245745" y="232410"/>
                      <a:pt x="245745" y="232410"/>
                      <a:pt x="245745" y="232410"/>
                    </a:cubicBezTo>
                    <a:cubicBezTo>
                      <a:pt x="245745" y="232410"/>
                      <a:pt x="244792" y="233363"/>
                      <a:pt x="244792" y="233363"/>
                    </a:cubicBezTo>
                    <a:cubicBezTo>
                      <a:pt x="243840" y="234315"/>
                      <a:pt x="242888" y="235267"/>
                      <a:pt x="240983" y="236220"/>
                    </a:cubicBezTo>
                    <a:cubicBezTo>
                      <a:pt x="238125" y="238125"/>
                      <a:pt x="235267" y="240983"/>
                      <a:pt x="232410" y="242888"/>
                    </a:cubicBezTo>
                    <a:cubicBezTo>
                      <a:pt x="232410" y="242888"/>
                      <a:pt x="231458" y="242888"/>
                      <a:pt x="231458" y="242888"/>
                    </a:cubicBezTo>
                    <a:cubicBezTo>
                      <a:pt x="228600" y="245745"/>
                      <a:pt x="225742" y="248603"/>
                      <a:pt x="222885" y="250508"/>
                    </a:cubicBezTo>
                    <a:cubicBezTo>
                      <a:pt x="222885" y="250508"/>
                      <a:pt x="221933" y="250508"/>
                      <a:pt x="220980" y="250508"/>
                    </a:cubicBezTo>
                    <a:cubicBezTo>
                      <a:pt x="220980" y="250508"/>
                      <a:pt x="220980" y="250508"/>
                      <a:pt x="220980" y="250508"/>
                    </a:cubicBezTo>
                    <a:cubicBezTo>
                      <a:pt x="220980" y="250508"/>
                      <a:pt x="220980" y="250508"/>
                      <a:pt x="220980" y="249555"/>
                    </a:cubicBezTo>
                    <a:cubicBezTo>
                      <a:pt x="220980" y="248603"/>
                      <a:pt x="221933" y="247650"/>
                      <a:pt x="221933" y="247650"/>
                    </a:cubicBezTo>
                    <a:cubicBezTo>
                      <a:pt x="222885" y="246698"/>
                      <a:pt x="222885" y="245745"/>
                      <a:pt x="223838" y="245745"/>
                    </a:cubicBezTo>
                    <a:cubicBezTo>
                      <a:pt x="224790" y="244792"/>
                      <a:pt x="224790" y="243840"/>
                      <a:pt x="225742" y="242888"/>
                    </a:cubicBezTo>
                    <a:cubicBezTo>
                      <a:pt x="225742" y="242888"/>
                      <a:pt x="225742" y="241935"/>
                      <a:pt x="225742" y="241935"/>
                    </a:cubicBezTo>
                    <a:cubicBezTo>
                      <a:pt x="225742" y="241935"/>
                      <a:pt x="225742" y="241935"/>
                      <a:pt x="224790" y="241935"/>
                    </a:cubicBezTo>
                    <a:cubicBezTo>
                      <a:pt x="227648" y="239078"/>
                      <a:pt x="230505" y="237173"/>
                      <a:pt x="233363" y="235267"/>
                    </a:cubicBezTo>
                    <a:lnTo>
                      <a:pt x="233363" y="235267"/>
                    </a:lnTo>
                    <a:cubicBezTo>
                      <a:pt x="233363" y="235267"/>
                      <a:pt x="232410" y="235267"/>
                      <a:pt x="232410" y="234315"/>
                    </a:cubicBezTo>
                    <a:cubicBezTo>
                      <a:pt x="232410" y="234315"/>
                      <a:pt x="233363" y="233363"/>
                      <a:pt x="233363" y="233363"/>
                    </a:cubicBezTo>
                    <a:cubicBezTo>
                      <a:pt x="233363" y="233363"/>
                      <a:pt x="233363" y="233363"/>
                      <a:pt x="233363" y="233363"/>
                    </a:cubicBezTo>
                    <a:cubicBezTo>
                      <a:pt x="233363" y="233363"/>
                      <a:pt x="233363" y="233363"/>
                      <a:pt x="233363" y="233363"/>
                    </a:cubicBezTo>
                    <a:cubicBezTo>
                      <a:pt x="234315" y="233363"/>
                      <a:pt x="233363" y="234315"/>
                      <a:pt x="233363" y="234315"/>
                    </a:cubicBezTo>
                    <a:cubicBezTo>
                      <a:pt x="232410" y="235267"/>
                      <a:pt x="231458" y="238125"/>
                      <a:pt x="229553" y="237173"/>
                    </a:cubicBezTo>
                    <a:cubicBezTo>
                      <a:pt x="229553" y="237173"/>
                      <a:pt x="228600" y="237173"/>
                      <a:pt x="228600" y="237173"/>
                    </a:cubicBezTo>
                    <a:cubicBezTo>
                      <a:pt x="228600" y="237173"/>
                      <a:pt x="228600" y="237173"/>
                      <a:pt x="227648" y="237173"/>
                    </a:cubicBezTo>
                    <a:cubicBezTo>
                      <a:pt x="227648" y="237173"/>
                      <a:pt x="227648" y="237173"/>
                      <a:pt x="227648" y="237173"/>
                    </a:cubicBezTo>
                    <a:cubicBezTo>
                      <a:pt x="227648" y="237173"/>
                      <a:pt x="227648" y="237173"/>
                      <a:pt x="227648" y="237173"/>
                    </a:cubicBezTo>
                    <a:cubicBezTo>
                      <a:pt x="227648" y="237173"/>
                      <a:pt x="227648" y="237173"/>
                      <a:pt x="227648" y="237173"/>
                    </a:cubicBezTo>
                    <a:cubicBezTo>
                      <a:pt x="227648" y="237173"/>
                      <a:pt x="227648" y="237173"/>
                      <a:pt x="227648" y="237173"/>
                    </a:cubicBezTo>
                    <a:cubicBezTo>
                      <a:pt x="227648" y="237173"/>
                      <a:pt x="227648" y="237173"/>
                      <a:pt x="227648" y="237173"/>
                    </a:cubicBezTo>
                    <a:cubicBezTo>
                      <a:pt x="227648" y="237173"/>
                      <a:pt x="227648" y="237173"/>
                      <a:pt x="227648" y="237173"/>
                    </a:cubicBezTo>
                    <a:cubicBezTo>
                      <a:pt x="227648" y="237173"/>
                      <a:pt x="227648" y="237173"/>
                      <a:pt x="227648" y="236220"/>
                    </a:cubicBezTo>
                    <a:cubicBezTo>
                      <a:pt x="227648" y="236220"/>
                      <a:pt x="227648" y="236220"/>
                      <a:pt x="227648" y="236220"/>
                    </a:cubicBezTo>
                    <a:cubicBezTo>
                      <a:pt x="227648" y="236220"/>
                      <a:pt x="227648" y="235267"/>
                      <a:pt x="228600" y="235267"/>
                    </a:cubicBezTo>
                    <a:cubicBezTo>
                      <a:pt x="228600" y="235267"/>
                      <a:pt x="228600" y="235267"/>
                      <a:pt x="228600" y="234315"/>
                    </a:cubicBezTo>
                    <a:cubicBezTo>
                      <a:pt x="228600" y="234315"/>
                      <a:pt x="228600" y="233363"/>
                      <a:pt x="229553" y="233363"/>
                    </a:cubicBezTo>
                    <a:cubicBezTo>
                      <a:pt x="229553" y="233363"/>
                      <a:pt x="229553" y="232410"/>
                      <a:pt x="229553" y="232410"/>
                    </a:cubicBezTo>
                    <a:cubicBezTo>
                      <a:pt x="230505" y="231458"/>
                      <a:pt x="231458" y="230505"/>
                      <a:pt x="233363" y="229553"/>
                    </a:cubicBezTo>
                    <a:lnTo>
                      <a:pt x="233363" y="229553"/>
                    </a:lnTo>
                    <a:cubicBezTo>
                      <a:pt x="235267" y="228600"/>
                      <a:pt x="237173" y="227648"/>
                      <a:pt x="239078" y="226695"/>
                    </a:cubicBezTo>
                    <a:cubicBezTo>
                      <a:pt x="239078" y="226695"/>
                      <a:pt x="240030" y="225742"/>
                      <a:pt x="240030" y="225742"/>
                    </a:cubicBezTo>
                    <a:cubicBezTo>
                      <a:pt x="237173" y="226695"/>
                      <a:pt x="234315" y="227648"/>
                      <a:pt x="231458" y="229553"/>
                    </a:cubicBezTo>
                    <a:cubicBezTo>
                      <a:pt x="231458" y="229553"/>
                      <a:pt x="230505" y="229553"/>
                      <a:pt x="230505" y="229553"/>
                    </a:cubicBezTo>
                    <a:cubicBezTo>
                      <a:pt x="230505" y="229553"/>
                      <a:pt x="229553" y="229553"/>
                      <a:pt x="229553" y="229553"/>
                    </a:cubicBezTo>
                    <a:cubicBezTo>
                      <a:pt x="229553" y="229553"/>
                      <a:pt x="229553" y="229553"/>
                      <a:pt x="229553" y="229553"/>
                    </a:cubicBezTo>
                    <a:cubicBezTo>
                      <a:pt x="230505" y="228600"/>
                      <a:pt x="231458" y="227648"/>
                      <a:pt x="232410" y="226695"/>
                    </a:cubicBezTo>
                    <a:cubicBezTo>
                      <a:pt x="233363" y="226695"/>
                      <a:pt x="233363" y="226695"/>
                      <a:pt x="233363" y="227648"/>
                    </a:cubicBezTo>
                    <a:cubicBezTo>
                      <a:pt x="249555" y="215265"/>
                      <a:pt x="272415" y="218123"/>
                      <a:pt x="291465" y="211455"/>
                    </a:cubicBezTo>
                    <a:cubicBezTo>
                      <a:pt x="293370" y="210503"/>
                      <a:pt x="294323" y="209550"/>
                      <a:pt x="296228" y="208598"/>
                    </a:cubicBezTo>
                    <a:cubicBezTo>
                      <a:pt x="299085" y="207645"/>
                      <a:pt x="300990" y="204788"/>
                      <a:pt x="303848" y="203835"/>
                    </a:cubicBezTo>
                    <a:cubicBezTo>
                      <a:pt x="307658" y="200978"/>
                      <a:pt x="310515" y="197167"/>
                      <a:pt x="312420" y="192405"/>
                    </a:cubicBezTo>
                    <a:cubicBezTo>
                      <a:pt x="312420" y="191453"/>
                      <a:pt x="311468" y="191453"/>
                      <a:pt x="311468" y="191453"/>
                    </a:cubicBezTo>
                    <a:cubicBezTo>
                      <a:pt x="304800" y="199073"/>
                      <a:pt x="297180" y="203835"/>
                      <a:pt x="288608" y="208598"/>
                    </a:cubicBezTo>
                    <a:cubicBezTo>
                      <a:pt x="278130" y="214313"/>
                      <a:pt x="265748" y="213360"/>
                      <a:pt x="255270" y="214313"/>
                    </a:cubicBezTo>
                    <a:cubicBezTo>
                      <a:pt x="256223" y="213360"/>
                      <a:pt x="257175" y="213360"/>
                      <a:pt x="258128" y="213360"/>
                    </a:cubicBezTo>
                    <a:cubicBezTo>
                      <a:pt x="258128" y="211455"/>
                      <a:pt x="259080" y="211455"/>
                      <a:pt x="260033" y="210503"/>
                    </a:cubicBezTo>
                    <a:lnTo>
                      <a:pt x="261938" y="210503"/>
                    </a:lnTo>
                    <a:cubicBezTo>
                      <a:pt x="262890" y="210503"/>
                      <a:pt x="262890" y="209550"/>
                      <a:pt x="262890" y="209550"/>
                    </a:cubicBezTo>
                    <a:cubicBezTo>
                      <a:pt x="263843" y="209550"/>
                      <a:pt x="265748" y="208598"/>
                      <a:pt x="264795" y="208598"/>
                    </a:cubicBezTo>
                    <a:cubicBezTo>
                      <a:pt x="262890" y="206692"/>
                      <a:pt x="260033" y="210503"/>
                      <a:pt x="257175" y="208598"/>
                    </a:cubicBezTo>
                    <a:cubicBezTo>
                      <a:pt x="258128" y="207645"/>
                      <a:pt x="258128" y="205740"/>
                      <a:pt x="259080" y="205740"/>
                    </a:cubicBezTo>
                    <a:lnTo>
                      <a:pt x="260985" y="205740"/>
                    </a:lnTo>
                    <a:cubicBezTo>
                      <a:pt x="260985" y="204788"/>
                      <a:pt x="261938" y="203835"/>
                      <a:pt x="261938" y="203835"/>
                    </a:cubicBezTo>
                    <a:cubicBezTo>
                      <a:pt x="269558" y="199073"/>
                      <a:pt x="277178" y="195263"/>
                      <a:pt x="283845" y="191453"/>
                    </a:cubicBezTo>
                    <a:cubicBezTo>
                      <a:pt x="281940" y="191453"/>
                      <a:pt x="280988" y="193358"/>
                      <a:pt x="280035" y="192405"/>
                    </a:cubicBezTo>
                    <a:cubicBezTo>
                      <a:pt x="280988" y="192405"/>
                      <a:pt x="280035" y="190500"/>
                      <a:pt x="280988" y="190500"/>
                    </a:cubicBezTo>
                    <a:cubicBezTo>
                      <a:pt x="286703" y="188595"/>
                      <a:pt x="291465" y="185738"/>
                      <a:pt x="297180" y="183833"/>
                    </a:cubicBezTo>
                    <a:cubicBezTo>
                      <a:pt x="295275" y="183833"/>
                      <a:pt x="293370" y="185738"/>
                      <a:pt x="291465" y="183833"/>
                    </a:cubicBezTo>
                    <a:cubicBezTo>
                      <a:pt x="292418" y="182880"/>
                      <a:pt x="293370" y="181928"/>
                      <a:pt x="294323" y="181928"/>
                    </a:cubicBezTo>
                    <a:lnTo>
                      <a:pt x="294323" y="180023"/>
                    </a:lnTo>
                    <a:cubicBezTo>
                      <a:pt x="294323" y="179070"/>
                      <a:pt x="295275" y="179070"/>
                      <a:pt x="295275" y="179070"/>
                    </a:cubicBezTo>
                    <a:cubicBezTo>
                      <a:pt x="294323" y="179070"/>
                      <a:pt x="294323" y="178117"/>
                      <a:pt x="294323" y="178117"/>
                    </a:cubicBezTo>
                    <a:cubicBezTo>
                      <a:pt x="295275" y="177165"/>
                      <a:pt x="296228" y="177165"/>
                      <a:pt x="297180" y="176213"/>
                    </a:cubicBezTo>
                    <a:cubicBezTo>
                      <a:pt x="296228" y="176213"/>
                      <a:pt x="295275" y="176213"/>
                      <a:pt x="295275" y="175260"/>
                    </a:cubicBezTo>
                    <a:cubicBezTo>
                      <a:pt x="297180" y="173355"/>
                      <a:pt x="299085" y="172403"/>
                      <a:pt x="301943" y="172403"/>
                    </a:cubicBezTo>
                    <a:cubicBezTo>
                      <a:pt x="300990" y="171450"/>
                      <a:pt x="300038" y="172403"/>
                      <a:pt x="300038" y="171450"/>
                    </a:cubicBezTo>
                    <a:cubicBezTo>
                      <a:pt x="300038" y="170498"/>
                      <a:pt x="300990" y="170498"/>
                      <a:pt x="300990" y="170498"/>
                    </a:cubicBezTo>
                    <a:lnTo>
                      <a:pt x="300990" y="170498"/>
                    </a:lnTo>
                    <a:cubicBezTo>
                      <a:pt x="300038" y="169545"/>
                      <a:pt x="300038" y="168592"/>
                      <a:pt x="300038" y="168592"/>
                    </a:cubicBezTo>
                    <a:cubicBezTo>
                      <a:pt x="302895" y="164783"/>
                      <a:pt x="302895" y="160020"/>
                      <a:pt x="304800" y="156210"/>
                    </a:cubicBezTo>
                    <a:cubicBezTo>
                      <a:pt x="303848" y="156210"/>
                      <a:pt x="303848" y="156210"/>
                      <a:pt x="303848" y="155258"/>
                    </a:cubicBezTo>
                    <a:cubicBezTo>
                      <a:pt x="299085" y="160973"/>
                      <a:pt x="290513" y="162878"/>
                      <a:pt x="282893" y="164783"/>
                    </a:cubicBezTo>
                    <a:lnTo>
                      <a:pt x="280035" y="164783"/>
                    </a:lnTo>
                    <a:cubicBezTo>
                      <a:pt x="277178" y="165735"/>
                      <a:pt x="274320" y="165735"/>
                      <a:pt x="271463" y="163830"/>
                    </a:cubicBezTo>
                    <a:cubicBezTo>
                      <a:pt x="269558" y="162878"/>
                      <a:pt x="268605" y="160973"/>
                      <a:pt x="266700" y="160020"/>
                    </a:cubicBezTo>
                    <a:cubicBezTo>
                      <a:pt x="262890" y="157163"/>
                      <a:pt x="258128" y="155258"/>
                      <a:pt x="254317" y="154305"/>
                    </a:cubicBezTo>
                    <a:cubicBezTo>
                      <a:pt x="240983" y="150495"/>
                      <a:pt x="227648" y="148590"/>
                      <a:pt x="215265" y="148590"/>
                    </a:cubicBezTo>
                    <a:cubicBezTo>
                      <a:pt x="220980" y="145733"/>
                      <a:pt x="226695" y="145733"/>
                      <a:pt x="233363" y="143828"/>
                    </a:cubicBezTo>
                    <a:cubicBezTo>
                      <a:pt x="241935" y="140970"/>
                      <a:pt x="250508" y="138113"/>
                      <a:pt x="259080" y="139065"/>
                    </a:cubicBezTo>
                    <a:cubicBezTo>
                      <a:pt x="257175" y="138113"/>
                      <a:pt x="255270" y="139065"/>
                      <a:pt x="254317" y="139065"/>
                    </a:cubicBezTo>
                    <a:cubicBezTo>
                      <a:pt x="246698" y="138113"/>
                      <a:pt x="240030" y="140970"/>
                      <a:pt x="232410" y="141923"/>
                    </a:cubicBezTo>
                    <a:cubicBezTo>
                      <a:pt x="227648" y="142875"/>
                      <a:pt x="222885" y="144780"/>
                      <a:pt x="217170" y="145733"/>
                    </a:cubicBezTo>
                    <a:cubicBezTo>
                      <a:pt x="214313" y="146685"/>
                      <a:pt x="212408" y="149542"/>
                      <a:pt x="208598" y="149542"/>
                    </a:cubicBezTo>
                    <a:lnTo>
                      <a:pt x="208598" y="147638"/>
                    </a:lnTo>
                    <a:cubicBezTo>
                      <a:pt x="213360" y="141923"/>
                      <a:pt x="220028" y="135255"/>
                      <a:pt x="227648" y="135255"/>
                    </a:cubicBezTo>
                    <a:cubicBezTo>
                      <a:pt x="237173" y="133350"/>
                      <a:pt x="245745" y="135255"/>
                      <a:pt x="254317" y="136208"/>
                    </a:cubicBezTo>
                    <a:cubicBezTo>
                      <a:pt x="260985" y="137160"/>
                      <a:pt x="266700" y="138113"/>
                      <a:pt x="273368" y="140017"/>
                    </a:cubicBezTo>
                    <a:cubicBezTo>
                      <a:pt x="276225" y="140017"/>
                      <a:pt x="276225" y="143828"/>
                      <a:pt x="278130" y="144780"/>
                    </a:cubicBezTo>
                    <a:cubicBezTo>
                      <a:pt x="280988" y="145733"/>
                      <a:pt x="283845" y="144780"/>
                      <a:pt x="287655" y="146685"/>
                    </a:cubicBezTo>
                    <a:cubicBezTo>
                      <a:pt x="287655" y="145733"/>
                      <a:pt x="286703" y="144780"/>
                      <a:pt x="287655" y="143828"/>
                    </a:cubicBezTo>
                    <a:cubicBezTo>
                      <a:pt x="289560" y="141923"/>
                      <a:pt x="292418" y="144780"/>
                      <a:pt x="294323" y="142875"/>
                    </a:cubicBezTo>
                    <a:cubicBezTo>
                      <a:pt x="298133" y="140017"/>
                      <a:pt x="290513" y="136208"/>
                      <a:pt x="288608" y="132398"/>
                    </a:cubicBezTo>
                    <a:cubicBezTo>
                      <a:pt x="288608" y="131445"/>
                      <a:pt x="289560" y="131445"/>
                      <a:pt x="289560" y="131445"/>
                    </a:cubicBezTo>
                    <a:cubicBezTo>
                      <a:pt x="293370" y="135255"/>
                      <a:pt x="296228" y="139065"/>
                      <a:pt x="301943" y="141923"/>
                    </a:cubicBezTo>
                    <a:cubicBezTo>
                      <a:pt x="304800" y="142875"/>
                      <a:pt x="310515" y="144780"/>
                      <a:pt x="309563" y="140970"/>
                    </a:cubicBezTo>
                    <a:cubicBezTo>
                      <a:pt x="306705" y="135255"/>
                      <a:pt x="301943" y="130492"/>
                      <a:pt x="298133" y="125730"/>
                    </a:cubicBezTo>
                    <a:lnTo>
                      <a:pt x="298133" y="123825"/>
                    </a:lnTo>
                    <a:cubicBezTo>
                      <a:pt x="297180" y="123825"/>
                      <a:pt x="297180" y="122873"/>
                      <a:pt x="296228" y="122873"/>
                    </a:cubicBezTo>
                    <a:lnTo>
                      <a:pt x="296228" y="120015"/>
                    </a:lnTo>
                    <a:cubicBezTo>
                      <a:pt x="294323" y="119063"/>
                      <a:pt x="294323" y="117158"/>
                      <a:pt x="293370" y="115253"/>
                    </a:cubicBezTo>
                    <a:cubicBezTo>
                      <a:pt x="291465" y="112395"/>
                      <a:pt x="292418" y="109538"/>
                      <a:pt x="291465" y="105728"/>
                    </a:cubicBezTo>
                    <a:cubicBezTo>
                      <a:pt x="291465" y="103823"/>
                      <a:pt x="291465" y="100965"/>
                      <a:pt x="290513" y="98108"/>
                    </a:cubicBezTo>
                    <a:cubicBezTo>
                      <a:pt x="288608" y="89535"/>
                      <a:pt x="286703" y="81915"/>
                      <a:pt x="285750" y="73342"/>
                    </a:cubicBezTo>
                    <a:cubicBezTo>
                      <a:pt x="284798" y="63817"/>
                      <a:pt x="291465" y="56197"/>
                      <a:pt x="296228" y="47625"/>
                    </a:cubicBezTo>
                    <a:cubicBezTo>
                      <a:pt x="300038" y="41910"/>
                      <a:pt x="303848" y="35242"/>
                      <a:pt x="310515" y="31433"/>
                    </a:cubicBezTo>
                    <a:cubicBezTo>
                      <a:pt x="312420" y="25718"/>
                      <a:pt x="316230" y="20003"/>
                      <a:pt x="320040" y="15240"/>
                    </a:cubicBezTo>
                    <a:cubicBezTo>
                      <a:pt x="323850" y="10478"/>
                      <a:pt x="330518" y="7620"/>
                      <a:pt x="336233" y="4763"/>
                    </a:cubicBezTo>
                    <a:cubicBezTo>
                      <a:pt x="342900" y="1905"/>
                      <a:pt x="349568" y="0"/>
                      <a:pt x="349568" y="0"/>
                    </a:cubicBezTo>
                    <a:lnTo>
                      <a:pt x="0" y="0"/>
                    </a:lnTo>
                    <a:lnTo>
                      <a:pt x="0" y="269558"/>
                    </a:lnTo>
                    <a:lnTo>
                      <a:pt x="247650" y="269558"/>
                    </a:lnTo>
                    <a:cubicBezTo>
                      <a:pt x="257175" y="262890"/>
                      <a:pt x="266700" y="259080"/>
                      <a:pt x="280988" y="252413"/>
                    </a:cubicBezTo>
                    <a:cubicBezTo>
                      <a:pt x="286703" y="249555"/>
                      <a:pt x="301943" y="242888"/>
                      <a:pt x="306705" y="237173"/>
                    </a:cubicBezTo>
                    <a:moveTo>
                      <a:pt x="227648" y="200978"/>
                    </a:moveTo>
                    <a:cubicBezTo>
                      <a:pt x="226695" y="200978"/>
                      <a:pt x="224790" y="201930"/>
                      <a:pt x="224790" y="200025"/>
                    </a:cubicBezTo>
                    <a:cubicBezTo>
                      <a:pt x="225742" y="197167"/>
                      <a:pt x="228600" y="197167"/>
                      <a:pt x="230505" y="196215"/>
                    </a:cubicBezTo>
                    <a:cubicBezTo>
                      <a:pt x="231458" y="195263"/>
                      <a:pt x="233363" y="194310"/>
                      <a:pt x="234315" y="195263"/>
                    </a:cubicBezTo>
                    <a:cubicBezTo>
                      <a:pt x="235267" y="197167"/>
                      <a:pt x="237173" y="196215"/>
                      <a:pt x="238125" y="197167"/>
                    </a:cubicBezTo>
                    <a:cubicBezTo>
                      <a:pt x="235267" y="200978"/>
                      <a:pt x="231458" y="200025"/>
                      <a:pt x="227648" y="200978"/>
                    </a:cubicBezTo>
                    <a:moveTo>
                      <a:pt x="149542" y="189548"/>
                    </a:moveTo>
                    <a:cubicBezTo>
                      <a:pt x="149542" y="189548"/>
                      <a:pt x="148590" y="188595"/>
                      <a:pt x="148590" y="188595"/>
                    </a:cubicBezTo>
                    <a:cubicBezTo>
                      <a:pt x="155258" y="180023"/>
                      <a:pt x="160020" y="171450"/>
                      <a:pt x="164783" y="162878"/>
                    </a:cubicBezTo>
                    <a:cubicBezTo>
                      <a:pt x="171450" y="159067"/>
                      <a:pt x="177165" y="154305"/>
                      <a:pt x="181928" y="148590"/>
                    </a:cubicBezTo>
                    <a:cubicBezTo>
                      <a:pt x="190500" y="139065"/>
                      <a:pt x="200025" y="131445"/>
                      <a:pt x="210503" y="125730"/>
                    </a:cubicBezTo>
                    <a:cubicBezTo>
                      <a:pt x="214313" y="123825"/>
                      <a:pt x="220028" y="124778"/>
                      <a:pt x="223838" y="126683"/>
                    </a:cubicBezTo>
                    <a:cubicBezTo>
                      <a:pt x="221933" y="128588"/>
                      <a:pt x="220028" y="128588"/>
                      <a:pt x="218123" y="129540"/>
                    </a:cubicBezTo>
                    <a:cubicBezTo>
                      <a:pt x="217170" y="129540"/>
                      <a:pt x="217170" y="129540"/>
                      <a:pt x="216217" y="128588"/>
                    </a:cubicBezTo>
                    <a:cubicBezTo>
                      <a:pt x="217170" y="127635"/>
                      <a:pt x="217170" y="127635"/>
                      <a:pt x="217170" y="126683"/>
                    </a:cubicBezTo>
                    <a:cubicBezTo>
                      <a:pt x="212408" y="132398"/>
                      <a:pt x="204788" y="135255"/>
                      <a:pt x="200978" y="141923"/>
                    </a:cubicBezTo>
                    <a:cubicBezTo>
                      <a:pt x="198120" y="146685"/>
                      <a:pt x="196215" y="153353"/>
                      <a:pt x="189548" y="155258"/>
                    </a:cubicBezTo>
                    <a:cubicBezTo>
                      <a:pt x="187642" y="156210"/>
                      <a:pt x="190500" y="153353"/>
                      <a:pt x="188595" y="154305"/>
                    </a:cubicBezTo>
                    <a:cubicBezTo>
                      <a:pt x="173355" y="164783"/>
                      <a:pt x="161925" y="176213"/>
                      <a:pt x="149542" y="189548"/>
                    </a:cubicBezTo>
                    <a:moveTo>
                      <a:pt x="192405" y="156210"/>
                    </a:moveTo>
                    <a:cubicBezTo>
                      <a:pt x="191453" y="157163"/>
                      <a:pt x="191453" y="157163"/>
                      <a:pt x="190500" y="158115"/>
                    </a:cubicBezTo>
                    <a:cubicBezTo>
                      <a:pt x="189548" y="159067"/>
                      <a:pt x="189548" y="160020"/>
                      <a:pt x="188595" y="160020"/>
                    </a:cubicBezTo>
                    <a:cubicBezTo>
                      <a:pt x="187642" y="160020"/>
                      <a:pt x="187642" y="160020"/>
                      <a:pt x="187642" y="159067"/>
                    </a:cubicBezTo>
                    <a:cubicBezTo>
                      <a:pt x="188595" y="157163"/>
                      <a:pt x="189548" y="155258"/>
                      <a:pt x="191453" y="154305"/>
                    </a:cubicBezTo>
                    <a:cubicBezTo>
                      <a:pt x="192405" y="155258"/>
                      <a:pt x="192405" y="155258"/>
                      <a:pt x="192405" y="156210"/>
                    </a:cubicBezTo>
                    <a:moveTo>
                      <a:pt x="216217" y="232410"/>
                    </a:moveTo>
                    <a:cubicBezTo>
                      <a:pt x="216217" y="233363"/>
                      <a:pt x="215265" y="233363"/>
                      <a:pt x="215265" y="234315"/>
                    </a:cubicBezTo>
                    <a:cubicBezTo>
                      <a:pt x="216217" y="234315"/>
                      <a:pt x="216217" y="234315"/>
                      <a:pt x="216217" y="235267"/>
                    </a:cubicBezTo>
                    <a:cubicBezTo>
                      <a:pt x="215265" y="236220"/>
                      <a:pt x="214313" y="237173"/>
                      <a:pt x="212408" y="238125"/>
                    </a:cubicBezTo>
                    <a:cubicBezTo>
                      <a:pt x="212408" y="238125"/>
                      <a:pt x="212408" y="238125"/>
                      <a:pt x="211455" y="238125"/>
                    </a:cubicBezTo>
                    <a:cubicBezTo>
                      <a:pt x="210503" y="239078"/>
                      <a:pt x="210503" y="239078"/>
                      <a:pt x="209550" y="240030"/>
                    </a:cubicBezTo>
                    <a:cubicBezTo>
                      <a:pt x="208598" y="240983"/>
                      <a:pt x="205740" y="240030"/>
                      <a:pt x="206692" y="239078"/>
                    </a:cubicBezTo>
                    <a:cubicBezTo>
                      <a:pt x="207645" y="238125"/>
                      <a:pt x="209550" y="236220"/>
                      <a:pt x="210503" y="235267"/>
                    </a:cubicBezTo>
                    <a:cubicBezTo>
                      <a:pt x="211455" y="234315"/>
                      <a:pt x="212408" y="234315"/>
                      <a:pt x="212408" y="233363"/>
                    </a:cubicBezTo>
                    <a:cubicBezTo>
                      <a:pt x="212408" y="233363"/>
                      <a:pt x="213360" y="232410"/>
                      <a:pt x="213360" y="232410"/>
                    </a:cubicBezTo>
                    <a:cubicBezTo>
                      <a:pt x="213360" y="231458"/>
                      <a:pt x="216217" y="231458"/>
                      <a:pt x="216217" y="232410"/>
                    </a:cubicBezTo>
                    <a:moveTo>
                      <a:pt x="206692" y="228600"/>
                    </a:moveTo>
                    <a:cubicBezTo>
                      <a:pt x="206692" y="228600"/>
                      <a:pt x="206692" y="228600"/>
                      <a:pt x="206692" y="228600"/>
                    </a:cubicBezTo>
                    <a:cubicBezTo>
                      <a:pt x="204788" y="230505"/>
                      <a:pt x="202883" y="231458"/>
                      <a:pt x="200978" y="232410"/>
                    </a:cubicBezTo>
                    <a:cubicBezTo>
                      <a:pt x="199073" y="233363"/>
                      <a:pt x="196215" y="234315"/>
                      <a:pt x="194310" y="235267"/>
                    </a:cubicBezTo>
                    <a:cubicBezTo>
                      <a:pt x="194310" y="235267"/>
                      <a:pt x="194310" y="235267"/>
                      <a:pt x="194310" y="235267"/>
                    </a:cubicBezTo>
                    <a:cubicBezTo>
                      <a:pt x="194310" y="235267"/>
                      <a:pt x="193358" y="235267"/>
                      <a:pt x="193358" y="235267"/>
                    </a:cubicBezTo>
                    <a:cubicBezTo>
                      <a:pt x="191453" y="236220"/>
                      <a:pt x="189548" y="238125"/>
                      <a:pt x="188595" y="239078"/>
                    </a:cubicBezTo>
                    <a:cubicBezTo>
                      <a:pt x="188595" y="239078"/>
                      <a:pt x="188595" y="239078"/>
                      <a:pt x="187642" y="240030"/>
                    </a:cubicBezTo>
                    <a:cubicBezTo>
                      <a:pt x="187642" y="240030"/>
                      <a:pt x="187642" y="240030"/>
                      <a:pt x="187642" y="240030"/>
                    </a:cubicBezTo>
                    <a:cubicBezTo>
                      <a:pt x="187642" y="240030"/>
                      <a:pt x="187642" y="240030"/>
                      <a:pt x="187642" y="240030"/>
                    </a:cubicBezTo>
                    <a:cubicBezTo>
                      <a:pt x="187642" y="240030"/>
                      <a:pt x="186690" y="240983"/>
                      <a:pt x="186690" y="240983"/>
                    </a:cubicBezTo>
                    <a:cubicBezTo>
                      <a:pt x="186690" y="240983"/>
                      <a:pt x="186690" y="240983"/>
                      <a:pt x="186690" y="240983"/>
                    </a:cubicBezTo>
                    <a:cubicBezTo>
                      <a:pt x="186690" y="240983"/>
                      <a:pt x="186690" y="240983"/>
                      <a:pt x="186690" y="240983"/>
                    </a:cubicBezTo>
                    <a:cubicBezTo>
                      <a:pt x="186690" y="240983"/>
                      <a:pt x="185738" y="241935"/>
                      <a:pt x="185738" y="241935"/>
                    </a:cubicBezTo>
                    <a:cubicBezTo>
                      <a:pt x="185738" y="241935"/>
                      <a:pt x="185738" y="242888"/>
                      <a:pt x="184785" y="242888"/>
                    </a:cubicBezTo>
                    <a:cubicBezTo>
                      <a:pt x="184785" y="242888"/>
                      <a:pt x="183833" y="242888"/>
                      <a:pt x="183833" y="242888"/>
                    </a:cubicBezTo>
                    <a:cubicBezTo>
                      <a:pt x="183833" y="242888"/>
                      <a:pt x="183833" y="242888"/>
                      <a:pt x="183833" y="242888"/>
                    </a:cubicBezTo>
                    <a:cubicBezTo>
                      <a:pt x="183833" y="242888"/>
                      <a:pt x="182880" y="242888"/>
                      <a:pt x="182880" y="242888"/>
                    </a:cubicBezTo>
                    <a:cubicBezTo>
                      <a:pt x="182880" y="242888"/>
                      <a:pt x="181928" y="242888"/>
                      <a:pt x="181928" y="242888"/>
                    </a:cubicBezTo>
                    <a:cubicBezTo>
                      <a:pt x="181928" y="242888"/>
                      <a:pt x="181928" y="242888"/>
                      <a:pt x="181928" y="242888"/>
                    </a:cubicBezTo>
                    <a:cubicBezTo>
                      <a:pt x="181928" y="242888"/>
                      <a:pt x="181928" y="242888"/>
                      <a:pt x="181928" y="242888"/>
                    </a:cubicBezTo>
                    <a:cubicBezTo>
                      <a:pt x="180975" y="243840"/>
                      <a:pt x="180975" y="243840"/>
                      <a:pt x="180023" y="244792"/>
                    </a:cubicBezTo>
                    <a:cubicBezTo>
                      <a:pt x="179070" y="245745"/>
                      <a:pt x="178117" y="246698"/>
                      <a:pt x="177165" y="247650"/>
                    </a:cubicBezTo>
                    <a:cubicBezTo>
                      <a:pt x="177165" y="247650"/>
                      <a:pt x="177165" y="247650"/>
                      <a:pt x="177165" y="247650"/>
                    </a:cubicBezTo>
                    <a:cubicBezTo>
                      <a:pt x="177165" y="247650"/>
                      <a:pt x="177165" y="247650"/>
                      <a:pt x="177165" y="247650"/>
                    </a:cubicBezTo>
                    <a:cubicBezTo>
                      <a:pt x="177165" y="247650"/>
                      <a:pt x="177165" y="247650"/>
                      <a:pt x="177165" y="247650"/>
                    </a:cubicBezTo>
                    <a:cubicBezTo>
                      <a:pt x="177165" y="247650"/>
                      <a:pt x="177165" y="247650"/>
                      <a:pt x="177165" y="247650"/>
                    </a:cubicBezTo>
                    <a:cubicBezTo>
                      <a:pt x="177165" y="247650"/>
                      <a:pt x="177165" y="247650"/>
                      <a:pt x="177165" y="247650"/>
                    </a:cubicBezTo>
                    <a:cubicBezTo>
                      <a:pt x="177165" y="247650"/>
                      <a:pt x="177165" y="247650"/>
                      <a:pt x="177165" y="248603"/>
                    </a:cubicBezTo>
                    <a:lnTo>
                      <a:pt x="177165" y="248603"/>
                    </a:lnTo>
                    <a:cubicBezTo>
                      <a:pt x="177165" y="248603"/>
                      <a:pt x="177165" y="248603"/>
                      <a:pt x="177165" y="248603"/>
                    </a:cubicBezTo>
                    <a:cubicBezTo>
                      <a:pt x="177165" y="248603"/>
                      <a:pt x="177165" y="248603"/>
                      <a:pt x="177165" y="248603"/>
                    </a:cubicBezTo>
                    <a:cubicBezTo>
                      <a:pt x="177165" y="248603"/>
                      <a:pt x="177165" y="248603"/>
                      <a:pt x="177165" y="248603"/>
                    </a:cubicBezTo>
                    <a:cubicBezTo>
                      <a:pt x="177165" y="248603"/>
                      <a:pt x="177165" y="247650"/>
                      <a:pt x="177165" y="247650"/>
                    </a:cubicBezTo>
                    <a:lnTo>
                      <a:pt x="177165" y="247650"/>
                    </a:lnTo>
                    <a:cubicBezTo>
                      <a:pt x="177165" y="247650"/>
                      <a:pt x="177165" y="247650"/>
                      <a:pt x="177165" y="247650"/>
                    </a:cubicBezTo>
                    <a:cubicBezTo>
                      <a:pt x="178117" y="246698"/>
                      <a:pt x="178117" y="246698"/>
                      <a:pt x="179070" y="245745"/>
                    </a:cubicBezTo>
                    <a:cubicBezTo>
                      <a:pt x="179070" y="245745"/>
                      <a:pt x="179070" y="245745"/>
                      <a:pt x="179070" y="245745"/>
                    </a:cubicBezTo>
                    <a:cubicBezTo>
                      <a:pt x="179070" y="245745"/>
                      <a:pt x="179070" y="245745"/>
                      <a:pt x="180023" y="244792"/>
                    </a:cubicBezTo>
                    <a:cubicBezTo>
                      <a:pt x="180023" y="244792"/>
                      <a:pt x="180975" y="243840"/>
                      <a:pt x="180975" y="243840"/>
                    </a:cubicBezTo>
                    <a:cubicBezTo>
                      <a:pt x="180975" y="243840"/>
                      <a:pt x="180975" y="243840"/>
                      <a:pt x="180975" y="243840"/>
                    </a:cubicBezTo>
                    <a:cubicBezTo>
                      <a:pt x="181928" y="242888"/>
                      <a:pt x="181928" y="241935"/>
                      <a:pt x="182880" y="241935"/>
                    </a:cubicBezTo>
                    <a:cubicBezTo>
                      <a:pt x="182880" y="241935"/>
                      <a:pt x="182880" y="241935"/>
                      <a:pt x="182880" y="241935"/>
                    </a:cubicBezTo>
                    <a:cubicBezTo>
                      <a:pt x="182880" y="241935"/>
                      <a:pt x="182880" y="241935"/>
                      <a:pt x="182880" y="241935"/>
                    </a:cubicBezTo>
                    <a:cubicBezTo>
                      <a:pt x="182880" y="241935"/>
                      <a:pt x="183833" y="240983"/>
                      <a:pt x="183833" y="240983"/>
                    </a:cubicBezTo>
                    <a:cubicBezTo>
                      <a:pt x="183833" y="240983"/>
                      <a:pt x="183833" y="240030"/>
                      <a:pt x="184785" y="240030"/>
                    </a:cubicBezTo>
                    <a:cubicBezTo>
                      <a:pt x="184785" y="240030"/>
                      <a:pt x="184785" y="240030"/>
                      <a:pt x="184785" y="240030"/>
                    </a:cubicBezTo>
                    <a:cubicBezTo>
                      <a:pt x="184785" y="240030"/>
                      <a:pt x="184785" y="240030"/>
                      <a:pt x="184785" y="240030"/>
                    </a:cubicBezTo>
                    <a:cubicBezTo>
                      <a:pt x="184785" y="240030"/>
                      <a:pt x="184785" y="240030"/>
                      <a:pt x="184785" y="240030"/>
                    </a:cubicBezTo>
                    <a:cubicBezTo>
                      <a:pt x="184785" y="240030"/>
                      <a:pt x="184785" y="239078"/>
                      <a:pt x="185738" y="239078"/>
                    </a:cubicBezTo>
                    <a:cubicBezTo>
                      <a:pt x="185738" y="239078"/>
                      <a:pt x="185738" y="239078"/>
                      <a:pt x="185738" y="239078"/>
                    </a:cubicBezTo>
                    <a:cubicBezTo>
                      <a:pt x="185738" y="239078"/>
                      <a:pt x="185738" y="239078"/>
                      <a:pt x="185738" y="239078"/>
                    </a:cubicBezTo>
                    <a:cubicBezTo>
                      <a:pt x="185738" y="239078"/>
                      <a:pt x="185738" y="239078"/>
                      <a:pt x="185738" y="238125"/>
                    </a:cubicBezTo>
                    <a:cubicBezTo>
                      <a:pt x="185738" y="238125"/>
                      <a:pt x="185738" y="238125"/>
                      <a:pt x="185738" y="238125"/>
                    </a:cubicBezTo>
                    <a:cubicBezTo>
                      <a:pt x="185738" y="238125"/>
                      <a:pt x="185738" y="237173"/>
                      <a:pt x="185738" y="237173"/>
                    </a:cubicBezTo>
                    <a:cubicBezTo>
                      <a:pt x="185738" y="237173"/>
                      <a:pt x="185738" y="237173"/>
                      <a:pt x="185738" y="237173"/>
                    </a:cubicBezTo>
                    <a:cubicBezTo>
                      <a:pt x="186690" y="236220"/>
                      <a:pt x="186690" y="235267"/>
                      <a:pt x="187642" y="234315"/>
                    </a:cubicBezTo>
                    <a:cubicBezTo>
                      <a:pt x="187642" y="234315"/>
                      <a:pt x="187642" y="234315"/>
                      <a:pt x="187642" y="234315"/>
                    </a:cubicBezTo>
                    <a:cubicBezTo>
                      <a:pt x="186690" y="234315"/>
                      <a:pt x="186690" y="235267"/>
                      <a:pt x="185738" y="236220"/>
                    </a:cubicBezTo>
                    <a:cubicBezTo>
                      <a:pt x="184785" y="236220"/>
                      <a:pt x="183833" y="236220"/>
                      <a:pt x="184785" y="235267"/>
                    </a:cubicBezTo>
                    <a:cubicBezTo>
                      <a:pt x="184785" y="235267"/>
                      <a:pt x="185738" y="234315"/>
                      <a:pt x="185738" y="234315"/>
                    </a:cubicBezTo>
                    <a:cubicBezTo>
                      <a:pt x="185738" y="234315"/>
                      <a:pt x="185738" y="234315"/>
                      <a:pt x="185738" y="234315"/>
                    </a:cubicBezTo>
                    <a:cubicBezTo>
                      <a:pt x="186690" y="233363"/>
                      <a:pt x="187642" y="232410"/>
                      <a:pt x="188595" y="231458"/>
                    </a:cubicBezTo>
                    <a:cubicBezTo>
                      <a:pt x="189548" y="231458"/>
                      <a:pt x="189548" y="230505"/>
                      <a:pt x="190500" y="230505"/>
                    </a:cubicBezTo>
                    <a:cubicBezTo>
                      <a:pt x="190500" y="230505"/>
                      <a:pt x="190500" y="230505"/>
                      <a:pt x="190500" y="230505"/>
                    </a:cubicBezTo>
                    <a:cubicBezTo>
                      <a:pt x="190500" y="230505"/>
                      <a:pt x="191453" y="229553"/>
                      <a:pt x="191453" y="229553"/>
                    </a:cubicBezTo>
                    <a:cubicBezTo>
                      <a:pt x="191453" y="229553"/>
                      <a:pt x="191453" y="229553"/>
                      <a:pt x="191453" y="229553"/>
                    </a:cubicBezTo>
                    <a:cubicBezTo>
                      <a:pt x="196215" y="224790"/>
                      <a:pt x="204788" y="224790"/>
                      <a:pt x="211455" y="221933"/>
                    </a:cubicBezTo>
                    <a:cubicBezTo>
                      <a:pt x="214313" y="220980"/>
                      <a:pt x="217170" y="222885"/>
                      <a:pt x="220028" y="221933"/>
                    </a:cubicBezTo>
                    <a:cubicBezTo>
                      <a:pt x="221933" y="221933"/>
                      <a:pt x="222885" y="221933"/>
                      <a:pt x="224790" y="222885"/>
                    </a:cubicBezTo>
                    <a:cubicBezTo>
                      <a:pt x="215265" y="222885"/>
                      <a:pt x="211455" y="225742"/>
                      <a:pt x="206692" y="228600"/>
                    </a:cubicBezTo>
                    <a:moveTo>
                      <a:pt x="217170" y="193358"/>
                    </a:moveTo>
                    <a:cubicBezTo>
                      <a:pt x="216217" y="192405"/>
                      <a:pt x="219075" y="193358"/>
                      <a:pt x="219075" y="192405"/>
                    </a:cubicBezTo>
                    <a:lnTo>
                      <a:pt x="215265" y="192405"/>
                    </a:lnTo>
                    <a:cubicBezTo>
                      <a:pt x="214313" y="192405"/>
                      <a:pt x="214313" y="191453"/>
                      <a:pt x="214313" y="191453"/>
                    </a:cubicBezTo>
                    <a:cubicBezTo>
                      <a:pt x="211455" y="192405"/>
                      <a:pt x="208598" y="193358"/>
                      <a:pt x="205740" y="193358"/>
                    </a:cubicBezTo>
                    <a:cubicBezTo>
                      <a:pt x="201930" y="194310"/>
                      <a:pt x="199073" y="197167"/>
                      <a:pt x="195263" y="198120"/>
                    </a:cubicBezTo>
                    <a:cubicBezTo>
                      <a:pt x="189548" y="200025"/>
                      <a:pt x="184785" y="204788"/>
                      <a:pt x="179070" y="206692"/>
                    </a:cubicBezTo>
                    <a:cubicBezTo>
                      <a:pt x="178117" y="206692"/>
                      <a:pt x="178117" y="205740"/>
                      <a:pt x="178117" y="205740"/>
                    </a:cubicBezTo>
                    <a:cubicBezTo>
                      <a:pt x="179070" y="203835"/>
                      <a:pt x="180975" y="203835"/>
                      <a:pt x="181928" y="201930"/>
                    </a:cubicBezTo>
                    <a:cubicBezTo>
                      <a:pt x="181928" y="200978"/>
                      <a:pt x="181928" y="200978"/>
                      <a:pt x="180975" y="200978"/>
                    </a:cubicBezTo>
                    <a:cubicBezTo>
                      <a:pt x="184785" y="195263"/>
                      <a:pt x="190500" y="192405"/>
                      <a:pt x="196215" y="187642"/>
                    </a:cubicBezTo>
                    <a:lnTo>
                      <a:pt x="196215" y="185738"/>
                    </a:lnTo>
                    <a:cubicBezTo>
                      <a:pt x="198120" y="183833"/>
                      <a:pt x="200025" y="182880"/>
                      <a:pt x="200978" y="180023"/>
                    </a:cubicBezTo>
                    <a:cubicBezTo>
                      <a:pt x="201930" y="178117"/>
                      <a:pt x="203835" y="176213"/>
                      <a:pt x="205740" y="175260"/>
                    </a:cubicBezTo>
                    <a:cubicBezTo>
                      <a:pt x="204788" y="174308"/>
                      <a:pt x="203835" y="174308"/>
                      <a:pt x="203835" y="173355"/>
                    </a:cubicBezTo>
                    <a:cubicBezTo>
                      <a:pt x="201930" y="173355"/>
                      <a:pt x="200025" y="174308"/>
                      <a:pt x="198120" y="172403"/>
                    </a:cubicBezTo>
                    <a:cubicBezTo>
                      <a:pt x="199073" y="171450"/>
                      <a:pt x="200025" y="170498"/>
                      <a:pt x="200978" y="170498"/>
                    </a:cubicBezTo>
                    <a:cubicBezTo>
                      <a:pt x="200978" y="170498"/>
                      <a:pt x="200025" y="170498"/>
                      <a:pt x="200025" y="169545"/>
                    </a:cubicBezTo>
                    <a:cubicBezTo>
                      <a:pt x="199073" y="168592"/>
                      <a:pt x="200978" y="167640"/>
                      <a:pt x="202883" y="166688"/>
                    </a:cubicBezTo>
                    <a:cubicBezTo>
                      <a:pt x="204788" y="165735"/>
                      <a:pt x="207645" y="165735"/>
                      <a:pt x="208598" y="164783"/>
                    </a:cubicBezTo>
                    <a:cubicBezTo>
                      <a:pt x="204788" y="163830"/>
                      <a:pt x="200978" y="165735"/>
                      <a:pt x="197167" y="163830"/>
                    </a:cubicBezTo>
                    <a:cubicBezTo>
                      <a:pt x="200025" y="157163"/>
                      <a:pt x="203835" y="151448"/>
                      <a:pt x="209550" y="148590"/>
                    </a:cubicBezTo>
                    <a:cubicBezTo>
                      <a:pt x="210503" y="148590"/>
                      <a:pt x="211455" y="148590"/>
                      <a:pt x="211455" y="149542"/>
                    </a:cubicBezTo>
                    <a:cubicBezTo>
                      <a:pt x="211455" y="152400"/>
                      <a:pt x="209550" y="154305"/>
                      <a:pt x="207645" y="154305"/>
                    </a:cubicBezTo>
                    <a:cubicBezTo>
                      <a:pt x="211455" y="155258"/>
                      <a:pt x="216217" y="155258"/>
                      <a:pt x="220028" y="157163"/>
                    </a:cubicBezTo>
                    <a:cubicBezTo>
                      <a:pt x="219075" y="158115"/>
                      <a:pt x="218123" y="158115"/>
                      <a:pt x="218123" y="158115"/>
                    </a:cubicBezTo>
                    <a:cubicBezTo>
                      <a:pt x="220980" y="160020"/>
                      <a:pt x="223838" y="159067"/>
                      <a:pt x="226695" y="160973"/>
                    </a:cubicBezTo>
                    <a:cubicBezTo>
                      <a:pt x="224790" y="162878"/>
                      <a:pt x="223838" y="160973"/>
                      <a:pt x="221933" y="160973"/>
                    </a:cubicBezTo>
                    <a:cubicBezTo>
                      <a:pt x="238125" y="165735"/>
                      <a:pt x="254317" y="169545"/>
                      <a:pt x="267653" y="179070"/>
                    </a:cubicBezTo>
                    <a:cubicBezTo>
                      <a:pt x="256223" y="184785"/>
                      <a:pt x="244792" y="187642"/>
                      <a:pt x="232410" y="189548"/>
                    </a:cubicBezTo>
                    <a:cubicBezTo>
                      <a:pt x="230505" y="189548"/>
                      <a:pt x="229553" y="189548"/>
                      <a:pt x="228600" y="188595"/>
                    </a:cubicBezTo>
                    <a:cubicBezTo>
                      <a:pt x="228600" y="189548"/>
                      <a:pt x="228600" y="190500"/>
                      <a:pt x="227648" y="190500"/>
                    </a:cubicBezTo>
                    <a:cubicBezTo>
                      <a:pt x="225742" y="190500"/>
                      <a:pt x="223838" y="190500"/>
                      <a:pt x="222885" y="191453"/>
                    </a:cubicBezTo>
                    <a:cubicBezTo>
                      <a:pt x="221933" y="194310"/>
                      <a:pt x="219075" y="194310"/>
                      <a:pt x="217170" y="193358"/>
                    </a:cubicBezTo>
                  </a:path>
                </a:pathLst>
              </a:custGeom>
              <a:solidFill>
                <a:srgbClr val="000091"/>
              </a:solidFill>
              <a:ln w="9525" cap="flat">
                <a:noFill/>
                <a:prstDash val="solid"/>
                <a:miter/>
              </a:ln>
            </p:spPr>
            <p:txBody>
              <a:bodyPr rtlCol="0" anchor="ctr"/>
              <a:lstStyle/>
              <a:p>
                <a:endParaRPr lang="fr-FR"/>
              </a:p>
            </p:txBody>
          </p:sp>
          <p:sp>
            <p:nvSpPr>
              <p:cNvPr id="17" name="Forme libre : forme 16">
                <a:extLst>
                  <a:ext uri="{FF2B5EF4-FFF2-40B4-BE49-F238E27FC236}">
                    <a16:creationId xmlns:a16="http://schemas.microsoft.com/office/drawing/2014/main" xmlns="" id="{41FC6F51-0348-4282-861C-87E9A6355D24}"/>
                  </a:ext>
                </a:extLst>
              </p:cNvPr>
              <p:cNvSpPr/>
              <p:nvPr/>
            </p:nvSpPr>
            <p:spPr>
              <a:xfrm>
                <a:off x="687476" y="269557"/>
                <a:ext cx="327888" cy="269557"/>
              </a:xfrm>
              <a:custGeom>
                <a:avLst/>
                <a:gdLst>
                  <a:gd name="connsiteX0" fmla="*/ 325031 w 327888"/>
                  <a:gd name="connsiteY0" fmla="*/ 0 h 269557"/>
                  <a:gd name="connsiteX1" fmla="*/ 34519 w 327888"/>
                  <a:gd name="connsiteY1" fmla="*/ 0 h 269557"/>
                  <a:gd name="connsiteX2" fmla="*/ 37376 w 327888"/>
                  <a:gd name="connsiteY2" fmla="*/ 953 h 269557"/>
                  <a:gd name="connsiteX3" fmla="*/ 44996 w 327888"/>
                  <a:gd name="connsiteY3" fmla="*/ 4763 h 269557"/>
                  <a:gd name="connsiteX4" fmla="*/ 54521 w 327888"/>
                  <a:gd name="connsiteY4" fmla="*/ 13335 h 269557"/>
                  <a:gd name="connsiteX5" fmla="*/ 56426 w 327888"/>
                  <a:gd name="connsiteY5" fmla="*/ 20003 h 269557"/>
                  <a:gd name="connsiteX6" fmla="*/ 52616 w 327888"/>
                  <a:gd name="connsiteY6" fmla="*/ 27623 h 269557"/>
                  <a:gd name="connsiteX7" fmla="*/ 42139 w 327888"/>
                  <a:gd name="connsiteY7" fmla="*/ 28575 h 269557"/>
                  <a:gd name="connsiteX8" fmla="*/ 36424 w 327888"/>
                  <a:gd name="connsiteY8" fmla="*/ 27623 h 269557"/>
                  <a:gd name="connsiteX9" fmla="*/ 56426 w 327888"/>
                  <a:gd name="connsiteY9" fmla="*/ 40957 h 269557"/>
                  <a:gd name="connsiteX10" fmla="*/ 61189 w 327888"/>
                  <a:gd name="connsiteY10" fmla="*/ 42863 h 269557"/>
                  <a:gd name="connsiteX11" fmla="*/ 62141 w 327888"/>
                  <a:gd name="connsiteY11" fmla="*/ 44768 h 269557"/>
                  <a:gd name="connsiteX12" fmla="*/ 60236 w 327888"/>
                  <a:gd name="connsiteY12" fmla="*/ 47625 h 269557"/>
                  <a:gd name="connsiteX13" fmla="*/ 62141 w 327888"/>
                  <a:gd name="connsiteY13" fmla="*/ 47625 h 269557"/>
                  <a:gd name="connsiteX14" fmla="*/ 67856 w 327888"/>
                  <a:gd name="connsiteY14" fmla="*/ 42863 h 269557"/>
                  <a:gd name="connsiteX15" fmla="*/ 69761 w 327888"/>
                  <a:gd name="connsiteY15" fmla="*/ 50482 h 269557"/>
                  <a:gd name="connsiteX16" fmla="*/ 64046 w 327888"/>
                  <a:gd name="connsiteY16" fmla="*/ 55245 h 269557"/>
                  <a:gd name="connsiteX17" fmla="*/ 64046 w 327888"/>
                  <a:gd name="connsiteY17" fmla="*/ 59055 h 269557"/>
                  <a:gd name="connsiteX18" fmla="*/ 66904 w 327888"/>
                  <a:gd name="connsiteY18" fmla="*/ 64770 h 269557"/>
                  <a:gd name="connsiteX19" fmla="*/ 70714 w 327888"/>
                  <a:gd name="connsiteY19" fmla="*/ 76200 h 269557"/>
                  <a:gd name="connsiteX20" fmla="*/ 74524 w 327888"/>
                  <a:gd name="connsiteY20" fmla="*/ 99060 h 269557"/>
                  <a:gd name="connsiteX21" fmla="*/ 73571 w 327888"/>
                  <a:gd name="connsiteY21" fmla="*/ 110490 h 269557"/>
                  <a:gd name="connsiteX22" fmla="*/ 79286 w 327888"/>
                  <a:gd name="connsiteY22" fmla="*/ 120968 h 269557"/>
                  <a:gd name="connsiteX23" fmla="*/ 85001 w 327888"/>
                  <a:gd name="connsiteY23" fmla="*/ 129540 h 269557"/>
                  <a:gd name="connsiteX24" fmla="*/ 90716 w 327888"/>
                  <a:gd name="connsiteY24" fmla="*/ 145733 h 269557"/>
                  <a:gd name="connsiteX25" fmla="*/ 80239 w 327888"/>
                  <a:gd name="connsiteY25" fmla="*/ 150495 h 269557"/>
                  <a:gd name="connsiteX26" fmla="*/ 81191 w 327888"/>
                  <a:gd name="connsiteY26" fmla="*/ 160020 h 269557"/>
                  <a:gd name="connsiteX27" fmla="*/ 74524 w 327888"/>
                  <a:gd name="connsiteY27" fmla="*/ 169545 h 269557"/>
                  <a:gd name="connsiteX28" fmla="*/ 78334 w 327888"/>
                  <a:gd name="connsiteY28" fmla="*/ 171450 h 269557"/>
                  <a:gd name="connsiteX29" fmla="*/ 80239 w 327888"/>
                  <a:gd name="connsiteY29" fmla="*/ 178118 h 269557"/>
                  <a:gd name="connsiteX30" fmla="*/ 75476 w 327888"/>
                  <a:gd name="connsiteY30" fmla="*/ 187643 h 269557"/>
                  <a:gd name="connsiteX31" fmla="*/ 74524 w 327888"/>
                  <a:gd name="connsiteY31" fmla="*/ 199073 h 269557"/>
                  <a:gd name="connsiteX32" fmla="*/ 64999 w 327888"/>
                  <a:gd name="connsiteY32" fmla="*/ 206693 h 269557"/>
                  <a:gd name="connsiteX33" fmla="*/ 55474 w 327888"/>
                  <a:gd name="connsiteY33" fmla="*/ 207645 h 269557"/>
                  <a:gd name="connsiteX34" fmla="*/ 49759 w 327888"/>
                  <a:gd name="connsiteY34" fmla="*/ 206693 h 269557"/>
                  <a:gd name="connsiteX35" fmla="*/ 24041 w 327888"/>
                  <a:gd name="connsiteY35" fmla="*/ 202883 h 269557"/>
                  <a:gd name="connsiteX36" fmla="*/ 17374 w 327888"/>
                  <a:gd name="connsiteY36" fmla="*/ 204788 h 269557"/>
                  <a:gd name="connsiteX37" fmla="*/ 11659 w 327888"/>
                  <a:gd name="connsiteY37" fmla="*/ 210503 h 269557"/>
                  <a:gd name="connsiteX38" fmla="*/ 11659 w 327888"/>
                  <a:gd name="connsiteY38" fmla="*/ 210503 h 269557"/>
                  <a:gd name="connsiteX39" fmla="*/ 10706 w 327888"/>
                  <a:gd name="connsiteY39" fmla="*/ 211455 h 269557"/>
                  <a:gd name="connsiteX40" fmla="*/ 9754 w 327888"/>
                  <a:gd name="connsiteY40" fmla="*/ 212408 h 269557"/>
                  <a:gd name="connsiteX41" fmla="*/ 9754 w 327888"/>
                  <a:gd name="connsiteY41" fmla="*/ 213360 h 269557"/>
                  <a:gd name="connsiteX42" fmla="*/ 5944 w 327888"/>
                  <a:gd name="connsiteY42" fmla="*/ 219075 h 269557"/>
                  <a:gd name="connsiteX43" fmla="*/ 5944 w 327888"/>
                  <a:gd name="connsiteY43" fmla="*/ 219075 h 269557"/>
                  <a:gd name="connsiteX44" fmla="*/ 5944 w 327888"/>
                  <a:gd name="connsiteY44" fmla="*/ 220028 h 269557"/>
                  <a:gd name="connsiteX45" fmla="*/ 2134 w 327888"/>
                  <a:gd name="connsiteY45" fmla="*/ 229553 h 269557"/>
                  <a:gd name="connsiteX46" fmla="*/ 3086 w 327888"/>
                  <a:gd name="connsiteY46" fmla="*/ 253365 h 269557"/>
                  <a:gd name="connsiteX47" fmla="*/ 30709 w 327888"/>
                  <a:gd name="connsiteY47" fmla="*/ 263843 h 269557"/>
                  <a:gd name="connsiteX48" fmla="*/ 43091 w 327888"/>
                  <a:gd name="connsiteY48" fmla="*/ 269558 h 269557"/>
                  <a:gd name="connsiteX49" fmla="*/ 327889 w 327888"/>
                  <a:gd name="connsiteY49" fmla="*/ 269558 h 269557"/>
                  <a:gd name="connsiteX50" fmla="*/ 327889 w 327888"/>
                  <a:gd name="connsiteY50" fmla="*/ 0 h 26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27888" h="269557">
                    <a:moveTo>
                      <a:pt x="325031" y="0"/>
                    </a:moveTo>
                    <a:lnTo>
                      <a:pt x="34519" y="0"/>
                    </a:lnTo>
                    <a:cubicBezTo>
                      <a:pt x="34519" y="0"/>
                      <a:pt x="35471" y="0"/>
                      <a:pt x="37376" y="953"/>
                    </a:cubicBezTo>
                    <a:cubicBezTo>
                      <a:pt x="39281" y="1905"/>
                      <a:pt x="43091" y="3810"/>
                      <a:pt x="44996" y="4763"/>
                    </a:cubicBezTo>
                    <a:cubicBezTo>
                      <a:pt x="48806" y="6668"/>
                      <a:pt x="52616" y="9525"/>
                      <a:pt x="54521" y="13335"/>
                    </a:cubicBezTo>
                    <a:cubicBezTo>
                      <a:pt x="55474" y="15240"/>
                      <a:pt x="57379" y="18098"/>
                      <a:pt x="56426" y="20003"/>
                    </a:cubicBezTo>
                    <a:cubicBezTo>
                      <a:pt x="55474" y="22860"/>
                      <a:pt x="54521" y="26670"/>
                      <a:pt x="52616" y="27623"/>
                    </a:cubicBezTo>
                    <a:cubicBezTo>
                      <a:pt x="49759" y="29528"/>
                      <a:pt x="45949" y="29528"/>
                      <a:pt x="42139" y="28575"/>
                    </a:cubicBezTo>
                    <a:cubicBezTo>
                      <a:pt x="40234" y="28575"/>
                      <a:pt x="38329" y="27623"/>
                      <a:pt x="36424" y="27623"/>
                    </a:cubicBezTo>
                    <a:cubicBezTo>
                      <a:pt x="44044" y="30480"/>
                      <a:pt x="51664" y="34290"/>
                      <a:pt x="56426" y="40957"/>
                    </a:cubicBezTo>
                    <a:cubicBezTo>
                      <a:pt x="57379" y="41910"/>
                      <a:pt x="59284" y="42863"/>
                      <a:pt x="61189" y="42863"/>
                    </a:cubicBezTo>
                    <a:cubicBezTo>
                      <a:pt x="62141" y="42863"/>
                      <a:pt x="62141" y="43815"/>
                      <a:pt x="62141" y="44768"/>
                    </a:cubicBezTo>
                    <a:cubicBezTo>
                      <a:pt x="61189" y="45720"/>
                      <a:pt x="60236" y="46673"/>
                      <a:pt x="60236" y="47625"/>
                    </a:cubicBezTo>
                    <a:lnTo>
                      <a:pt x="62141" y="47625"/>
                    </a:lnTo>
                    <a:cubicBezTo>
                      <a:pt x="64999" y="46673"/>
                      <a:pt x="64046" y="41910"/>
                      <a:pt x="67856" y="42863"/>
                    </a:cubicBezTo>
                    <a:cubicBezTo>
                      <a:pt x="70714" y="44768"/>
                      <a:pt x="71666" y="47625"/>
                      <a:pt x="69761" y="50482"/>
                    </a:cubicBezTo>
                    <a:cubicBezTo>
                      <a:pt x="67856" y="52388"/>
                      <a:pt x="65951" y="54293"/>
                      <a:pt x="64046" y="55245"/>
                    </a:cubicBezTo>
                    <a:cubicBezTo>
                      <a:pt x="63094" y="56198"/>
                      <a:pt x="63094" y="58103"/>
                      <a:pt x="64046" y="59055"/>
                    </a:cubicBezTo>
                    <a:cubicBezTo>
                      <a:pt x="65951" y="60960"/>
                      <a:pt x="65951" y="62865"/>
                      <a:pt x="66904" y="64770"/>
                    </a:cubicBezTo>
                    <a:cubicBezTo>
                      <a:pt x="68809" y="68580"/>
                      <a:pt x="68809" y="72390"/>
                      <a:pt x="70714" y="76200"/>
                    </a:cubicBezTo>
                    <a:cubicBezTo>
                      <a:pt x="72619" y="83820"/>
                      <a:pt x="74524" y="91440"/>
                      <a:pt x="74524" y="99060"/>
                    </a:cubicBezTo>
                    <a:cubicBezTo>
                      <a:pt x="74524" y="102870"/>
                      <a:pt x="72619" y="106680"/>
                      <a:pt x="73571" y="110490"/>
                    </a:cubicBezTo>
                    <a:cubicBezTo>
                      <a:pt x="74524" y="114300"/>
                      <a:pt x="77381" y="118110"/>
                      <a:pt x="79286" y="120968"/>
                    </a:cubicBezTo>
                    <a:cubicBezTo>
                      <a:pt x="81191" y="123825"/>
                      <a:pt x="83096" y="125730"/>
                      <a:pt x="85001" y="129540"/>
                    </a:cubicBezTo>
                    <a:cubicBezTo>
                      <a:pt x="87859" y="134303"/>
                      <a:pt x="93574" y="140018"/>
                      <a:pt x="90716" y="145733"/>
                    </a:cubicBezTo>
                    <a:cubicBezTo>
                      <a:pt x="88811" y="149543"/>
                      <a:pt x="83096" y="148590"/>
                      <a:pt x="80239" y="150495"/>
                    </a:cubicBezTo>
                    <a:cubicBezTo>
                      <a:pt x="77381" y="153353"/>
                      <a:pt x="79286" y="157163"/>
                      <a:pt x="81191" y="160020"/>
                    </a:cubicBezTo>
                    <a:cubicBezTo>
                      <a:pt x="84049" y="164783"/>
                      <a:pt x="78334" y="167640"/>
                      <a:pt x="74524" y="169545"/>
                    </a:cubicBezTo>
                    <a:cubicBezTo>
                      <a:pt x="75476" y="171450"/>
                      <a:pt x="77381" y="170498"/>
                      <a:pt x="78334" y="171450"/>
                    </a:cubicBezTo>
                    <a:cubicBezTo>
                      <a:pt x="79286" y="174308"/>
                      <a:pt x="81191" y="175260"/>
                      <a:pt x="80239" y="178118"/>
                    </a:cubicBezTo>
                    <a:cubicBezTo>
                      <a:pt x="78334" y="180975"/>
                      <a:pt x="71666" y="182880"/>
                      <a:pt x="75476" y="187643"/>
                    </a:cubicBezTo>
                    <a:cubicBezTo>
                      <a:pt x="77381" y="191453"/>
                      <a:pt x="76429" y="195263"/>
                      <a:pt x="74524" y="199073"/>
                    </a:cubicBezTo>
                    <a:cubicBezTo>
                      <a:pt x="72619" y="203835"/>
                      <a:pt x="68809" y="205740"/>
                      <a:pt x="64999" y="206693"/>
                    </a:cubicBezTo>
                    <a:cubicBezTo>
                      <a:pt x="62141" y="207645"/>
                      <a:pt x="58331" y="207645"/>
                      <a:pt x="55474" y="207645"/>
                    </a:cubicBezTo>
                    <a:cubicBezTo>
                      <a:pt x="51664" y="206693"/>
                      <a:pt x="50711" y="206693"/>
                      <a:pt x="49759" y="206693"/>
                    </a:cubicBezTo>
                    <a:cubicBezTo>
                      <a:pt x="41186" y="205740"/>
                      <a:pt x="32614" y="202883"/>
                      <a:pt x="24041" y="202883"/>
                    </a:cubicBezTo>
                    <a:cubicBezTo>
                      <a:pt x="21184" y="203835"/>
                      <a:pt x="19279" y="203835"/>
                      <a:pt x="17374" y="204788"/>
                    </a:cubicBezTo>
                    <a:cubicBezTo>
                      <a:pt x="15469" y="206693"/>
                      <a:pt x="12611" y="208598"/>
                      <a:pt x="11659" y="210503"/>
                    </a:cubicBezTo>
                    <a:cubicBezTo>
                      <a:pt x="11659" y="210503"/>
                      <a:pt x="11659" y="210503"/>
                      <a:pt x="11659" y="210503"/>
                    </a:cubicBezTo>
                    <a:cubicBezTo>
                      <a:pt x="11659" y="210503"/>
                      <a:pt x="10706" y="211455"/>
                      <a:pt x="10706" y="211455"/>
                    </a:cubicBezTo>
                    <a:cubicBezTo>
                      <a:pt x="10706" y="211455"/>
                      <a:pt x="10706" y="212408"/>
                      <a:pt x="9754" y="212408"/>
                    </a:cubicBezTo>
                    <a:cubicBezTo>
                      <a:pt x="9754" y="212408"/>
                      <a:pt x="9754" y="212408"/>
                      <a:pt x="9754" y="213360"/>
                    </a:cubicBezTo>
                    <a:cubicBezTo>
                      <a:pt x="7849" y="215265"/>
                      <a:pt x="6896" y="217170"/>
                      <a:pt x="5944" y="219075"/>
                    </a:cubicBezTo>
                    <a:cubicBezTo>
                      <a:pt x="5944" y="219075"/>
                      <a:pt x="5944" y="219075"/>
                      <a:pt x="5944" y="219075"/>
                    </a:cubicBezTo>
                    <a:cubicBezTo>
                      <a:pt x="5944" y="219075"/>
                      <a:pt x="5944" y="220028"/>
                      <a:pt x="5944" y="220028"/>
                    </a:cubicBezTo>
                    <a:cubicBezTo>
                      <a:pt x="4039" y="222885"/>
                      <a:pt x="3086" y="226695"/>
                      <a:pt x="2134" y="229553"/>
                    </a:cubicBezTo>
                    <a:cubicBezTo>
                      <a:pt x="-1676" y="240983"/>
                      <a:pt x="229" y="251460"/>
                      <a:pt x="3086" y="253365"/>
                    </a:cubicBezTo>
                    <a:cubicBezTo>
                      <a:pt x="4039" y="254318"/>
                      <a:pt x="20231" y="259080"/>
                      <a:pt x="30709" y="263843"/>
                    </a:cubicBezTo>
                    <a:cubicBezTo>
                      <a:pt x="36424" y="265748"/>
                      <a:pt x="39281" y="267653"/>
                      <a:pt x="43091" y="269558"/>
                    </a:cubicBezTo>
                    <a:lnTo>
                      <a:pt x="327889" y="269558"/>
                    </a:lnTo>
                    <a:lnTo>
                      <a:pt x="327889" y="0"/>
                    </a:lnTo>
                    <a:close/>
                  </a:path>
                </a:pathLst>
              </a:custGeom>
              <a:solidFill>
                <a:srgbClr val="E1000F"/>
              </a:solidFill>
              <a:ln w="9525" cap="flat">
                <a:noFill/>
                <a:prstDash val="solid"/>
                <a:miter/>
              </a:ln>
            </p:spPr>
            <p:txBody>
              <a:bodyPr rtlCol="0" anchor="ctr"/>
              <a:lstStyle/>
              <a:p>
                <a:endParaRPr lang="fr-FR"/>
              </a:p>
            </p:txBody>
          </p:sp>
          <p:sp>
            <p:nvSpPr>
              <p:cNvPr id="18" name="Forme libre : forme 17">
                <a:extLst>
                  <a:ext uri="{FF2B5EF4-FFF2-40B4-BE49-F238E27FC236}">
                    <a16:creationId xmlns:a16="http://schemas.microsoft.com/office/drawing/2014/main" xmlns="" id="{C721A0DA-2CD2-4A93-9D0C-C1DEBB82B2D7}"/>
                  </a:ext>
                </a:extLst>
              </p:cNvPr>
              <p:cNvSpPr/>
              <p:nvPr/>
            </p:nvSpPr>
            <p:spPr>
              <a:xfrm>
                <a:off x="717232" y="362507"/>
                <a:ext cx="33524" cy="30636"/>
              </a:xfrm>
              <a:custGeom>
                <a:avLst/>
                <a:gdLst>
                  <a:gd name="connsiteX0" fmla="*/ 21907 w 33524"/>
                  <a:gd name="connsiteY0" fmla="*/ 6110 h 30636"/>
                  <a:gd name="connsiteX1" fmla="*/ 26670 w 33524"/>
                  <a:gd name="connsiteY1" fmla="*/ 8015 h 30636"/>
                  <a:gd name="connsiteX2" fmla="*/ 16192 w 33524"/>
                  <a:gd name="connsiteY2" fmla="*/ 17540 h 30636"/>
                  <a:gd name="connsiteX3" fmla="*/ 14288 w 33524"/>
                  <a:gd name="connsiteY3" fmla="*/ 17540 h 30636"/>
                  <a:gd name="connsiteX4" fmla="*/ 11430 w 33524"/>
                  <a:gd name="connsiteY4" fmla="*/ 21350 h 30636"/>
                  <a:gd name="connsiteX5" fmla="*/ 6667 w 33524"/>
                  <a:gd name="connsiteY5" fmla="*/ 22302 h 30636"/>
                  <a:gd name="connsiteX6" fmla="*/ 14288 w 33524"/>
                  <a:gd name="connsiteY6" fmla="*/ 25160 h 30636"/>
                  <a:gd name="connsiteX7" fmla="*/ 16192 w 33524"/>
                  <a:gd name="connsiteY7" fmla="*/ 27065 h 30636"/>
                  <a:gd name="connsiteX8" fmla="*/ 17145 w 33524"/>
                  <a:gd name="connsiteY8" fmla="*/ 26112 h 30636"/>
                  <a:gd name="connsiteX9" fmla="*/ 18097 w 33524"/>
                  <a:gd name="connsiteY9" fmla="*/ 27065 h 30636"/>
                  <a:gd name="connsiteX10" fmla="*/ 18097 w 33524"/>
                  <a:gd name="connsiteY10" fmla="*/ 28017 h 30636"/>
                  <a:gd name="connsiteX11" fmla="*/ 12382 w 33524"/>
                  <a:gd name="connsiteY11" fmla="*/ 29922 h 30636"/>
                  <a:gd name="connsiteX12" fmla="*/ 23813 w 33524"/>
                  <a:gd name="connsiteY12" fmla="*/ 29922 h 30636"/>
                  <a:gd name="connsiteX13" fmla="*/ 25717 w 33524"/>
                  <a:gd name="connsiteY13" fmla="*/ 21350 h 30636"/>
                  <a:gd name="connsiteX14" fmla="*/ 24765 w 33524"/>
                  <a:gd name="connsiteY14" fmla="*/ 19445 h 30636"/>
                  <a:gd name="connsiteX15" fmla="*/ 27622 w 33524"/>
                  <a:gd name="connsiteY15" fmla="*/ 16587 h 30636"/>
                  <a:gd name="connsiteX16" fmla="*/ 30480 w 33524"/>
                  <a:gd name="connsiteY16" fmla="*/ 14682 h 30636"/>
                  <a:gd name="connsiteX17" fmla="*/ 28575 w 33524"/>
                  <a:gd name="connsiteY17" fmla="*/ 11825 h 30636"/>
                  <a:gd name="connsiteX18" fmla="*/ 33338 w 33524"/>
                  <a:gd name="connsiteY18" fmla="*/ 3252 h 30636"/>
                  <a:gd name="connsiteX19" fmla="*/ 25717 w 33524"/>
                  <a:gd name="connsiteY19" fmla="*/ 395 h 30636"/>
                  <a:gd name="connsiteX20" fmla="*/ 17145 w 33524"/>
                  <a:gd name="connsiteY20" fmla="*/ 1347 h 30636"/>
                  <a:gd name="connsiteX21" fmla="*/ 9525 w 33524"/>
                  <a:gd name="connsiteY21" fmla="*/ 3252 h 30636"/>
                  <a:gd name="connsiteX22" fmla="*/ 0 w 33524"/>
                  <a:gd name="connsiteY22" fmla="*/ 8015 h 30636"/>
                  <a:gd name="connsiteX23" fmla="*/ 11430 w 33524"/>
                  <a:gd name="connsiteY23" fmla="*/ 5157 h 30636"/>
                  <a:gd name="connsiteX24" fmla="*/ 21907 w 33524"/>
                  <a:gd name="connsiteY24" fmla="*/ 6110 h 3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524" h="30636">
                    <a:moveTo>
                      <a:pt x="21907" y="6110"/>
                    </a:moveTo>
                    <a:cubicBezTo>
                      <a:pt x="23813" y="7062"/>
                      <a:pt x="26670" y="7062"/>
                      <a:pt x="26670" y="8015"/>
                    </a:cubicBezTo>
                    <a:cubicBezTo>
                      <a:pt x="25717" y="11825"/>
                      <a:pt x="20002" y="12777"/>
                      <a:pt x="16192" y="17540"/>
                    </a:cubicBezTo>
                    <a:lnTo>
                      <a:pt x="14288" y="17540"/>
                    </a:lnTo>
                    <a:cubicBezTo>
                      <a:pt x="12382" y="18492"/>
                      <a:pt x="13335" y="21350"/>
                      <a:pt x="11430" y="21350"/>
                    </a:cubicBezTo>
                    <a:cubicBezTo>
                      <a:pt x="9525" y="20397"/>
                      <a:pt x="8572" y="21350"/>
                      <a:pt x="6667" y="22302"/>
                    </a:cubicBezTo>
                    <a:cubicBezTo>
                      <a:pt x="8572" y="24207"/>
                      <a:pt x="11430" y="26112"/>
                      <a:pt x="14288" y="25160"/>
                    </a:cubicBezTo>
                    <a:cubicBezTo>
                      <a:pt x="15240" y="25160"/>
                      <a:pt x="16192" y="26112"/>
                      <a:pt x="16192" y="27065"/>
                    </a:cubicBezTo>
                    <a:cubicBezTo>
                      <a:pt x="16192" y="27065"/>
                      <a:pt x="17145" y="27065"/>
                      <a:pt x="17145" y="26112"/>
                    </a:cubicBezTo>
                    <a:cubicBezTo>
                      <a:pt x="18097" y="26112"/>
                      <a:pt x="18097" y="26112"/>
                      <a:pt x="18097" y="27065"/>
                    </a:cubicBezTo>
                    <a:lnTo>
                      <a:pt x="18097" y="28017"/>
                    </a:lnTo>
                    <a:cubicBezTo>
                      <a:pt x="16192" y="29922"/>
                      <a:pt x="14288" y="28970"/>
                      <a:pt x="12382" y="29922"/>
                    </a:cubicBezTo>
                    <a:cubicBezTo>
                      <a:pt x="16192" y="30875"/>
                      <a:pt x="20955" y="30875"/>
                      <a:pt x="23813" y="29922"/>
                    </a:cubicBezTo>
                    <a:cubicBezTo>
                      <a:pt x="26670" y="28970"/>
                      <a:pt x="23813" y="24207"/>
                      <a:pt x="25717" y="21350"/>
                    </a:cubicBezTo>
                    <a:cubicBezTo>
                      <a:pt x="24765" y="21350"/>
                      <a:pt x="25717" y="19445"/>
                      <a:pt x="24765" y="19445"/>
                    </a:cubicBezTo>
                    <a:cubicBezTo>
                      <a:pt x="25717" y="18492"/>
                      <a:pt x="26670" y="16587"/>
                      <a:pt x="27622" y="16587"/>
                    </a:cubicBezTo>
                    <a:cubicBezTo>
                      <a:pt x="28575" y="16587"/>
                      <a:pt x="30480" y="15635"/>
                      <a:pt x="30480" y="14682"/>
                    </a:cubicBezTo>
                    <a:cubicBezTo>
                      <a:pt x="30480" y="13730"/>
                      <a:pt x="28575" y="12777"/>
                      <a:pt x="28575" y="11825"/>
                    </a:cubicBezTo>
                    <a:cubicBezTo>
                      <a:pt x="31432" y="9920"/>
                      <a:pt x="34290" y="7062"/>
                      <a:pt x="33338" y="3252"/>
                    </a:cubicBezTo>
                    <a:cubicBezTo>
                      <a:pt x="32385" y="1347"/>
                      <a:pt x="28575" y="1347"/>
                      <a:pt x="25717" y="395"/>
                    </a:cubicBezTo>
                    <a:cubicBezTo>
                      <a:pt x="22860" y="-558"/>
                      <a:pt x="20002" y="395"/>
                      <a:pt x="17145" y="1347"/>
                    </a:cubicBezTo>
                    <a:cubicBezTo>
                      <a:pt x="14288" y="1347"/>
                      <a:pt x="12382" y="3252"/>
                      <a:pt x="9525" y="3252"/>
                    </a:cubicBezTo>
                    <a:cubicBezTo>
                      <a:pt x="5715" y="4205"/>
                      <a:pt x="2857" y="6110"/>
                      <a:pt x="0" y="8015"/>
                    </a:cubicBezTo>
                    <a:cubicBezTo>
                      <a:pt x="3810" y="6110"/>
                      <a:pt x="7620" y="6110"/>
                      <a:pt x="11430" y="5157"/>
                    </a:cubicBezTo>
                    <a:cubicBezTo>
                      <a:pt x="16192" y="6110"/>
                      <a:pt x="19050" y="5157"/>
                      <a:pt x="21907" y="6110"/>
                    </a:cubicBezTo>
                  </a:path>
                </a:pathLst>
              </a:custGeom>
              <a:solidFill>
                <a:srgbClr val="9C9B9B"/>
              </a:solidFill>
              <a:ln w="9525" cap="flat">
                <a:noFill/>
                <a:prstDash val="solid"/>
                <a:miter/>
              </a:ln>
            </p:spPr>
            <p:txBody>
              <a:bodyPr rtlCol="0" anchor="ctr"/>
              <a:lstStyle/>
              <a:p>
                <a:endParaRPr lang="fr-FR"/>
              </a:p>
            </p:txBody>
          </p:sp>
        </p:grpSp>
      </p:grpSp>
      <p:sp>
        <p:nvSpPr>
          <p:cNvPr id="31" name="Titre 1">
            <a:extLst>
              <a:ext uri="{FF2B5EF4-FFF2-40B4-BE49-F238E27FC236}">
                <a16:creationId xmlns:a16="http://schemas.microsoft.com/office/drawing/2014/main" xmlns="" id="{B798DD63-88D7-4D98-8CBC-A6C469B4772F}"/>
              </a:ext>
            </a:extLst>
          </p:cNvPr>
          <p:cNvSpPr>
            <a:spLocks noGrp="1"/>
          </p:cNvSpPr>
          <p:nvPr>
            <p:ph type="title" hasCustomPrompt="1"/>
          </p:nvPr>
        </p:nvSpPr>
        <p:spPr bwMode="gray">
          <a:xfrm>
            <a:off x="538163" y="1043684"/>
            <a:ext cx="11115675" cy="527431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0" indent="0">
              <a:buFont typeface="+mj-lt"/>
              <a:buNone/>
              <a:defRPr sz="4400">
                <a:solidFill>
                  <a:schemeClr val="tx1"/>
                </a:solidFill>
              </a:defRPr>
            </a:lvl1pPr>
          </a:lstStyle>
          <a:p>
            <a:r>
              <a:rPr lang="fr-FR" dirty="0"/>
              <a:t>N°. Titre</a:t>
            </a:r>
          </a:p>
        </p:txBody>
      </p:sp>
      <p:grpSp>
        <p:nvGrpSpPr>
          <p:cNvPr id="19" name="Groupe 18">
            <a:extLst>
              <a:ext uri="{FF2B5EF4-FFF2-40B4-BE49-F238E27FC236}">
                <a16:creationId xmlns:a16="http://schemas.microsoft.com/office/drawing/2014/main" xmlns="" id="{4E5DC8BB-A03E-454C-8700-FA262A8A9059}"/>
              </a:ext>
            </a:extLst>
          </p:cNvPr>
          <p:cNvGrpSpPr/>
          <p:nvPr userDrawn="1"/>
        </p:nvGrpSpPr>
        <p:grpSpPr>
          <a:xfrm>
            <a:off x="10061357" y="512156"/>
            <a:ext cx="1592481" cy="198907"/>
            <a:chOff x="10061357" y="512156"/>
            <a:chExt cx="1592481" cy="198907"/>
          </a:xfrm>
        </p:grpSpPr>
        <p:sp>
          <p:nvSpPr>
            <p:cNvPr id="20" name="Forme libre : forme 19">
              <a:extLst>
                <a:ext uri="{FF2B5EF4-FFF2-40B4-BE49-F238E27FC236}">
                  <a16:creationId xmlns:a16="http://schemas.microsoft.com/office/drawing/2014/main" xmlns="" id="{890A0559-75E3-4080-8330-FC675456C3C3}"/>
                </a:ext>
              </a:extLst>
            </p:cNvPr>
            <p:cNvSpPr>
              <a:spLocks noChangeAspect="1"/>
            </p:cNvSpPr>
            <p:nvPr userDrawn="1"/>
          </p:nvSpPr>
          <p:spPr>
            <a:xfrm>
              <a:off x="11189201" y="540544"/>
              <a:ext cx="464637" cy="170519"/>
            </a:xfrm>
            <a:custGeom>
              <a:avLst/>
              <a:gdLst>
                <a:gd name="connsiteX0" fmla="*/ 0 w 464637"/>
                <a:gd name="connsiteY0" fmla="*/ 0 h 170519"/>
                <a:gd name="connsiteX1" fmla="*/ 0 w 464637"/>
                <a:gd name="connsiteY1" fmla="*/ 82673 h 170519"/>
                <a:gd name="connsiteX2" fmla="*/ 381965 w 464637"/>
                <a:gd name="connsiteY2" fmla="*/ 82673 h 170519"/>
                <a:gd name="connsiteX3" fmla="*/ 381965 w 464637"/>
                <a:gd name="connsiteY3" fmla="*/ 170520 h 170519"/>
                <a:gd name="connsiteX4" fmla="*/ 464638 w 464637"/>
                <a:gd name="connsiteY4" fmla="*/ 170520 h 170519"/>
                <a:gd name="connsiteX5" fmla="*/ 464638 w 464637"/>
                <a:gd name="connsiteY5" fmla="*/ 0 h 170519"/>
                <a:gd name="connsiteX6" fmla="*/ 0 w 464637"/>
                <a:gd name="connsiteY6" fmla="*/ 0 h 17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637" h="170519">
                  <a:moveTo>
                    <a:pt x="0" y="0"/>
                  </a:moveTo>
                  <a:lnTo>
                    <a:pt x="0" y="82673"/>
                  </a:lnTo>
                  <a:lnTo>
                    <a:pt x="381965" y="82673"/>
                  </a:lnTo>
                  <a:lnTo>
                    <a:pt x="381965" y="170520"/>
                  </a:lnTo>
                  <a:lnTo>
                    <a:pt x="464638" y="170520"/>
                  </a:lnTo>
                  <a:lnTo>
                    <a:pt x="464638" y="0"/>
                  </a:lnTo>
                  <a:lnTo>
                    <a:pt x="0" y="0"/>
                  </a:lnTo>
                  <a:close/>
                </a:path>
              </a:pathLst>
            </a:custGeom>
            <a:solidFill>
              <a:schemeClr val="accent1"/>
            </a:solidFill>
            <a:ln w="12700" cap="flat">
              <a:noFill/>
              <a:prstDash val="solid"/>
              <a:miter/>
            </a:ln>
          </p:spPr>
          <p:txBody>
            <a:bodyPr rtlCol="0" anchor="ctr"/>
            <a:lstStyle/>
            <a:p>
              <a:endParaRPr lang="fr-FR"/>
            </a:p>
          </p:txBody>
        </p:sp>
        <p:sp>
          <p:nvSpPr>
            <p:cNvPr id="21" name="ZoneTexte 20">
              <a:extLst>
                <a:ext uri="{FF2B5EF4-FFF2-40B4-BE49-F238E27FC236}">
                  <a16:creationId xmlns:a16="http://schemas.microsoft.com/office/drawing/2014/main" xmlns="" id="{31F459CB-ABA4-4666-AA94-812858220C6C}"/>
                </a:ext>
              </a:extLst>
            </p:cNvPr>
            <p:cNvSpPr txBox="1"/>
            <p:nvPr userDrawn="1"/>
          </p:nvSpPr>
          <p:spPr>
            <a:xfrm>
              <a:off x="10061357" y="512156"/>
              <a:ext cx="1102866" cy="138499"/>
            </a:xfrm>
            <a:prstGeom prst="rect">
              <a:avLst/>
            </a:prstGeom>
            <a:noFill/>
          </p:spPr>
          <p:txBody>
            <a:bodyPr wrap="none" lIns="0" tIns="0" rIns="0" bIns="0" rtlCol="0">
              <a:spAutoFit/>
            </a:bodyPr>
            <a:lstStyle/>
            <a:p>
              <a:pPr algn="r"/>
              <a:r>
                <a:rPr lang="fr-FR" sz="900" b="1" cap="all" baseline="0" dirty="0">
                  <a:solidFill>
                    <a:schemeClr val="accent1"/>
                  </a:solidFill>
                </a:rPr>
                <a:t>Investir l’avenir</a:t>
              </a:r>
            </a:p>
          </p:txBody>
        </p:sp>
      </p:grpSp>
    </p:spTree>
    <p:extLst>
      <p:ext uri="{BB962C8B-B14F-4D97-AF65-F5344CB8AC3E}">
        <p14:creationId xmlns:p14="http://schemas.microsoft.com/office/powerpoint/2010/main" val="4099277811"/>
      </p:ext>
    </p:extLst>
  </p:cSld>
  <p:clrMapOvr>
    <a:masterClrMapping/>
  </p:clrMapOvr>
  <p:hf sldNum="0"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3 contenus et cocarde  ">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CA5D348-1AC1-4F7D-8796-CB2E66F1688D}"/>
              </a:ext>
            </a:extLst>
          </p:cNvPr>
          <p:cNvSpPr>
            <a:spLocks noGrp="1"/>
          </p:cNvSpPr>
          <p:nvPr>
            <p:ph type="title"/>
          </p:nvPr>
        </p:nvSpPr>
        <p:spPr>
          <a:xfrm>
            <a:off x="540000" y="540000"/>
            <a:ext cx="8961352" cy="735907"/>
          </a:xfrm>
        </p:spPr>
        <p:txBody>
          <a:bodyPr/>
          <a:lstStyle>
            <a:lvl1pPr>
              <a:defRPr/>
            </a:lvl1pPr>
          </a:lstStyle>
          <a:p>
            <a:r>
              <a:rPr lang="fr-FR" dirty="0"/>
              <a:t>Modifiez le style du titre</a:t>
            </a:r>
          </a:p>
        </p:txBody>
      </p:sp>
      <p:sp>
        <p:nvSpPr>
          <p:cNvPr id="4" name="Espace réservé de la date 3">
            <a:extLst>
              <a:ext uri="{FF2B5EF4-FFF2-40B4-BE49-F238E27FC236}">
                <a16:creationId xmlns:a16="http://schemas.microsoft.com/office/drawing/2014/main" xmlns="" id="{3A7AC604-3EA4-4DC7-B1E4-1906B1FC2FF3}"/>
              </a:ext>
            </a:extLst>
          </p:cNvPr>
          <p:cNvSpPr>
            <a:spLocks noGrp="1"/>
          </p:cNvSpPr>
          <p:nvPr>
            <p:ph type="dt" sz="half" idx="10"/>
          </p:nvPr>
        </p:nvSpPr>
        <p:spPr/>
        <p:txBody>
          <a:bodyPr/>
          <a:lstStyle/>
          <a:p>
            <a:fld id="{A879C089-2F48-439E-A2B9-3C8123A69B6A}" type="datetime1">
              <a:rPr lang="fr-FR" smtClean="0"/>
              <a:t>21/01/2022</a:t>
            </a:fld>
            <a:endParaRPr lang="fr-FR"/>
          </a:p>
        </p:txBody>
      </p:sp>
      <p:sp>
        <p:nvSpPr>
          <p:cNvPr id="5" name="Espace réservé du pied de page 4">
            <a:extLst>
              <a:ext uri="{FF2B5EF4-FFF2-40B4-BE49-F238E27FC236}">
                <a16:creationId xmlns:a16="http://schemas.microsoft.com/office/drawing/2014/main" xmlns="" id="{B99C0182-12A1-40D5-936A-5497EC719FEB}"/>
              </a:ext>
            </a:extLst>
          </p:cNvPr>
          <p:cNvSpPr>
            <a:spLocks noGrp="1"/>
          </p:cNvSpPr>
          <p:nvPr>
            <p:ph type="ftr" sz="quarter" idx="11"/>
          </p:nvPr>
        </p:nvSpPr>
        <p:spPr/>
        <p:txBody>
          <a:bodyPr/>
          <a:lstStyle/>
          <a:p>
            <a:r>
              <a:rPr lang="fr-FR"/>
              <a:t>Secrétariat général pour l'investissement - Présentation</a:t>
            </a:r>
          </a:p>
        </p:txBody>
      </p:sp>
      <p:sp>
        <p:nvSpPr>
          <p:cNvPr id="6" name="Espace réservé du numéro de diapositive 5">
            <a:extLst>
              <a:ext uri="{FF2B5EF4-FFF2-40B4-BE49-F238E27FC236}">
                <a16:creationId xmlns:a16="http://schemas.microsoft.com/office/drawing/2014/main" xmlns="" id="{34483E3E-D4DF-43E7-84C2-67715B942C14}"/>
              </a:ext>
            </a:extLst>
          </p:cNvPr>
          <p:cNvSpPr>
            <a:spLocks noGrp="1"/>
          </p:cNvSpPr>
          <p:nvPr>
            <p:ph type="sldNum" sz="quarter" idx="12"/>
          </p:nvPr>
        </p:nvSpPr>
        <p:spPr/>
        <p:txBody>
          <a:bodyPr/>
          <a:lstStyle/>
          <a:p>
            <a:fld id="{6C02D038-4989-45BB-AD16-38E0E231338A}" type="slidenum">
              <a:rPr lang="fr-FR" smtClean="0"/>
              <a:t>‹N°›</a:t>
            </a:fld>
            <a:endParaRPr lang="fr-FR"/>
          </a:p>
        </p:txBody>
      </p:sp>
      <p:sp>
        <p:nvSpPr>
          <p:cNvPr id="11" name="Espace réservé du texte 17">
            <a:extLst>
              <a:ext uri="{FF2B5EF4-FFF2-40B4-BE49-F238E27FC236}">
                <a16:creationId xmlns:a16="http://schemas.microsoft.com/office/drawing/2014/main" xmlns="" id="{6B3643DB-0425-46F8-9A40-973BFF3FA95A}"/>
              </a:ext>
            </a:extLst>
          </p:cNvPr>
          <p:cNvSpPr>
            <a:spLocks noGrp="1"/>
          </p:cNvSpPr>
          <p:nvPr>
            <p:ph type="body" sz="quarter" idx="14" hasCustomPrompt="1"/>
          </p:nvPr>
        </p:nvSpPr>
        <p:spPr>
          <a:xfrm>
            <a:off x="539999" y="1343603"/>
            <a:ext cx="8961351" cy="276999"/>
          </a:xfrm>
        </p:spPr>
        <p:txBody>
          <a:bodyPr anchor="t">
            <a:spAutoFit/>
          </a:bodyPr>
          <a:lstStyle>
            <a:lvl1pPr marL="0" indent="0">
              <a:lnSpc>
                <a:spcPct val="100000"/>
              </a:lnSpc>
              <a:spcBef>
                <a:spcPts val="0"/>
              </a:spcBef>
              <a:buFont typeface="Arial" panose="020B0604020202020204" pitchFamily="34" charset="0"/>
              <a:buNone/>
              <a:defRPr sz="1800" b="1" cap="all" baseline="0">
                <a:solidFill>
                  <a:schemeClr val="accent2"/>
                </a:solidFill>
              </a:defRPr>
            </a:lvl1pPr>
            <a:lvl2pPr marL="0" indent="0">
              <a:lnSpc>
                <a:spcPct val="100000"/>
              </a:lnSpc>
              <a:spcBef>
                <a:spcPts val="0"/>
              </a:spcBef>
              <a:buFont typeface="Arial" panose="020B0604020202020204" pitchFamily="34" charset="0"/>
              <a:buNone/>
              <a:defRPr sz="1400" b="1"/>
            </a:lvl2pPr>
            <a:lvl3pPr marL="0" indent="0">
              <a:lnSpc>
                <a:spcPct val="100000"/>
              </a:lnSpc>
              <a:spcBef>
                <a:spcPts val="0"/>
              </a:spcBef>
              <a:buFont typeface="Arial" panose="020B0604020202020204" pitchFamily="34" charset="0"/>
              <a:buNone/>
              <a:defRPr sz="1400" b="1"/>
            </a:lvl3pPr>
            <a:lvl4pPr marL="0" indent="0">
              <a:lnSpc>
                <a:spcPct val="100000"/>
              </a:lnSpc>
              <a:spcBef>
                <a:spcPts val="0"/>
              </a:spcBef>
              <a:buFont typeface="Arial" panose="020B0604020202020204" pitchFamily="34" charset="0"/>
              <a:buNone/>
              <a:defRPr sz="1400" b="1"/>
            </a:lvl4pPr>
            <a:lvl5pPr marL="0" indent="0">
              <a:lnSpc>
                <a:spcPct val="100000"/>
              </a:lnSpc>
              <a:spcBef>
                <a:spcPts val="0"/>
              </a:spcBef>
              <a:buFont typeface="Arial" panose="020B0604020202020204" pitchFamily="34" charset="0"/>
              <a:buNone/>
              <a:defRPr sz="1400" b="1"/>
            </a:lvl5pPr>
            <a:lvl6pPr marL="0" indent="0">
              <a:lnSpc>
                <a:spcPct val="100000"/>
              </a:lnSpc>
              <a:spcBef>
                <a:spcPts val="0"/>
              </a:spcBef>
              <a:buNone/>
              <a:defRPr sz="1400" b="1"/>
            </a:lvl6pPr>
            <a:lvl7pPr marL="0" indent="0">
              <a:lnSpc>
                <a:spcPct val="100000"/>
              </a:lnSpc>
              <a:spcBef>
                <a:spcPts val="0"/>
              </a:spcBef>
              <a:buNone/>
              <a:defRPr sz="1400" b="1"/>
            </a:lvl7pPr>
            <a:lvl8pPr marL="0" indent="0">
              <a:lnSpc>
                <a:spcPct val="100000"/>
              </a:lnSpc>
              <a:spcBef>
                <a:spcPts val="0"/>
              </a:spcBef>
              <a:buNone/>
              <a:defRPr sz="1400" b="1"/>
            </a:lvl8pPr>
            <a:lvl9pPr marL="0" indent="0">
              <a:lnSpc>
                <a:spcPct val="100000"/>
              </a:lnSpc>
              <a:spcBef>
                <a:spcPts val="0"/>
              </a:spcBef>
              <a:buNone/>
              <a:defRPr sz="1400" b="1"/>
            </a:lvl9pPr>
          </a:lstStyle>
          <a:p>
            <a:pPr lvl="0"/>
            <a:r>
              <a:rPr lang="fr-FR" dirty="0"/>
              <a:t>Sous-titre</a:t>
            </a:r>
          </a:p>
        </p:txBody>
      </p:sp>
      <p:grpSp>
        <p:nvGrpSpPr>
          <p:cNvPr id="9" name="Groupe 8">
            <a:extLst>
              <a:ext uri="{FF2B5EF4-FFF2-40B4-BE49-F238E27FC236}">
                <a16:creationId xmlns:a16="http://schemas.microsoft.com/office/drawing/2014/main" xmlns="" id="{49D7AD85-D929-4AE9-8FC3-51F6902EDE42}"/>
              </a:ext>
            </a:extLst>
          </p:cNvPr>
          <p:cNvGrpSpPr/>
          <p:nvPr userDrawn="1"/>
        </p:nvGrpSpPr>
        <p:grpSpPr>
          <a:xfrm>
            <a:off x="1" y="1590199"/>
            <a:ext cx="1629834" cy="3677602"/>
            <a:chOff x="1" y="1590199"/>
            <a:chExt cx="1629834" cy="3677602"/>
          </a:xfrm>
        </p:grpSpPr>
        <p:sp>
          <p:nvSpPr>
            <p:cNvPr id="12" name="Forme libre : forme 11">
              <a:extLst>
                <a:ext uri="{FF2B5EF4-FFF2-40B4-BE49-F238E27FC236}">
                  <a16:creationId xmlns:a16="http://schemas.microsoft.com/office/drawing/2014/main" xmlns="" id="{EC8E4AD7-4400-4758-8305-E95A2E3EB330}"/>
                </a:ext>
              </a:extLst>
            </p:cNvPr>
            <p:cNvSpPr/>
            <p:nvPr/>
          </p:nvSpPr>
          <p:spPr>
            <a:xfrm>
              <a:off x="1" y="1702857"/>
              <a:ext cx="1502402" cy="3447405"/>
            </a:xfrm>
            <a:custGeom>
              <a:avLst/>
              <a:gdLst>
                <a:gd name="connsiteX0" fmla="*/ 774958 w 1798526"/>
                <a:gd name="connsiteY0" fmla="*/ 1706815 h 4126890"/>
                <a:gd name="connsiteX1" fmla="*/ 800195 w 1798526"/>
                <a:gd name="connsiteY1" fmla="*/ 1713346 h 4126890"/>
                <a:gd name="connsiteX2" fmla="*/ 889046 w 1798526"/>
                <a:gd name="connsiteY2" fmla="*/ 1744708 h 4126890"/>
                <a:gd name="connsiteX3" fmla="*/ 831551 w 1798526"/>
                <a:gd name="connsiteY3" fmla="*/ 1849246 h 4126890"/>
                <a:gd name="connsiteX4" fmla="*/ 852459 w 1798526"/>
                <a:gd name="connsiteY4" fmla="*/ 1880602 h 4126890"/>
                <a:gd name="connsiteX5" fmla="*/ 815873 w 1798526"/>
                <a:gd name="connsiteY5" fmla="*/ 1901510 h 4126890"/>
                <a:gd name="connsiteX6" fmla="*/ 779287 w 1798526"/>
                <a:gd name="connsiteY6" fmla="*/ 1938096 h 4126890"/>
                <a:gd name="connsiteX7" fmla="*/ 789736 w 1798526"/>
                <a:gd name="connsiteY7" fmla="*/ 1959003 h 4126890"/>
                <a:gd name="connsiteX8" fmla="*/ 763604 w 1798526"/>
                <a:gd name="connsiteY8" fmla="*/ 2068766 h 4126890"/>
                <a:gd name="connsiteX9" fmla="*/ 617255 w 1798526"/>
                <a:gd name="connsiteY9" fmla="*/ 2068766 h 4126890"/>
                <a:gd name="connsiteX10" fmla="*/ 695656 w 1798526"/>
                <a:gd name="connsiteY10" fmla="*/ 2047858 h 4126890"/>
                <a:gd name="connsiteX11" fmla="*/ 695656 w 1798526"/>
                <a:gd name="connsiteY11" fmla="*/ 2021726 h 4126890"/>
                <a:gd name="connsiteX12" fmla="*/ 685203 w 1798526"/>
                <a:gd name="connsiteY12" fmla="*/ 2016497 h 4126890"/>
                <a:gd name="connsiteX13" fmla="*/ 674749 w 1798526"/>
                <a:gd name="connsiteY13" fmla="*/ 2021726 h 4126890"/>
                <a:gd name="connsiteX14" fmla="*/ 653841 w 1798526"/>
                <a:gd name="connsiteY14" fmla="*/ 1995590 h 4126890"/>
                <a:gd name="connsiteX15" fmla="*/ 554532 w 1798526"/>
                <a:gd name="connsiteY15" fmla="*/ 1959003 h 4126890"/>
                <a:gd name="connsiteX16" fmla="*/ 612026 w 1798526"/>
                <a:gd name="connsiteY16" fmla="*/ 1953779 h 4126890"/>
                <a:gd name="connsiteX17" fmla="*/ 643391 w 1798526"/>
                <a:gd name="connsiteY17" fmla="*/ 1906739 h 4126890"/>
                <a:gd name="connsiteX18" fmla="*/ 664295 w 1798526"/>
                <a:gd name="connsiteY18" fmla="*/ 1906739 h 4126890"/>
                <a:gd name="connsiteX19" fmla="*/ 794965 w 1798526"/>
                <a:gd name="connsiteY19" fmla="*/ 1791751 h 4126890"/>
                <a:gd name="connsiteX20" fmla="*/ 721793 w 1798526"/>
                <a:gd name="connsiteY20" fmla="*/ 1770844 h 4126890"/>
                <a:gd name="connsiteX21" fmla="*/ 612026 w 1798526"/>
                <a:gd name="connsiteY21" fmla="*/ 1770844 h 4126890"/>
                <a:gd name="connsiteX22" fmla="*/ 470906 w 1798526"/>
                <a:gd name="connsiteY22" fmla="*/ 1807430 h 4126890"/>
                <a:gd name="connsiteX23" fmla="*/ 591123 w 1798526"/>
                <a:gd name="connsiteY23" fmla="*/ 1744708 h 4126890"/>
                <a:gd name="connsiteX24" fmla="*/ 690427 w 1798526"/>
                <a:gd name="connsiteY24" fmla="*/ 1718575 h 4126890"/>
                <a:gd name="connsiteX25" fmla="*/ 747271 w 1798526"/>
                <a:gd name="connsiteY25" fmla="*/ 1708122 h 4126890"/>
                <a:gd name="connsiteX26" fmla="*/ 774958 w 1798526"/>
                <a:gd name="connsiteY26" fmla="*/ 1706815 h 4126890"/>
                <a:gd name="connsiteX27" fmla="*/ 0 w 1798526"/>
                <a:gd name="connsiteY27" fmla="*/ 0 h 4126890"/>
                <a:gd name="connsiteX28" fmla="*/ 134494 w 1798526"/>
                <a:gd name="connsiteY28" fmla="*/ 20508 h 4126890"/>
                <a:gd name="connsiteX29" fmla="*/ 1798505 w 1798526"/>
                <a:gd name="connsiteY29" fmla="*/ 2063537 h 4126890"/>
                <a:gd name="connsiteX30" fmla="*/ 132779 w 1798526"/>
                <a:gd name="connsiteY30" fmla="*/ 4106567 h 4126890"/>
                <a:gd name="connsiteX31" fmla="*/ 0 w 1798526"/>
                <a:gd name="connsiteY31" fmla="*/ 4126890 h 4126890"/>
                <a:gd name="connsiteX32" fmla="*/ 0 w 1798526"/>
                <a:gd name="connsiteY32" fmla="*/ 3728548 h 4126890"/>
                <a:gd name="connsiteX33" fmla="*/ 16180 w 1798526"/>
                <a:gd name="connsiteY33" fmla="*/ 3725651 h 4126890"/>
                <a:gd name="connsiteX34" fmla="*/ 63216 w 1798526"/>
                <a:gd name="connsiteY34" fmla="*/ 3459081 h 4126890"/>
                <a:gd name="connsiteX35" fmla="*/ 282742 w 1798526"/>
                <a:gd name="connsiteY35" fmla="*/ 3145476 h 4126890"/>
                <a:gd name="connsiteX36" fmla="*/ 371597 w 1798526"/>
                <a:gd name="connsiteY36" fmla="*/ 3119344 h 4126890"/>
                <a:gd name="connsiteX37" fmla="*/ 700886 w 1798526"/>
                <a:gd name="connsiteY37" fmla="*/ 3166384 h 4126890"/>
                <a:gd name="connsiteX38" fmla="*/ 737472 w 1798526"/>
                <a:gd name="connsiteY38" fmla="*/ 3176842 h 4126890"/>
                <a:gd name="connsiteX39" fmla="*/ 857688 w 1798526"/>
                <a:gd name="connsiteY39" fmla="*/ 3171613 h 4126890"/>
                <a:gd name="connsiteX40" fmla="*/ 972676 w 1798526"/>
                <a:gd name="connsiteY40" fmla="*/ 3072304 h 4126890"/>
                <a:gd name="connsiteX41" fmla="*/ 977905 w 1798526"/>
                <a:gd name="connsiteY41" fmla="*/ 2931180 h 4126890"/>
                <a:gd name="connsiteX42" fmla="*/ 1040624 w 1798526"/>
                <a:gd name="connsiteY42" fmla="*/ 2816193 h 4126890"/>
                <a:gd name="connsiteX43" fmla="*/ 1019715 w 1798526"/>
                <a:gd name="connsiteY43" fmla="*/ 2732567 h 4126890"/>
                <a:gd name="connsiteX44" fmla="*/ 972676 w 1798526"/>
                <a:gd name="connsiteY44" fmla="*/ 2706430 h 4126890"/>
                <a:gd name="connsiteX45" fmla="*/ 1056306 w 1798526"/>
                <a:gd name="connsiteY45" fmla="*/ 2591443 h 4126890"/>
                <a:gd name="connsiteX46" fmla="*/ 1045852 w 1798526"/>
                <a:gd name="connsiteY46" fmla="*/ 2476455 h 4126890"/>
                <a:gd name="connsiteX47" fmla="*/ 1181748 w 1798526"/>
                <a:gd name="connsiteY47" fmla="*/ 2413732 h 4126890"/>
                <a:gd name="connsiteX48" fmla="*/ 1103347 w 1798526"/>
                <a:gd name="connsiteY48" fmla="*/ 2204661 h 4126890"/>
                <a:gd name="connsiteX49" fmla="*/ 1030174 w 1798526"/>
                <a:gd name="connsiteY49" fmla="*/ 2100128 h 4126890"/>
                <a:gd name="connsiteX50" fmla="*/ 956997 w 1798526"/>
                <a:gd name="connsiteY50" fmla="*/ 1964233 h 4126890"/>
                <a:gd name="connsiteX51" fmla="*/ 962222 w 1798526"/>
                <a:gd name="connsiteY51" fmla="*/ 1817884 h 4126890"/>
                <a:gd name="connsiteX52" fmla="*/ 915182 w 1798526"/>
                <a:gd name="connsiteY52" fmla="*/ 1525182 h 4126890"/>
                <a:gd name="connsiteX53" fmla="*/ 868137 w 1798526"/>
                <a:gd name="connsiteY53" fmla="*/ 1384063 h 4126890"/>
                <a:gd name="connsiteX54" fmla="*/ 836781 w 1798526"/>
                <a:gd name="connsiteY54" fmla="*/ 1305661 h 4126890"/>
                <a:gd name="connsiteX55" fmla="*/ 836781 w 1798526"/>
                <a:gd name="connsiteY55" fmla="*/ 1258617 h 4126890"/>
                <a:gd name="connsiteX56" fmla="*/ 915182 w 1798526"/>
                <a:gd name="connsiteY56" fmla="*/ 1195899 h 4126890"/>
                <a:gd name="connsiteX57" fmla="*/ 889046 w 1798526"/>
                <a:gd name="connsiteY57" fmla="*/ 1096590 h 4126890"/>
                <a:gd name="connsiteX58" fmla="*/ 815873 w 1798526"/>
                <a:gd name="connsiteY58" fmla="*/ 1154084 h 4126890"/>
                <a:gd name="connsiteX59" fmla="*/ 794965 w 1798526"/>
                <a:gd name="connsiteY59" fmla="*/ 1154084 h 4126890"/>
                <a:gd name="connsiteX60" fmla="*/ 815873 w 1798526"/>
                <a:gd name="connsiteY60" fmla="*/ 1117497 h 4126890"/>
                <a:gd name="connsiteX61" fmla="*/ 810644 w 1798526"/>
                <a:gd name="connsiteY61" fmla="*/ 1096590 h 4126890"/>
                <a:gd name="connsiteX62" fmla="*/ 753150 w 1798526"/>
                <a:gd name="connsiteY62" fmla="*/ 1075682 h 4126890"/>
                <a:gd name="connsiteX63" fmla="*/ 502267 w 1798526"/>
                <a:gd name="connsiteY63" fmla="*/ 903201 h 4126890"/>
                <a:gd name="connsiteX64" fmla="*/ 580669 w 1798526"/>
                <a:gd name="connsiteY64" fmla="*/ 913655 h 4126890"/>
                <a:gd name="connsiteX65" fmla="*/ 716564 w 1798526"/>
                <a:gd name="connsiteY65" fmla="*/ 903201 h 4126890"/>
                <a:gd name="connsiteX66" fmla="*/ 768833 w 1798526"/>
                <a:gd name="connsiteY66" fmla="*/ 803892 h 4126890"/>
                <a:gd name="connsiteX67" fmla="*/ 747926 w 1798526"/>
                <a:gd name="connsiteY67" fmla="*/ 720266 h 4126890"/>
                <a:gd name="connsiteX68" fmla="*/ 622484 w 1798526"/>
                <a:gd name="connsiteY68" fmla="*/ 615728 h 4126890"/>
                <a:gd name="connsiteX69" fmla="*/ 37962 w 1798526"/>
                <a:gd name="connsiteY69" fmla="*/ 478373 h 4126890"/>
                <a:gd name="connsiteX70" fmla="*/ 0 w 1798526"/>
                <a:gd name="connsiteY70" fmla="*/ 475873 h 412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798526" h="4126890">
                  <a:moveTo>
                    <a:pt x="774958" y="1706815"/>
                  </a:moveTo>
                  <a:cubicBezTo>
                    <a:pt x="783859" y="1707468"/>
                    <a:pt x="792353" y="1709427"/>
                    <a:pt x="800195" y="1713346"/>
                  </a:cubicBezTo>
                  <a:cubicBezTo>
                    <a:pt x="831551" y="1723800"/>
                    <a:pt x="883820" y="1723800"/>
                    <a:pt x="889046" y="1744708"/>
                  </a:cubicBezTo>
                  <a:cubicBezTo>
                    <a:pt x="899504" y="1781294"/>
                    <a:pt x="868137" y="1823109"/>
                    <a:pt x="831551" y="1849246"/>
                  </a:cubicBezTo>
                  <a:cubicBezTo>
                    <a:pt x="826327" y="1859695"/>
                    <a:pt x="852459" y="1870153"/>
                    <a:pt x="852459" y="1880602"/>
                  </a:cubicBezTo>
                  <a:cubicBezTo>
                    <a:pt x="847234" y="1891056"/>
                    <a:pt x="826327" y="1901510"/>
                    <a:pt x="815873" y="1901510"/>
                  </a:cubicBezTo>
                  <a:cubicBezTo>
                    <a:pt x="805419" y="1906739"/>
                    <a:pt x="789736" y="1927647"/>
                    <a:pt x="779287" y="1938096"/>
                  </a:cubicBezTo>
                  <a:cubicBezTo>
                    <a:pt x="789736" y="1938096"/>
                    <a:pt x="779287" y="1959003"/>
                    <a:pt x="789736" y="1959003"/>
                  </a:cubicBezTo>
                  <a:cubicBezTo>
                    <a:pt x="763604" y="1990365"/>
                    <a:pt x="800195" y="2058312"/>
                    <a:pt x="763604" y="2068766"/>
                  </a:cubicBezTo>
                  <a:cubicBezTo>
                    <a:pt x="716564" y="2079220"/>
                    <a:pt x="664295" y="2079220"/>
                    <a:pt x="617255" y="2068766"/>
                  </a:cubicBezTo>
                  <a:cubicBezTo>
                    <a:pt x="643391" y="2063542"/>
                    <a:pt x="674749" y="2073991"/>
                    <a:pt x="695656" y="2047858"/>
                  </a:cubicBezTo>
                  <a:cubicBezTo>
                    <a:pt x="695656" y="2042634"/>
                    <a:pt x="695656" y="2026956"/>
                    <a:pt x="695656" y="2021726"/>
                  </a:cubicBezTo>
                  <a:cubicBezTo>
                    <a:pt x="695656" y="2016497"/>
                    <a:pt x="690427" y="2016497"/>
                    <a:pt x="685203" y="2016497"/>
                  </a:cubicBezTo>
                  <a:cubicBezTo>
                    <a:pt x="679977" y="2021726"/>
                    <a:pt x="674749" y="2021726"/>
                    <a:pt x="674749" y="2021726"/>
                  </a:cubicBezTo>
                  <a:cubicBezTo>
                    <a:pt x="674749" y="2011273"/>
                    <a:pt x="664295" y="1995590"/>
                    <a:pt x="653841" y="1995590"/>
                  </a:cubicBezTo>
                  <a:cubicBezTo>
                    <a:pt x="617255" y="2000819"/>
                    <a:pt x="580669" y="1985140"/>
                    <a:pt x="554532" y="1959003"/>
                  </a:cubicBezTo>
                  <a:cubicBezTo>
                    <a:pt x="575440" y="1953779"/>
                    <a:pt x="591123" y="1948555"/>
                    <a:pt x="612026" y="1953779"/>
                  </a:cubicBezTo>
                  <a:cubicBezTo>
                    <a:pt x="632933" y="1953779"/>
                    <a:pt x="622484" y="1922418"/>
                    <a:pt x="643391" y="1906739"/>
                  </a:cubicBezTo>
                  <a:cubicBezTo>
                    <a:pt x="648617" y="1906739"/>
                    <a:pt x="653841" y="1906739"/>
                    <a:pt x="664295" y="1906739"/>
                  </a:cubicBezTo>
                  <a:cubicBezTo>
                    <a:pt x="700886" y="1854470"/>
                    <a:pt x="779287" y="1844016"/>
                    <a:pt x="794965" y="1791751"/>
                  </a:cubicBezTo>
                  <a:cubicBezTo>
                    <a:pt x="784512" y="1776068"/>
                    <a:pt x="747926" y="1776068"/>
                    <a:pt x="721793" y="1770844"/>
                  </a:cubicBezTo>
                  <a:cubicBezTo>
                    <a:pt x="685203" y="1760386"/>
                    <a:pt x="648617" y="1770844"/>
                    <a:pt x="612026" y="1770844"/>
                  </a:cubicBezTo>
                  <a:cubicBezTo>
                    <a:pt x="559761" y="1781294"/>
                    <a:pt x="512721" y="1791751"/>
                    <a:pt x="470906" y="1807430"/>
                  </a:cubicBezTo>
                  <a:cubicBezTo>
                    <a:pt x="507492" y="1781294"/>
                    <a:pt x="549308" y="1755161"/>
                    <a:pt x="591123" y="1744708"/>
                  </a:cubicBezTo>
                  <a:cubicBezTo>
                    <a:pt x="622484" y="1739483"/>
                    <a:pt x="653841" y="1718575"/>
                    <a:pt x="690427" y="1718575"/>
                  </a:cubicBezTo>
                  <a:cubicBezTo>
                    <a:pt x="708723" y="1715963"/>
                    <a:pt x="728326" y="1710734"/>
                    <a:pt x="747271" y="1708122"/>
                  </a:cubicBezTo>
                  <a:cubicBezTo>
                    <a:pt x="756746" y="1706815"/>
                    <a:pt x="766056" y="1706162"/>
                    <a:pt x="774958" y="1706815"/>
                  </a:cubicBezTo>
                  <a:close/>
                  <a:moveTo>
                    <a:pt x="0" y="0"/>
                  </a:moveTo>
                  <a:lnTo>
                    <a:pt x="134494" y="20508"/>
                  </a:lnTo>
                  <a:cubicBezTo>
                    <a:pt x="1087340" y="215306"/>
                    <a:pt x="1803080" y="1057386"/>
                    <a:pt x="1798505" y="2063537"/>
                  </a:cubicBezTo>
                  <a:cubicBezTo>
                    <a:pt x="1798505" y="3069687"/>
                    <a:pt x="1082192" y="3911768"/>
                    <a:pt x="132779" y="4106567"/>
                  </a:cubicBezTo>
                  <a:lnTo>
                    <a:pt x="0" y="4126890"/>
                  </a:lnTo>
                  <a:lnTo>
                    <a:pt x="0" y="3728548"/>
                  </a:lnTo>
                  <a:lnTo>
                    <a:pt x="16180" y="3725651"/>
                  </a:lnTo>
                  <a:cubicBezTo>
                    <a:pt x="26629" y="3647250"/>
                    <a:pt x="42313" y="3558390"/>
                    <a:pt x="63216" y="3459081"/>
                  </a:cubicBezTo>
                  <a:cubicBezTo>
                    <a:pt x="105031" y="3338869"/>
                    <a:pt x="172984" y="3223877"/>
                    <a:pt x="282742" y="3145476"/>
                  </a:cubicBezTo>
                  <a:cubicBezTo>
                    <a:pt x="308878" y="3129797"/>
                    <a:pt x="340235" y="3124573"/>
                    <a:pt x="371597" y="3119344"/>
                  </a:cubicBezTo>
                  <a:cubicBezTo>
                    <a:pt x="481360" y="3119344"/>
                    <a:pt x="591123" y="3155934"/>
                    <a:pt x="700886" y="3166384"/>
                  </a:cubicBezTo>
                  <a:cubicBezTo>
                    <a:pt x="711335" y="3166384"/>
                    <a:pt x="727018" y="3171613"/>
                    <a:pt x="737472" y="3176842"/>
                  </a:cubicBezTo>
                  <a:cubicBezTo>
                    <a:pt x="774058" y="3182066"/>
                    <a:pt x="821102" y="3182066"/>
                    <a:pt x="857688" y="3171613"/>
                  </a:cubicBezTo>
                  <a:cubicBezTo>
                    <a:pt x="899504" y="3155934"/>
                    <a:pt x="951773" y="3129797"/>
                    <a:pt x="972676" y="3072304"/>
                  </a:cubicBezTo>
                  <a:cubicBezTo>
                    <a:pt x="988359" y="3025264"/>
                    <a:pt x="1004037" y="2978220"/>
                    <a:pt x="977905" y="2931180"/>
                  </a:cubicBezTo>
                  <a:cubicBezTo>
                    <a:pt x="936090" y="2873686"/>
                    <a:pt x="1014491" y="2852779"/>
                    <a:pt x="1040624" y="2816193"/>
                  </a:cubicBezTo>
                  <a:cubicBezTo>
                    <a:pt x="1056306" y="2784831"/>
                    <a:pt x="1024945" y="2763924"/>
                    <a:pt x="1019715" y="2732567"/>
                  </a:cubicBezTo>
                  <a:cubicBezTo>
                    <a:pt x="1009266" y="2716884"/>
                    <a:pt x="983129" y="2727338"/>
                    <a:pt x="972676" y="2706430"/>
                  </a:cubicBezTo>
                  <a:cubicBezTo>
                    <a:pt x="1019715" y="2690752"/>
                    <a:pt x="1087668" y="2648936"/>
                    <a:pt x="1056306" y="2591443"/>
                  </a:cubicBezTo>
                  <a:cubicBezTo>
                    <a:pt x="1040624" y="2560081"/>
                    <a:pt x="1009266" y="2507812"/>
                    <a:pt x="1045852" y="2476455"/>
                  </a:cubicBezTo>
                  <a:cubicBezTo>
                    <a:pt x="1092893" y="2450319"/>
                    <a:pt x="1160840" y="2460773"/>
                    <a:pt x="1181748" y="2413732"/>
                  </a:cubicBezTo>
                  <a:cubicBezTo>
                    <a:pt x="1213109" y="2335331"/>
                    <a:pt x="1139933" y="2267384"/>
                    <a:pt x="1103347" y="2204661"/>
                  </a:cubicBezTo>
                  <a:cubicBezTo>
                    <a:pt x="1082438" y="2162850"/>
                    <a:pt x="1056306" y="2136714"/>
                    <a:pt x="1030174" y="2100128"/>
                  </a:cubicBezTo>
                  <a:cubicBezTo>
                    <a:pt x="1004037" y="2053088"/>
                    <a:pt x="967451" y="2016497"/>
                    <a:pt x="956997" y="1964233"/>
                  </a:cubicBezTo>
                  <a:cubicBezTo>
                    <a:pt x="936090" y="1917188"/>
                    <a:pt x="962222" y="1870153"/>
                    <a:pt x="962222" y="1817884"/>
                  </a:cubicBezTo>
                  <a:cubicBezTo>
                    <a:pt x="967451" y="1718575"/>
                    <a:pt x="941314" y="1624491"/>
                    <a:pt x="915182" y="1525182"/>
                  </a:cubicBezTo>
                  <a:cubicBezTo>
                    <a:pt x="894274" y="1483371"/>
                    <a:pt x="889046" y="1431102"/>
                    <a:pt x="868137" y="1384063"/>
                  </a:cubicBezTo>
                  <a:cubicBezTo>
                    <a:pt x="862913" y="1357926"/>
                    <a:pt x="857688" y="1331793"/>
                    <a:pt x="836781" y="1305661"/>
                  </a:cubicBezTo>
                  <a:cubicBezTo>
                    <a:pt x="831551" y="1289978"/>
                    <a:pt x="831551" y="1269075"/>
                    <a:pt x="836781" y="1258617"/>
                  </a:cubicBezTo>
                  <a:cubicBezTo>
                    <a:pt x="862913" y="1242938"/>
                    <a:pt x="889046" y="1222031"/>
                    <a:pt x="915182" y="1195899"/>
                  </a:cubicBezTo>
                  <a:cubicBezTo>
                    <a:pt x="936090" y="1159308"/>
                    <a:pt x="920406" y="1117497"/>
                    <a:pt x="889046" y="1096590"/>
                  </a:cubicBezTo>
                  <a:cubicBezTo>
                    <a:pt x="842005" y="1075682"/>
                    <a:pt x="847234" y="1143630"/>
                    <a:pt x="815873" y="1154084"/>
                  </a:cubicBezTo>
                  <a:cubicBezTo>
                    <a:pt x="805419" y="1154084"/>
                    <a:pt x="800195" y="1154084"/>
                    <a:pt x="794965" y="1154084"/>
                  </a:cubicBezTo>
                  <a:cubicBezTo>
                    <a:pt x="789736" y="1138405"/>
                    <a:pt x="805419" y="1127951"/>
                    <a:pt x="815873" y="1117497"/>
                  </a:cubicBezTo>
                  <a:cubicBezTo>
                    <a:pt x="815873" y="1107044"/>
                    <a:pt x="815873" y="1096590"/>
                    <a:pt x="810644" y="1096590"/>
                  </a:cubicBezTo>
                  <a:cubicBezTo>
                    <a:pt x="784512" y="1096590"/>
                    <a:pt x="758379" y="1086136"/>
                    <a:pt x="753150" y="1075682"/>
                  </a:cubicBezTo>
                  <a:cubicBezTo>
                    <a:pt x="690427" y="986827"/>
                    <a:pt x="601576" y="939788"/>
                    <a:pt x="502267" y="903201"/>
                  </a:cubicBezTo>
                  <a:cubicBezTo>
                    <a:pt x="528400" y="908426"/>
                    <a:pt x="554532" y="913655"/>
                    <a:pt x="580669" y="913655"/>
                  </a:cubicBezTo>
                  <a:cubicBezTo>
                    <a:pt x="627709" y="924104"/>
                    <a:pt x="679977" y="924104"/>
                    <a:pt x="716564" y="903201"/>
                  </a:cubicBezTo>
                  <a:cubicBezTo>
                    <a:pt x="747926" y="887518"/>
                    <a:pt x="758379" y="835254"/>
                    <a:pt x="768833" y="803892"/>
                  </a:cubicBezTo>
                  <a:cubicBezTo>
                    <a:pt x="779287" y="777760"/>
                    <a:pt x="758379" y="741169"/>
                    <a:pt x="747926" y="720266"/>
                  </a:cubicBezTo>
                  <a:cubicBezTo>
                    <a:pt x="716564" y="673222"/>
                    <a:pt x="669524" y="641865"/>
                    <a:pt x="622484" y="615728"/>
                  </a:cubicBezTo>
                  <a:cubicBezTo>
                    <a:pt x="442159" y="549087"/>
                    <a:pt x="242725" y="500821"/>
                    <a:pt x="37962" y="478373"/>
                  </a:cubicBezTo>
                  <a:lnTo>
                    <a:pt x="0" y="475873"/>
                  </a:lnTo>
                  <a:close/>
                </a:path>
              </a:pathLst>
            </a:custGeom>
            <a:solidFill>
              <a:srgbClr val="5770BE">
                <a:alpha val="25000"/>
              </a:srgbClr>
            </a:solidFill>
            <a:ln w="12700" cap="flat" cmpd="sng" algn="ctr">
              <a:noFill/>
              <a:prstDash val="solid"/>
              <a:miter lim="800000"/>
            </a:ln>
            <a:effectLst/>
          </p:spPr>
          <p:txBody>
            <a:bodyPr rtlCol="0" anchor="ctr"/>
            <a:lstStyle/>
            <a:p>
              <a:pPr algn="ctr"/>
              <a:endParaRPr lang="fr-FR" sz="1100" b="1" kern="0" cap="all">
                <a:solidFill>
                  <a:srgbClr val="4E65AB"/>
                </a:solidFill>
                <a:latin typeface="+mj-lt"/>
                <a:cs typeface="Arial" panose="020B0604020202020204" pitchFamily="34" charset="0"/>
              </a:endParaRPr>
            </a:p>
          </p:txBody>
        </p:sp>
        <p:sp>
          <p:nvSpPr>
            <p:cNvPr id="13" name="Forme libre : forme 12">
              <a:extLst>
                <a:ext uri="{FF2B5EF4-FFF2-40B4-BE49-F238E27FC236}">
                  <a16:creationId xmlns:a16="http://schemas.microsoft.com/office/drawing/2014/main" xmlns="" id="{0CC8E4A7-3FC8-45BB-9F0C-80C1D3C4A791}"/>
                </a:ext>
              </a:extLst>
            </p:cNvPr>
            <p:cNvSpPr/>
            <p:nvPr/>
          </p:nvSpPr>
          <p:spPr>
            <a:xfrm>
              <a:off x="1" y="1590199"/>
              <a:ext cx="1629834" cy="3677602"/>
            </a:xfrm>
            <a:custGeom>
              <a:avLst/>
              <a:gdLst>
                <a:gd name="connsiteX0" fmla="*/ 0 w 1951075"/>
                <a:gd name="connsiteY0" fmla="*/ 0 h 4402459"/>
                <a:gd name="connsiteX1" fmla="*/ 179327 w 1951075"/>
                <a:gd name="connsiteY1" fmla="*/ 27368 h 4402459"/>
                <a:gd name="connsiteX2" fmla="*/ 1951075 w 1951075"/>
                <a:gd name="connsiteY2" fmla="*/ 2201229 h 4402459"/>
                <a:gd name="connsiteX3" fmla="*/ 179327 w 1951075"/>
                <a:gd name="connsiteY3" fmla="*/ 4375090 h 4402459"/>
                <a:gd name="connsiteX4" fmla="*/ 0 w 1951075"/>
                <a:gd name="connsiteY4" fmla="*/ 4402459 h 4402459"/>
                <a:gd name="connsiteX0" fmla="*/ 28575 w 1979650"/>
                <a:gd name="connsiteY0" fmla="*/ 0 h 4402459"/>
                <a:gd name="connsiteX1" fmla="*/ 207902 w 1979650"/>
                <a:gd name="connsiteY1" fmla="*/ 27368 h 4402459"/>
                <a:gd name="connsiteX2" fmla="*/ 1979650 w 1979650"/>
                <a:gd name="connsiteY2" fmla="*/ 2201229 h 4402459"/>
                <a:gd name="connsiteX3" fmla="*/ 207902 w 1979650"/>
                <a:gd name="connsiteY3" fmla="*/ 4375090 h 4402459"/>
                <a:gd name="connsiteX4" fmla="*/ 28575 w 1979650"/>
                <a:gd name="connsiteY4" fmla="*/ 4402459 h 4402459"/>
                <a:gd name="connsiteX5" fmla="*/ 0 w 1979650"/>
                <a:gd name="connsiteY5" fmla="*/ 2007808 h 4402459"/>
                <a:gd name="connsiteX6" fmla="*/ 28575 w 1979650"/>
                <a:gd name="connsiteY6" fmla="*/ 0 h 4402459"/>
                <a:gd name="connsiteX0" fmla="*/ 0 w 1979650"/>
                <a:gd name="connsiteY0" fmla="*/ 2007808 h 4402459"/>
                <a:gd name="connsiteX1" fmla="*/ 28575 w 1979650"/>
                <a:gd name="connsiteY1" fmla="*/ 0 h 4402459"/>
                <a:gd name="connsiteX2" fmla="*/ 207902 w 1979650"/>
                <a:gd name="connsiteY2" fmla="*/ 27368 h 4402459"/>
                <a:gd name="connsiteX3" fmla="*/ 1979650 w 1979650"/>
                <a:gd name="connsiteY3" fmla="*/ 2201229 h 4402459"/>
                <a:gd name="connsiteX4" fmla="*/ 207902 w 1979650"/>
                <a:gd name="connsiteY4" fmla="*/ 4375090 h 4402459"/>
                <a:gd name="connsiteX5" fmla="*/ 28575 w 1979650"/>
                <a:gd name="connsiteY5" fmla="*/ 4402459 h 4402459"/>
                <a:gd name="connsiteX6" fmla="*/ 91440 w 1979650"/>
                <a:gd name="connsiteY6" fmla="*/ 2099248 h 4402459"/>
                <a:gd name="connsiteX0" fmla="*/ 0 w 1979650"/>
                <a:gd name="connsiteY0" fmla="*/ 2007808 h 4402459"/>
                <a:gd name="connsiteX1" fmla="*/ 28575 w 1979650"/>
                <a:gd name="connsiteY1" fmla="*/ 0 h 4402459"/>
                <a:gd name="connsiteX2" fmla="*/ 207902 w 1979650"/>
                <a:gd name="connsiteY2" fmla="*/ 27368 h 4402459"/>
                <a:gd name="connsiteX3" fmla="*/ 1979650 w 1979650"/>
                <a:gd name="connsiteY3" fmla="*/ 2201229 h 4402459"/>
                <a:gd name="connsiteX4" fmla="*/ 207902 w 1979650"/>
                <a:gd name="connsiteY4" fmla="*/ 4375090 h 4402459"/>
                <a:gd name="connsiteX5" fmla="*/ 28575 w 1979650"/>
                <a:gd name="connsiteY5" fmla="*/ 4402459 h 4402459"/>
                <a:gd name="connsiteX0" fmla="*/ 0 w 1951075"/>
                <a:gd name="connsiteY0" fmla="*/ 0 h 4402459"/>
                <a:gd name="connsiteX1" fmla="*/ 179327 w 1951075"/>
                <a:gd name="connsiteY1" fmla="*/ 27368 h 4402459"/>
                <a:gd name="connsiteX2" fmla="*/ 1951075 w 1951075"/>
                <a:gd name="connsiteY2" fmla="*/ 2201229 h 4402459"/>
                <a:gd name="connsiteX3" fmla="*/ 179327 w 1951075"/>
                <a:gd name="connsiteY3" fmla="*/ 4375090 h 4402459"/>
                <a:gd name="connsiteX4" fmla="*/ 0 w 1951075"/>
                <a:gd name="connsiteY4" fmla="*/ 4402459 h 4402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1075" h="4402459">
                  <a:moveTo>
                    <a:pt x="0" y="0"/>
                  </a:moveTo>
                  <a:lnTo>
                    <a:pt x="179327" y="27368"/>
                  </a:lnTo>
                  <a:cubicBezTo>
                    <a:pt x="1190462" y="234276"/>
                    <a:pt x="1951075" y="1128927"/>
                    <a:pt x="1951075" y="2201229"/>
                  </a:cubicBezTo>
                  <a:cubicBezTo>
                    <a:pt x="1951075" y="3273531"/>
                    <a:pt x="1190462" y="4168182"/>
                    <a:pt x="179327" y="4375090"/>
                  </a:cubicBezTo>
                  <a:lnTo>
                    <a:pt x="0" y="4402459"/>
                  </a:lnTo>
                </a:path>
              </a:pathLst>
            </a:custGeom>
            <a:noFill/>
            <a:ln w="15875" cap="flat" cmpd="sng" algn="ctr">
              <a:solidFill>
                <a:schemeClr val="accent3">
                  <a:alpha val="10000"/>
                </a:scheme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mn-ea"/>
                <a:cs typeface="+mn-cs"/>
              </a:endParaRPr>
            </a:p>
          </p:txBody>
        </p:sp>
      </p:grpSp>
      <p:sp>
        <p:nvSpPr>
          <p:cNvPr id="10" name="Espace réservé du texte 9">
            <a:extLst>
              <a:ext uri="{FF2B5EF4-FFF2-40B4-BE49-F238E27FC236}">
                <a16:creationId xmlns:a16="http://schemas.microsoft.com/office/drawing/2014/main" xmlns="" id="{CA93DE30-B296-400D-A9A6-1A1E15A5DBBB}"/>
              </a:ext>
            </a:extLst>
          </p:cNvPr>
          <p:cNvSpPr>
            <a:spLocks noGrp="1"/>
          </p:cNvSpPr>
          <p:nvPr>
            <p:ph type="body" sz="quarter" idx="16"/>
          </p:nvPr>
        </p:nvSpPr>
        <p:spPr>
          <a:xfrm>
            <a:off x="2047203" y="2267998"/>
            <a:ext cx="2952000" cy="3849021"/>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Espace réservé du texte 7">
            <a:extLst>
              <a:ext uri="{FF2B5EF4-FFF2-40B4-BE49-F238E27FC236}">
                <a16:creationId xmlns:a16="http://schemas.microsoft.com/office/drawing/2014/main" xmlns="" id="{E8141E5C-E022-4BED-AF31-C29127E9BE7E}"/>
              </a:ext>
            </a:extLst>
          </p:cNvPr>
          <p:cNvSpPr>
            <a:spLocks noGrp="1"/>
          </p:cNvSpPr>
          <p:nvPr>
            <p:ph type="body" sz="quarter" idx="17"/>
          </p:nvPr>
        </p:nvSpPr>
        <p:spPr>
          <a:xfrm>
            <a:off x="5373792" y="2267999"/>
            <a:ext cx="2952000" cy="3849021"/>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5" name="Espace réservé du texte 7">
            <a:extLst>
              <a:ext uri="{FF2B5EF4-FFF2-40B4-BE49-F238E27FC236}">
                <a16:creationId xmlns:a16="http://schemas.microsoft.com/office/drawing/2014/main" xmlns="" id="{F2C5C8AA-3286-4EC7-AC82-00DE8727B1BD}"/>
              </a:ext>
            </a:extLst>
          </p:cNvPr>
          <p:cNvSpPr>
            <a:spLocks noGrp="1"/>
          </p:cNvSpPr>
          <p:nvPr>
            <p:ph type="body" sz="quarter" idx="15"/>
          </p:nvPr>
        </p:nvSpPr>
        <p:spPr>
          <a:xfrm>
            <a:off x="8700380" y="2267999"/>
            <a:ext cx="2951620" cy="3849021"/>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657217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avec image et cocarde">
    <p:spTree>
      <p:nvGrpSpPr>
        <p:cNvPr id="1" name=""/>
        <p:cNvGrpSpPr/>
        <p:nvPr/>
      </p:nvGrpSpPr>
      <p:grpSpPr>
        <a:xfrm>
          <a:off x="0" y="0"/>
          <a:ext cx="0" cy="0"/>
          <a:chOff x="0" y="0"/>
          <a:chExt cx="0" cy="0"/>
        </a:xfrm>
      </p:grpSpPr>
      <p:sp>
        <p:nvSpPr>
          <p:cNvPr id="16" name="Espace réservé pour une image  9">
            <a:extLst>
              <a:ext uri="{FF2B5EF4-FFF2-40B4-BE49-F238E27FC236}">
                <a16:creationId xmlns:a16="http://schemas.microsoft.com/office/drawing/2014/main" xmlns="" id="{A81EA1E2-18F3-449A-A11C-9F07CB2DC934}"/>
              </a:ext>
            </a:extLst>
          </p:cNvPr>
          <p:cNvSpPr>
            <a:spLocks noGrp="1"/>
          </p:cNvSpPr>
          <p:nvPr>
            <p:ph type="pic" sz="quarter" idx="18" hasCustomPrompt="1"/>
          </p:nvPr>
        </p:nvSpPr>
        <p:spPr>
          <a:xfrm>
            <a:off x="5373792" y="2267997"/>
            <a:ext cx="6818208" cy="3849023"/>
          </a:xfrm>
        </p:spPr>
        <p:txBody>
          <a:bodyPr anchor="ctr"/>
          <a:lstStyle>
            <a:lvl1pPr algn="ctr">
              <a:defRPr sz="1200">
                <a:solidFill>
                  <a:schemeClr val="tx1"/>
                </a:solidFill>
              </a:defRPr>
            </a:lvl1pPr>
          </a:lstStyle>
          <a:p>
            <a:r>
              <a:rPr lang="fr-FR" dirty="0"/>
              <a:t>Image</a:t>
            </a:r>
          </a:p>
        </p:txBody>
      </p:sp>
      <p:sp>
        <p:nvSpPr>
          <p:cNvPr id="2" name="Titre 1">
            <a:extLst>
              <a:ext uri="{FF2B5EF4-FFF2-40B4-BE49-F238E27FC236}">
                <a16:creationId xmlns:a16="http://schemas.microsoft.com/office/drawing/2014/main" xmlns="" id="{8CA5D348-1AC1-4F7D-8796-CB2E66F1688D}"/>
              </a:ext>
            </a:extLst>
          </p:cNvPr>
          <p:cNvSpPr>
            <a:spLocks noGrp="1"/>
          </p:cNvSpPr>
          <p:nvPr>
            <p:ph type="title"/>
          </p:nvPr>
        </p:nvSpPr>
        <p:spPr>
          <a:xfrm>
            <a:off x="540000" y="540000"/>
            <a:ext cx="8961352" cy="735907"/>
          </a:xfrm>
        </p:spPr>
        <p:txBody>
          <a:bodyPr/>
          <a:lstStyle>
            <a:lvl1pPr>
              <a:defRPr/>
            </a:lvl1pPr>
          </a:lstStyle>
          <a:p>
            <a:r>
              <a:rPr lang="fr-FR" dirty="0"/>
              <a:t>Modifiez le style du titre</a:t>
            </a:r>
          </a:p>
        </p:txBody>
      </p:sp>
      <p:sp>
        <p:nvSpPr>
          <p:cNvPr id="4" name="Espace réservé de la date 3">
            <a:extLst>
              <a:ext uri="{FF2B5EF4-FFF2-40B4-BE49-F238E27FC236}">
                <a16:creationId xmlns:a16="http://schemas.microsoft.com/office/drawing/2014/main" xmlns="" id="{3A7AC604-3EA4-4DC7-B1E4-1906B1FC2FF3}"/>
              </a:ext>
            </a:extLst>
          </p:cNvPr>
          <p:cNvSpPr>
            <a:spLocks noGrp="1"/>
          </p:cNvSpPr>
          <p:nvPr>
            <p:ph type="dt" sz="half" idx="10"/>
          </p:nvPr>
        </p:nvSpPr>
        <p:spPr/>
        <p:txBody>
          <a:bodyPr/>
          <a:lstStyle/>
          <a:p>
            <a:fld id="{A879C089-2F48-439E-A2B9-3C8123A69B6A}" type="datetime1">
              <a:rPr lang="fr-FR" smtClean="0"/>
              <a:t>21/01/2022</a:t>
            </a:fld>
            <a:endParaRPr lang="fr-FR"/>
          </a:p>
        </p:txBody>
      </p:sp>
      <p:sp>
        <p:nvSpPr>
          <p:cNvPr id="5" name="Espace réservé du pied de page 4">
            <a:extLst>
              <a:ext uri="{FF2B5EF4-FFF2-40B4-BE49-F238E27FC236}">
                <a16:creationId xmlns:a16="http://schemas.microsoft.com/office/drawing/2014/main" xmlns="" id="{B99C0182-12A1-40D5-936A-5497EC719FEB}"/>
              </a:ext>
            </a:extLst>
          </p:cNvPr>
          <p:cNvSpPr>
            <a:spLocks noGrp="1"/>
          </p:cNvSpPr>
          <p:nvPr>
            <p:ph type="ftr" sz="quarter" idx="11"/>
          </p:nvPr>
        </p:nvSpPr>
        <p:spPr/>
        <p:txBody>
          <a:bodyPr/>
          <a:lstStyle/>
          <a:p>
            <a:r>
              <a:rPr lang="fr-FR"/>
              <a:t>Secrétariat général pour l'investissement - Présentation</a:t>
            </a:r>
          </a:p>
        </p:txBody>
      </p:sp>
      <p:sp>
        <p:nvSpPr>
          <p:cNvPr id="6" name="Espace réservé du numéro de diapositive 5">
            <a:extLst>
              <a:ext uri="{FF2B5EF4-FFF2-40B4-BE49-F238E27FC236}">
                <a16:creationId xmlns:a16="http://schemas.microsoft.com/office/drawing/2014/main" xmlns="" id="{34483E3E-D4DF-43E7-84C2-67715B942C14}"/>
              </a:ext>
            </a:extLst>
          </p:cNvPr>
          <p:cNvSpPr>
            <a:spLocks noGrp="1"/>
          </p:cNvSpPr>
          <p:nvPr>
            <p:ph type="sldNum" sz="quarter" idx="12"/>
          </p:nvPr>
        </p:nvSpPr>
        <p:spPr/>
        <p:txBody>
          <a:bodyPr/>
          <a:lstStyle/>
          <a:p>
            <a:fld id="{6C02D038-4989-45BB-AD16-38E0E231338A}" type="slidenum">
              <a:rPr lang="fr-FR" smtClean="0"/>
              <a:t>‹N°›</a:t>
            </a:fld>
            <a:endParaRPr lang="fr-FR"/>
          </a:p>
        </p:txBody>
      </p:sp>
      <p:sp>
        <p:nvSpPr>
          <p:cNvPr id="11" name="Espace réservé du texte 17">
            <a:extLst>
              <a:ext uri="{FF2B5EF4-FFF2-40B4-BE49-F238E27FC236}">
                <a16:creationId xmlns:a16="http://schemas.microsoft.com/office/drawing/2014/main" xmlns="" id="{6B3643DB-0425-46F8-9A40-973BFF3FA95A}"/>
              </a:ext>
            </a:extLst>
          </p:cNvPr>
          <p:cNvSpPr>
            <a:spLocks noGrp="1"/>
          </p:cNvSpPr>
          <p:nvPr>
            <p:ph type="body" sz="quarter" idx="14" hasCustomPrompt="1"/>
          </p:nvPr>
        </p:nvSpPr>
        <p:spPr>
          <a:xfrm>
            <a:off x="539999" y="1343603"/>
            <a:ext cx="8961351" cy="276999"/>
          </a:xfrm>
        </p:spPr>
        <p:txBody>
          <a:bodyPr anchor="t">
            <a:spAutoFit/>
          </a:bodyPr>
          <a:lstStyle>
            <a:lvl1pPr marL="0" indent="0">
              <a:lnSpc>
                <a:spcPct val="100000"/>
              </a:lnSpc>
              <a:spcBef>
                <a:spcPts val="0"/>
              </a:spcBef>
              <a:buFont typeface="Arial" panose="020B0604020202020204" pitchFamily="34" charset="0"/>
              <a:buNone/>
              <a:defRPr sz="1800" b="1" cap="all" baseline="0">
                <a:solidFill>
                  <a:schemeClr val="accent2"/>
                </a:solidFill>
              </a:defRPr>
            </a:lvl1pPr>
            <a:lvl2pPr marL="0" indent="0">
              <a:lnSpc>
                <a:spcPct val="100000"/>
              </a:lnSpc>
              <a:spcBef>
                <a:spcPts val="0"/>
              </a:spcBef>
              <a:buFont typeface="Arial" panose="020B0604020202020204" pitchFamily="34" charset="0"/>
              <a:buNone/>
              <a:defRPr sz="1400" b="1"/>
            </a:lvl2pPr>
            <a:lvl3pPr marL="0" indent="0">
              <a:lnSpc>
                <a:spcPct val="100000"/>
              </a:lnSpc>
              <a:spcBef>
                <a:spcPts val="0"/>
              </a:spcBef>
              <a:buFont typeface="Arial" panose="020B0604020202020204" pitchFamily="34" charset="0"/>
              <a:buNone/>
              <a:defRPr sz="1400" b="1"/>
            </a:lvl3pPr>
            <a:lvl4pPr marL="0" indent="0">
              <a:lnSpc>
                <a:spcPct val="100000"/>
              </a:lnSpc>
              <a:spcBef>
                <a:spcPts val="0"/>
              </a:spcBef>
              <a:buFont typeface="Arial" panose="020B0604020202020204" pitchFamily="34" charset="0"/>
              <a:buNone/>
              <a:defRPr sz="1400" b="1"/>
            </a:lvl4pPr>
            <a:lvl5pPr marL="0" indent="0">
              <a:lnSpc>
                <a:spcPct val="100000"/>
              </a:lnSpc>
              <a:spcBef>
                <a:spcPts val="0"/>
              </a:spcBef>
              <a:buFont typeface="Arial" panose="020B0604020202020204" pitchFamily="34" charset="0"/>
              <a:buNone/>
              <a:defRPr sz="1400" b="1"/>
            </a:lvl5pPr>
            <a:lvl6pPr marL="0" indent="0">
              <a:lnSpc>
                <a:spcPct val="100000"/>
              </a:lnSpc>
              <a:spcBef>
                <a:spcPts val="0"/>
              </a:spcBef>
              <a:buNone/>
              <a:defRPr sz="1400" b="1"/>
            </a:lvl6pPr>
            <a:lvl7pPr marL="0" indent="0">
              <a:lnSpc>
                <a:spcPct val="100000"/>
              </a:lnSpc>
              <a:spcBef>
                <a:spcPts val="0"/>
              </a:spcBef>
              <a:buNone/>
              <a:defRPr sz="1400" b="1"/>
            </a:lvl7pPr>
            <a:lvl8pPr marL="0" indent="0">
              <a:lnSpc>
                <a:spcPct val="100000"/>
              </a:lnSpc>
              <a:spcBef>
                <a:spcPts val="0"/>
              </a:spcBef>
              <a:buNone/>
              <a:defRPr sz="1400" b="1"/>
            </a:lvl8pPr>
            <a:lvl9pPr marL="0" indent="0">
              <a:lnSpc>
                <a:spcPct val="100000"/>
              </a:lnSpc>
              <a:spcBef>
                <a:spcPts val="0"/>
              </a:spcBef>
              <a:buNone/>
              <a:defRPr sz="1400" b="1"/>
            </a:lvl9pPr>
          </a:lstStyle>
          <a:p>
            <a:pPr lvl="0"/>
            <a:r>
              <a:rPr lang="fr-FR" dirty="0"/>
              <a:t>Sous-titre</a:t>
            </a:r>
          </a:p>
        </p:txBody>
      </p:sp>
      <p:grpSp>
        <p:nvGrpSpPr>
          <p:cNvPr id="9" name="Groupe 8">
            <a:extLst>
              <a:ext uri="{FF2B5EF4-FFF2-40B4-BE49-F238E27FC236}">
                <a16:creationId xmlns:a16="http://schemas.microsoft.com/office/drawing/2014/main" xmlns="" id="{49D7AD85-D929-4AE9-8FC3-51F6902EDE42}"/>
              </a:ext>
            </a:extLst>
          </p:cNvPr>
          <p:cNvGrpSpPr/>
          <p:nvPr userDrawn="1"/>
        </p:nvGrpSpPr>
        <p:grpSpPr>
          <a:xfrm>
            <a:off x="1" y="1590199"/>
            <a:ext cx="1629834" cy="3677602"/>
            <a:chOff x="1" y="1590199"/>
            <a:chExt cx="1629834" cy="3677602"/>
          </a:xfrm>
        </p:grpSpPr>
        <p:sp>
          <p:nvSpPr>
            <p:cNvPr id="12" name="Forme libre : forme 11">
              <a:extLst>
                <a:ext uri="{FF2B5EF4-FFF2-40B4-BE49-F238E27FC236}">
                  <a16:creationId xmlns:a16="http://schemas.microsoft.com/office/drawing/2014/main" xmlns="" id="{EC8E4AD7-4400-4758-8305-E95A2E3EB330}"/>
                </a:ext>
              </a:extLst>
            </p:cNvPr>
            <p:cNvSpPr/>
            <p:nvPr/>
          </p:nvSpPr>
          <p:spPr>
            <a:xfrm>
              <a:off x="1" y="1702857"/>
              <a:ext cx="1502402" cy="3447405"/>
            </a:xfrm>
            <a:custGeom>
              <a:avLst/>
              <a:gdLst>
                <a:gd name="connsiteX0" fmla="*/ 774958 w 1798526"/>
                <a:gd name="connsiteY0" fmla="*/ 1706815 h 4126890"/>
                <a:gd name="connsiteX1" fmla="*/ 800195 w 1798526"/>
                <a:gd name="connsiteY1" fmla="*/ 1713346 h 4126890"/>
                <a:gd name="connsiteX2" fmla="*/ 889046 w 1798526"/>
                <a:gd name="connsiteY2" fmla="*/ 1744708 h 4126890"/>
                <a:gd name="connsiteX3" fmla="*/ 831551 w 1798526"/>
                <a:gd name="connsiteY3" fmla="*/ 1849246 h 4126890"/>
                <a:gd name="connsiteX4" fmla="*/ 852459 w 1798526"/>
                <a:gd name="connsiteY4" fmla="*/ 1880602 h 4126890"/>
                <a:gd name="connsiteX5" fmla="*/ 815873 w 1798526"/>
                <a:gd name="connsiteY5" fmla="*/ 1901510 h 4126890"/>
                <a:gd name="connsiteX6" fmla="*/ 779287 w 1798526"/>
                <a:gd name="connsiteY6" fmla="*/ 1938096 h 4126890"/>
                <a:gd name="connsiteX7" fmla="*/ 789736 w 1798526"/>
                <a:gd name="connsiteY7" fmla="*/ 1959003 h 4126890"/>
                <a:gd name="connsiteX8" fmla="*/ 763604 w 1798526"/>
                <a:gd name="connsiteY8" fmla="*/ 2068766 h 4126890"/>
                <a:gd name="connsiteX9" fmla="*/ 617255 w 1798526"/>
                <a:gd name="connsiteY9" fmla="*/ 2068766 h 4126890"/>
                <a:gd name="connsiteX10" fmla="*/ 695656 w 1798526"/>
                <a:gd name="connsiteY10" fmla="*/ 2047858 h 4126890"/>
                <a:gd name="connsiteX11" fmla="*/ 695656 w 1798526"/>
                <a:gd name="connsiteY11" fmla="*/ 2021726 h 4126890"/>
                <a:gd name="connsiteX12" fmla="*/ 685203 w 1798526"/>
                <a:gd name="connsiteY12" fmla="*/ 2016497 h 4126890"/>
                <a:gd name="connsiteX13" fmla="*/ 674749 w 1798526"/>
                <a:gd name="connsiteY13" fmla="*/ 2021726 h 4126890"/>
                <a:gd name="connsiteX14" fmla="*/ 653841 w 1798526"/>
                <a:gd name="connsiteY14" fmla="*/ 1995590 h 4126890"/>
                <a:gd name="connsiteX15" fmla="*/ 554532 w 1798526"/>
                <a:gd name="connsiteY15" fmla="*/ 1959003 h 4126890"/>
                <a:gd name="connsiteX16" fmla="*/ 612026 w 1798526"/>
                <a:gd name="connsiteY16" fmla="*/ 1953779 h 4126890"/>
                <a:gd name="connsiteX17" fmla="*/ 643391 w 1798526"/>
                <a:gd name="connsiteY17" fmla="*/ 1906739 h 4126890"/>
                <a:gd name="connsiteX18" fmla="*/ 664295 w 1798526"/>
                <a:gd name="connsiteY18" fmla="*/ 1906739 h 4126890"/>
                <a:gd name="connsiteX19" fmla="*/ 794965 w 1798526"/>
                <a:gd name="connsiteY19" fmla="*/ 1791751 h 4126890"/>
                <a:gd name="connsiteX20" fmla="*/ 721793 w 1798526"/>
                <a:gd name="connsiteY20" fmla="*/ 1770844 h 4126890"/>
                <a:gd name="connsiteX21" fmla="*/ 612026 w 1798526"/>
                <a:gd name="connsiteY21" fmla="*/ 1770844 h 4126890"/>
                <a:gd name="connsiteX22" fmla="*/ 470906 w 1798526"/>
                <a:gd name="connsiteY22" fmla="*/ 1807430 h 4126890"/>
                <a:gd name="connsiteX23" fmla="*/ 591123 w 1798526"/>
                <a:gd name="connsiteY23" fmla="*/ 1744708 h 4126890"/>
                <a:gd name="connsiteX24" fmla="*/ 690427 w 1798526"/>
                <a:gd name="connsiteY24" fmla="*/ 1718575 h 4126890"/>
                <a:gd name="connsiteX25" fmla="*/ 747271 w 1798526"/>
                <a:gd name="connsiteY25" fmla="*/ 1708122 h 4126890"/>
                <a:gd name="connsiteX26" fmla="*/ 774958 w 1798526"/>
                <a:gd name="connsiteY26" fmla="*/ 1706815 h 4126890"/>
                <a:gd name="connsiteX27" fmla="*/ 0 w 1798526"/>
                <a:gd name="connsiteY27" fmla="*/ 0 h 4126890"/>
                <a:gd name="connsiteX28" fmla="*/ 134494 w 1798526"/>
                <a:gd name="connsiteY28" fmla="*/ 20508 h 4126890"/>
                <a:gd name="connsiteX29" fmla="*/ 1798505 w 1798526"/>
                <a:gd name="connsiteY29" fmla="*/ 2063537 h 4126890"/>
                <a:gd name="connsiteX30" fmla="*/ 132779 w 1798526"/>
                <a:gd name="connsiteY30" fmla="*/ 4106567 h 4126890"/>
                <a:gd name="connsiteX31" fmla="*/ 0 w 1798526"/>
                <a:gd name="connsiteY31" fmla="*/ 4126890 h 4126890"/>
                <a:gd name="connsiteX32" fmla="*/ 0 w 1798526"/>
                <a:gd name="connsiteY32" fmla="*/ 3728548 h 4126890"/>
                <a:gd name="connsiteX33" fmla="*/ 16180 w 1798526"/>
                <a:gd name="connsiteY33" fmla="*/ 3725651 h 4126890"/>
                <a:gd name="connsiteX34" fmla="*/ 63216 w 1798526"/>
                <a:gd name="connsiteY34" fmla="*/ 3459081 h 4126890"/>
                <a:gd name="connsiteX35" fmla="*/ 282742 w 1798526"/>
                <a:gd name="connsiteY35" fmla="*/ 3145476 h 4126890"/>
                <a:gd name="connsiteX36" fmla="*/ 371597 w 1798526"/>
                <a:gd name="connsiteY36" fmla="*/ 3119344 h 4126890"/>
                <a:gd name="connsiteX37" fmla="*/ 700886 w 1798526"/>
                <a:gd name="connsiteY37" fmla="*/ 3166384 h 4126890"/>
                <a:gd name="connsiteX38" fmla="*/ 737472 w 1798526"/>
                <a:gd name="connsiteY38" fmla="*/ 3176842 h 4126890"/>
                <a:gd name="connsiteX39" fmla="*/ 857688 w 1798526"/>
                <a:gd name="connsiteY39" fmla="*/ 3171613 h 4126890"/>
                <a:gd name="connsiteX40" fmla="*/ 972676 w 1798526"/>
                <a:gd name="connsiteY40" fmla="*/ 3072304 h 4126890"/>
                <a:gd name="connsiteX41" fmla="*/ 977905 w 1798526"/>
                <a:gd name="connsiteY41" fmla="*/ 2931180 h 4126890"/>
                <a:gd name="connsiteX42" fmla="*/ 1040624 w 1798526"/>
                <a:gd name="connsiteY42" fmla="*/ 2816193 h 4126890"/>
                <a:gd name="connsiteX43" fmla="*/ 1019715 w 1798526"/>
                <a:gd name="connsiteY43" fmla="*/ 2732567 h 4126890"/>
                <a:gd name="connsiteX44" fmla="*/ 972676 w 1798526"/>
                <a:gd name="connsiteY44" fmla="*/ 2706430 h 4126890"/>
                <a:gd name="connsiteX45" fmla="*/ 1056306 w 1798526"/>
                <a:gd name="connsiteY45" fmla="*/ 2591443 h 4126890"/>
                <a:gd name="connsiteX46" fmla="*/ 1045852 w 1798526"/>
                <a:gd name="connsiteY46" fmla="*/ 2476455 h 4126890"/>
                <a:gd name="connsiteX47" fmla="*/ 1181748 w 1798526"/>
                <a:gd name="connsiteY47" fmla="*/ 2413732 h 4126890"/>
                <a:gd name="connsiteX48" fmla="*/ 1103347 w 1798526"/>
                <a:gd name="connsiteY48" fmla="*/ 2204661 h 4126890"/>
                <a:gd name="connsiteX49" fmla="*/ 1030174 w 1798526"/>
                <a:gd name="connsiteY49" fmla="*/ 2100128 h 4126890"/>
                <a:gd name="connsiteX50" fmla="*/ 956997 w 1798526"/>
                <a:gd name="connsiteY50" fmla="*/ 1964233 h 4126890"/>
                <a:gd name="connsiteX51" fmla="*/ 962222 w 1798526"/>
                <a:gd name="connsiteY51" fmla="*/ 1817884 h 4126890"/>
                <a:gd name="connsiteX52" fmla="*/ 915182 w 1798526"/>
                <a:gd name="connsiteY52" fmla="*/ 1525182 h 4126890"/>
                <a:gd name="connsiteX53" fmla="*/ 868137 w 1798526"/>
                <a:gd name="connsiteY53" fmla="*/ 1384063 h 4126890"/>
                <a:gd name="connsiteX54" fmla="*/ 836781 w 1798526"/>
                <a:gd name="connsiteY54" fmla="*/ 1305661 h 4126890"/>
                <a:gd name="connsiteX55" fmla="*/ 836781 w 1798526"/>
                <a:gd name="connsiteY55" fmla="*/ 1258617 h 4126890"/>
                <a:gd name="connsiteX56" fmla="*/ 915182 w 1798526"/>
                <a:gd name="connsiteY56" fmla="*/ 1195899 h 4126890"/>
                <a:gd name="connsiteX57" fmla="*/ 889046 w 1798526"/>
                <a:gd name="connsiteY57" fmla="*/ 1096590 h 4126890"/>
                <a:gd name="connsiteX58" fmla="*/ 815873 w 1798526"/>
                <a:gd name="connsiteY58" fmla="*/ 1154084 h 4126890"/>
                <a:gd name="connsiteX59" fmla="*/ 794965 w 1798526"/>
                <a:gd name="connsiteY59" fmla="*/ 1154084 h 4126890"/>
                <a:gd name="connsiteX60" fmla="*/ 815873 w 1798526"/>
                <a:gd name="connsiteY60" fmla="*/ 1117497 h 4126890"/>
                <a:gd name="connsiteX61" fmla="*/ 810644 w 1798526"/>
                <a:gd name="connsiteY61" fmla="*/ 1096590 h 4126890"/>
                <a:gd name="connsiteX62" fmla="*/ 753150 w 1798526"/>
                <a:gd name="connsiteY62" fmla="*/ 1075682 h 4126890"/>
                <a:gd name="connsiteX63" fmla="*/ 502267 w 1798526"/>
                <a:gd name="connsiteY63" fmla="*/ 903201 h 4126890"/>
                <a:gd name="connsiteX64" fmla="*/ 580669 w 1798526"/>
                <a:gd name="connsiteY64" fmla="*/ 913655 h 4126890"/>
                <a:gd name="connsiteX65" fmla="*/ 716564 w 1798526"/>
                <a:gd name="connsiteY65" fmla="*/ 903201 h 4126890"/>
                <a:gd name="connsiteX66" fmla="*/ 768833 w 1798526"/>
                <a:gd name="connsiteY66" fmla="*/ 803892 h 4126890"/>
                <a:gd name="connsiteX67" fmla="*/ 747926 w 1798526"/>
                <a:gd name="connsiteY67" fmla="*/ 720266 h 4126890"/>
                <a:gd name="connsiteX68" fmla="*/ 622484 w 1798526"/>
                <a:gd name="connsiteY68" fmla="*/ 615728 h 4126890"/>
                <a:gd name="connsiteX69" fmla="*/ 37962 w 1798526"/>
                <a:gd name="connsiteY69" fmla="*/ 478373 h 4126890"/>
                <a:gd name="connsiteX70" fmla="*/ 0 w 1798526"/>
                <a:gd name="connsiteY70" fmla="*/ 475873 h 412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798526" h="4126890">
                  <a:moveTo>
                    <a:pt x="774958" y="1706815"/>
                  </a:moveTo>
                  <a:cubicBezTo>
                    <a:pt x="783859" y="1707468"/>
                    <a:pt x="792353" y="1709427"/>
                    <a:pt x="800195" y="1713346"/>
                  </a:cubicBezTo>
                  <a:cubicBezTo>
                    <a:pt x="831551" y="1723800"/>
                    <a:pt x="883820" y="1723800"/>
                    <a:pt x="889046" y="1744708"/>
                  </a:cubicBezTo>
                  <a:cubicBezTo>
                    <a:pt x="899504" y="1781294"/>
                    <a:pt x="868137" y="1823109"/>
                    <a:pt x="831551" y="1849246"/>
                  </a:cubicBezTo>
                  <a:cubicBezTo>
                    <a:pt x="826327" y="1859695"/>
                    <a:pt x="852459" y="1870153"/>
                    <a:pt x="852459" y="1880602"/>
                  </a:cubicBezTo>
                  <a:cubicBezTo>
                    <a:pt x="847234" y="1891056"/>
                    <a:pt x="826327" y="1901510"/>
                    <a:pt x="815873" y="1901510"/>
                  </a:cubicBezTo>
                  <a:cubicBezTo>
                    <a:pt x="805419" y="1906739"/>
                    <a:pt x="789736" y="1927647"/>
                    <a:pt x="779287" y="1938096"/>
                  </a:cubicBezTo>
                  <a:cubicBezTo>
                    <a:pt x="789736" y="1938096"/>
                    <a:pt x="779287" y="1959003"/>
                    <a:pt x="789736" y="1959003"/>
                  </a:cubicBezTo>
                  <a:cubicBezTo>
                    <a:pt x="763604" y="1990365"/>
                    <a:pt x="800195" y="2058312"/>
                    <a:pt x="763604" y="2068766"/>
                  </a:cubicBezTo>
                  <a:cubicBezTo>
                    <a:pt x="716564" y="2079220"/>
                    <a:pt x="664295" y="2079220"/>
                    <a:pt x="617255" y="2068766"/>
                  </a:cubicBezTo>
                  <a:cubicBezTo>
                    <a:pt x="643391" y="2063542"/>
                    <a:pt x="674749" y="2073991"/>
                    <a:pt x="695656" y="2047858"/>
                  </a:cubicBezTo>
                  <a:cubicBezTo>
                    <a:pt x="695656" y="2042634"/>
                    <a:pt x="695656" y="2026956"/>
                    <a:pt x="695656" y="2021726"/>
                  </a:cubicBezTo>
                  <a:cubicBezTo>
                    <a:pt x="695656" y="2016497"/>
                    <a:pt x="690427" y="2016497"/>
                    <a:pt x="685203" y="2016497"/>
                  </a:cubicBezTo>
                  <a:cubicBezTo>
                    <a:pt x="679977" y="2021726"/>
                    <a:pt x="674749" y="2021726"/>
                    <a:pt x="674749" y="2021726"/>
                  </a:cubicBezTo>
                  <a:cubicBezTo>
                    <a:pt x="674749" y="2011273"/>
                    <a:pt x="664295" y="1995590"/>
                    <a:pt x="653841" y="1995590"/>
                  </a:cubicBezTo>
                  <a:cubicBezTo>
                    <a:pt x="617255" y="2000819"/>
                    <a:pt x="580669" y="1985140"/>
                    <a:pt x="554532" y="1959003"/>
                  </a:cubicBezTo>
                  <a:cubicBezTo>
                    <a:pt x="575440" y="1953779"/>
                    <a:pt x="591123" y="1948555"/>
                    <a:pt x="612026" y="1953779"/>
                  </a:cubicBezTo>
                  <a:cubicBezTo>
                    <a:pt x="632933" y="1953779"/>
                    <a:pt x="622484" y="1922418"/>
                    <a:pt x="643391" y="1906739"/>
                  </a:cubicBezTo>
                  <a:cubicBezTo>
                    <a:pt x="648617" y="1906739"/>
                    <a:pt x="653841" y="1906739"/>
                    <a:pt x="664295" y="1906739"/>
                  </a:cubicBezTo>
                  <a:cubicBezTo>
                    <a:pt x="700886" y="1854470"/>
                    <a:pt x="779287" y="1844016"/>
                    <a:pt x="794965" y="1791751"/>
                  </a:cubicBezTo>
                  <a:cubicBezTo>
                    <a:pt x="784512" y="1776068"/>
                    <a:pt x="747926" y="1776068"/>
                    <a:pt x="721793" y="1770844"/>
                  </a:cubicBezTo>
                  <a:cubicBezTo>
                    <a:pt x="685203" y="1760386"/>
                    <a:pt x="648617" y="1770844"/>
                    <a:pt x="612026" y="1770844"/>
                  </a:cubicBezTo>
                  <a:cubicBezTo>
                    <a:pt x="559761" y="1781294"/>
                    <a:pt x="512721" y="1791751"/>
                    <a:pt x="470906" y="1807430"/>
                  </a:cubicBezTo>
                  <a:cubicBezTo>
                    <a:pt x="507492" y="1781294"/>
                    <a:pt x="549308" y="1755161"/>
                    <a:pt x="591123" y="1744708"/>
                  </a:cubicBezTo>
                  <a:cubicBezTo>
                    <a:pt x="622484" y="1739483"/>
                    <a:pt x="653841" y="1718575"/>
                    <a:pt x="690427" y="1718575"/>
                  </a:cubicBezTo>
                  <a:cubicBezTo>
                    <a:pt x="708723" y="1715963"/>
                    <a:pt x="728326" y="1710734"/>
                    <a:pt x="747271" y="1708122"/>
                  </a:cubicBezTo>
                  <a:cubicBezTo>
                    <a:pt x="756746" y="1706815"/>
                    <a:pt x="766056" y="1706162"/>
                    <a:pt x="774958" y="1706815"/>
                  </a:cubicBezTo>
                  <a:close/>
                  <a:moveTo>
                    <a:pt x="0" y="0"/>
                  </a:moveTo>
                  <a:lnTo>
                    <a:pt x="134494" y="20508"/>
                  </a:lnTo>
                  <a:cubicBezTo>
                    <a:pt x="1087340" y="215306"/>
                    <a:pt x="1803080" y="1057386"/>
                    <a:pt x="1798505" y="2063537"/>
                  </a:cubicBezTo>
                  <a:cubicBezTo>
                    <a:pt x="1798505" y="3069687"/>
                    <a:pt x="1082192" y="3911768"/>
                    <a:pt x="132779" y="4106567"/>
                  </a:cubicBezTo>
                  <a:lnTo>
                    <a:pt x="0" y="4126890"/>
                  </a:lnTo>
                  <a:lnTo>
                    <a:pt x="0" y="3728548"/>
                  </a:lnTo>
                  <a:lnTo>
                    <a:pt x="16180" y="3725651"/>
                  </a:lnTo>
                  <a:cubicBezTo>
                    <a:pt x="26629" y="3647250"/>
                    <a:pt x="42313" y="3558390"/>
                    <a:pt x="63216" y="3459081"/>
                  </a:cubicBezTo>
                  <a:cubicBezTo>
                    <a:pt x="105031" y="3338869"/>
                    <a:pt x="172984" y="3223877"/>
                    <a:pt x="282742" y="3145476"/>
                  </a:cubicBezTo>
                  <a:cubicBezTo>
                    <a:pt x="308878" y="3129797"/>
                    <a:pt x="340235" y="3124573"/>
                    <a:pt x="371597" y="3119344"/>
                  </a:cubicBezTo>
                  <a:cubicBezTo>
                    <a:pt x="481360" y="3119344"/>
                    <a:pt x="591123" y="3155934"/>
                    <a:pt x="700886" y="3166384"/>
                  </a:cubicBezTo>
                  <a:cubicBezTo>
                    <a:pt x="711335" y="3166384"/>
                    <a:pt x="727018" y="3171613"/>
                    <a:pt x="737472" y="3176842"/>
                  </a:cubicBezTo>
                  <a:cubicBezTo>
                    <a:pt x="774058" y="3182066"/>
                    <a:pt x="821102" y="3182066"/>
                    <a:pt x="857688" y="3171613"/>
                  </a:cubicBezTo>
                  <a:cubicBezTo>
                    <a:pt x="899504" y="3155934"/>
                    <a:pt x="951773" y="3129797"/>
                    <a:pt x="972676" y="3072304"/>
                  </a:cubicBezTo>
                  <a:cubicBezTo>
                    <a:pt x="988359" y="3025264"/>
                    <a:pt x="1004037" y="2978220"/>
                    <a:pt x="977905" y="2931180"/>
                  </a:cubicBezTo>
                  <a:cubicBezTo>
                    <a:pt x="936090" y="2873686"/>
                    <a:pt x="1014491" y="2852779"/>
                    <a:pt x="1040624" y="2816193"/>
                  </a:cubicBezTo>
                  <a:cubicBezTo>
                    <a:pt x="1056306" y="2784831"/>
                    <a:pt x="1024945" y="2763924"/>
                    <a:pt x="1019715" y="2732567"/>
                  </a:cubicBezTo>
                  <a:cubicBezTo>
                    <a:pt x="1009266" y="2716884"/>
                    <a:pt x="983129" y="2727338"/>
                    <a:pt x="972676" y="2706430"/>
                  </a:cubicBezTo>
                  <a:cubicBezTo>
                    <a:pt x="1019715" y="2690752"/>
                    <a:pt x="1087668" y="2648936"/>
                    <a:pt x="1056306" y="2591443"/>
                  </a:cubicBezTo>
                  <a:cubicBezTo>
                    <a:pt x="1040624" y="2560081"/>
                    <a:pt x="1009266" y="2507812"/>
                    <a:pt x="1045852" y="2476455"/>
                  </a:cubicBezTo>
                  <a:cubicBezTo>
                    <a:pt x="1092893" y="2450319"/>
                    <a:pt x="1160840" y="2460773"/>
                    <a:pt x="1181748" y="2413732"/>
                  </a:cubicBezTo>
                  <a:cubicBezTo>
                    <a:pt x="1213109" y="2335331"/>
                    <a:pt x="1139933" y="2267384"/>
                    <a:pt x="1103347" y="2204661"/>
                  </a:cubicBezTo>
                  <a:cubicBezTo>
                    <a:pt x="1082438" y="2162850"/>
                    <a:pt x="1056306" y="2136714"/>
                    <a:pt x="1030174" y="2100128"/>
                  </a:cubicBezTo>
                  <a:cubicBezTo>
                    <a:pt x="1004037" y="2053088"/>
                    <a:pt x="967451" y="2016497"/>
                    <a:pt x="956997" y="1964233"/>
                  </a:cubicBezTo>
                  <a:cubicBezTo>
                    <a:pt x="936090" y="1917188"/>
                    <a:pt x="962222" y="1870153"/>
                    <a:pt x="962222" y="1817884"/>
                  </a:cubicBezTo>
                  <a:cubicBezTo>
                    <a:pt x="967451" y="1718575"/>
                    <a:pt x="941314" y="1624491"/>
                    <a:pt x="915182" y="1525182"/>
                  </a:cubicBezTo>
                  <a:cubicBezTo>
                    <a:pt x="894274" y="1483371"/>
                    <a:pt x="889046" y="1431102"/>
                    <a:pt x="868137" y="1384063"/>
                  </a:cubicBezTo>
                  <a:cubicBezTo>
                    <a:pt x="862913" y="1357926"/>
                    <a:pt x="857688" y="1331793"/>
                    <a:pt x="836781" y="1305661"/>
                  </a:cubicBezTo>
                  <a:cubicBezTo>
                    <a:pt x="831551" y="1289978"/>
                    <a:pt x="831551" y="1269075"/>
                    <a:pt x="836781" y="1258617"/>
                  </a:cubicBezTo>
                  <a:cubicBezTo>
                    <a:pt x="862913" y="1242938"/>
                    <a:pt x="889046" y="1222031"/>
                    <a:pt x="915182" y="1195899"/>
                  </a:cubicBezTo>
                  <a:cubicBezTo>
                    <a:pt x="936090" y="1159308"/>
                    <a:pt x="920406" y="1117497"/>
                    <a:pt x="889046" y="1096590"/>
                  </a:cubicBezTo>
                  <a:cubicBezTo>
                    <a:pt x="842005" y="1075682"/>
                    <a:pt x="847234" y="1143630"/>
                    <a:pt x="815873" y="1154084"/>
                  </a:cubicBezTo>
                  <a:cubicBezTo>
                    <a:pt x="805419" y="1154084"/>
                    <a:pt x="800195" y="1154084"/>
                    <a:pt x="794965" y="1154084"/>
                  </a:cubicBezTo>
                  <a:cubicBezTo>
                    <a:pt x="789736" y="1138405"/>
                    <a:pt x="805419" y="1127951"/>
                    <a:pt x="815873" y="1117497"/>
                  </a:cubicBezTo>
                  <a:cubicBezTo>
                    <a:pt x="815873" y="1107044"/>
                    <a:pt x="815873" y="1096590"/>
                    <a:pt x="810644" y="1096590"/>
                  </a:cubicBezTo>
                  <a:cubicBezTo>
                    <a:pt x="784512" y="1096590"/>
                    <a:pt x="758379" y="1086136"/>
                    <a:pt x="753150" y="1075682"/>
                  </a:cubicBezTo>
                  <a:cubicBezTo>
                    <a:pt x="690427" y="986827"/>
                    <a:pt x="601576" y="939788"/>
                    <a:pt x="502267" y="903201"/>
                  </a:cubicBezTo>
                  <a:cubicBezTo>
                    <a:pt x="528400" y="908426"/>
                    <a:pt x="554532" y="913655"/>
                    <a:pt x="580669" y="913655"/>
                  </a:cubicBezTo>
                  <a:cubicBezTo>
                    <a:pt x="627709" y="924104"/>
                    <a:pt x="679977" y="924104"/>
                    <a:pt x="716564" y="903201"/>
                  </a:cubicBezTo>
                  <a:cubicBezTo>
                    <a:pt x="747926" y="887518"/>
                    <a:pt x="758379" y="835254"/>
                    <a:pt x="768833" y="803892"/>
                  </a:cubicBezTo>
                  <a:cubicBezTo>
                    <a:pt x="779287" y="777760"/>
                    <a:pt x="758379" y="741169"/>
                    <a:pt x="747926" y="720266"/>
                  </a:cubicBezTo>
                  <a:cubicBezTo>
                    <a:pt x="716564" y="673222"/>
                    <a:pt x="669524" y="641865"/>
                    <a:pt x="622484" y="615728"/>
                  </a:cubicBezTo>
                  <a:cubicBezTo>
                    <a:pt x="442159" y="549087"/>
                    <a:pt x="242725" y="500821"/>
                    <a:pt x="37962" y="478373"/>
                  </a:cubicBezTo>
                  <a:lnTo>
                    <a:pt x="0" y="475873"/>
                  </a:lnTo>
                  <a:close/>
                </a:path>
              </a:pathLst>
            </a:custGeom>
            <a:solidFill>
              <a:srgbClr val="5770BE">
                <a:alpha val="25000"/>
              </a:srgbClr>
            </a:solidFill>
            <a:ln w="12700" cap="flat" cmpd="sng" algn="ctr">
              <a:noFill/>
              <a:prstDash val="solid"/>
              <a:miter lim="800000"/>
            </a:ln>
            <a:effectLst/>
          </p:spPr>
          <p:txBody>
            <a:bodyPr rtlCol="0" anchor="ctr"/>
            <a:lstStyle/>
            <a:p>
              <a:pPr algn="ctr"/>
              <a:endParaRPr lang="fr-FR" sz="1100" b="1" kern="0" cap="all">
                <a:solidFill>
                  <a:srgbClr val="4E65AB"/>
                </a:solidFill>
                <a:latin typeface="+mj-lt"/>
                <a:cs typeface="Arial" panose="020B0604020202020204" pitchFamily="34" charset="0"/>
              </a:endParaRPr>
            </a:p>
          </p:txBody>
        </p:sp>
        <p:sp>
          <p:nvSpPr>
            <p:cNvPr id="13" name="Forme libre : forme 12">
              <a:extLst>
                <a:ext uri="{FF2B5EF4-FFF2-40B4-BE49-F238E27FC236}">
                  <a16:creationId xmlns:a16="http://schemas.microsoft.com/office/drawing/2014/main" xmlns="" id="{0CC8E4A7-3FC8-45BB-9F0C-80C1D3C4A791}"/>
                </a:ext>
              </a:extLst>
            </p:cNvPr>
            <p:cNvSpPr/>
            <p:nvPr/>
          </p:nvSpPr>
          <p:spPr>
            <a:xfrm>
              <a:off x="1" y="1590199"/>
              <a:ext cx="1629834" cy="3677602"/>
            </a:xfrm>
            <a:custGeom>
              <a:avLst/>
              <a:gdLst>
                <a:gd name="connsiteX0" fmla="*/ 0 w 1951075"/>
                <a:gd name="connsiteY0" fmla="*/ 0 h 4402459"/>
                <a:gd name="connsiteX1" fmla="*/ 179327 w 1951075"/>
                <a:gd name="connsiteY1" fmla="*/ 27368 h 4402459"/>
                <a:gd name="connsiteX2" fmla="*/ 1951075 w 1951075"/>
                <a:gd name="connsiteY2" fmla="*/ 2201229 h 4402459"/>
                <a:gd name="connsiteX3" fmla="*/ 179327 w 1951075"/>
                <a:gd name="connsiteY3" fmla="*/ 4375090 h 4402459"/>
                <a:gd name="connsiteX4" fmla="*/ 0 w 1951075"/>
                <a:gd name="connsiteY4" fmla="*/ 4402459 h 4402459"/>
                <a:gd name="connsiteX0" fmla="*/ 28575 w 1979650"/>
                <a:gd name="connsiteY0" fmla="*/ 0 h 4402459"/>
                <a:gd name="connsiteX1" fmla="*/ 207902 w 1979650"/>
                <a:gd name="connsiteY1" fmla="*/ 27368 h 4402459"/>
                <a:gd name="connsiteX2" fmla="*/ 1979650 w 1979650"/>
                <a:gd name="connsiteY2" fmla="*/ 2201229 h 4402459"/>
                <a:gd name="connsiteX3" fmla="*/ 207902 w 1979650"/>
                <a:gd name="connsiteY3" fmla="*/ 4375090 h 4402459"/>
                <a:gd name="connsiteX4" fmla="*/ 28575 w 1979650"/>
                <a:gd name="connsiteY4" fmla="*/ 4402459 h 4402459"/>
                <a:gd name="connsiteX5" fmla="*/ 0 w 1979650"/>
                <a:gd name="connsiteY5" fmla="*/ 2007808 h 4402459"/>
                <a:gd name="connsiteX6" fmla="*/ 28575 w 1979650"/>
                <a:gd name="connsiteY6" fmla="*/ 0 h 4402459"/>
                <a:gd name="connsiteX0" fmla="*/ 0 w 1979650"/>
                <a:gd name="connsiteY0" fmla="*/ 2007808 h 4402459"/>
                <a:gd name="connsiteX1" fmla="*/ 28575 w 1979650"/>
                <a:gd name="connsiteY1" fmla="*/ 0 h 4402459"/>
                <a:gd name="connsiteX2" fmla="*/ 207902 w 1979650"/>
                <a:gd name="connsiteY2" fmla="*/ 27368 h 4402459"/>
                <a:gd name="connsiteX3" fmla="*/ 1979650 w 1979650"/>
                <a:gd name="connsiteY3" fmla="*/ 2201229 h 4402459"/>
                <a:gd name="connsiteX4" fmla="*/ 207902 w 1979650"/>
                <a:gd name="connsiteY4" fmla="*/ 4375090 h 4402459"/>
                <a:gd name="connsiteX5" fmla="*/ 28575 w 1979650"/>
                <a:gd name="connsiteY5" fmla="*/ 4402459 h 4402459"/>
                <a:gd name="connsiteX6" fmla="*/ 91440 w 1979650"/>
                <a:gd name="connsiteY6" fmla="*/ 2099248 h 4402459"/>
                <a:gd name="connsiteX0" fmla="*/ 0 w 1979650"/>
                <a:gd name="connsiteY0" fmla="*/ 2007808 h 4402459"/>
                <a:gd name="connsiteX1" fmla="*/ 28575 w 1979650"/>
                <a:gd name="connsiteY1" fmla="*/ 0 h 4402459"/>
                <a:gd name="connsiteX2" fmla="*/ 207902 w 1979650"/>
                <a:gd name="connsiteY2" fmla="*/ 27368 h 4402459"/>
                <a:gd name="connsiteX3" fmla="*/ 1979650 w 1979650"/>
                <a:gd name="connsiteY3" fmla="*/ 2201229 h 4402459"/>
                <a:gd name="connsiteX4" fmla="*/ 207902 w 1979650"/>
                <a:gd name="connsiteY4" fmla="*/ 4375090 h 4402459"/>
                <a:gd name="connsiteX5" fmla="*/ 28575 w 1979650"/>
                <a:gd name="connsiteY5" fmla="*/ 4402459 h 4402459"/>
                <a:gd name="connsiteX0" fmla="*/ 0 w 1951075"/>
                <a:gd name="connsiteY0" fmla="*/ 0 h 4402459"/>
                <a:gd name="connsiteX1" fmla="*/ 179327 w 1951075"/>
                <a:gd name="connsiteY1" fmla="*/ 27368 h 4402459"/>
                <a:gd name="connsiteX2" fmla="*/ 1951075 w 1951075"/>
                <a:gd name="connsiteY2" fmla="*/ 2201229 h 4402459"/>
                <a:gd name="connsiteX3" fmla="*/ 179327 w 1951075"/>
                <a:gd name="connsiteY3" fmla="*/ 4375090 h 4402459"/>
                <a:gd name="connsiteX4" fmla="*/ 0 w 1951075"/>
                <a:gd name="connsiteY4" fmla="*/ 4402459 h 4402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1075" h="4402459">
                  <a:moveTo>
                    <a:pt x="0" y="0"/>
                  </a:moveTo>
                  <a:lnTo>
                    <a:pt x="179327" y="27368"/>
                  </a:lnTo>
                  <a:cubicBezTo>
                    <a:pt x="1190462" y="234276"/>
                    <a:pt x="1951075" y="1128927"/>
                    <a:pt x="1951075" y="2201229"/>
                  </a:cubicBezTo>
                  <a:cubicBezTo>
                    <a:pt x="1951075" y="3273531"/>
                    <a:pt x="1190462" y="4168182"/>
                    <a:pt x="179327" y="4375090"/>
                  </a:cubicBezTo>
                  <a:lnTo>
                    <a:pt x="0" y="4402459"/>
                  </a:lnTo>
                </a:path>
              </a:pathLst>
            </a:custGeom>
            <a:noFill/>
            <a:ln w="15875" cap="flat" cmpd="sng" algn="ctr">
              <a:solidFill>
                <a:schemeClr val="accent3">
                  <a:alpha val="10000"/>
                </a:scheme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mn-ea"/>
                <a:cs typeface="+mn-cs"/>
              </a:endParaRPr>
            </a:p>
          </p:txBody>
        </p:sp>
      </p:grpSp>
      <p:sp>
        <p:nvSpPr>
          <p:cNvPr id="10" name="Espace réservé du texte 9">
            <a:extLst>
              <a:ext uri="{FF2B5EF4-FFF2-40B4-BE49-F238E27FC236}">
                <a16:creationId xmlns:a16="http://schemas.microsoft.com/office/drawing/2014/main" xmlns="" id="{CA93DE30-B296-400D-A9A6-1A1E15A5DBBB}"/>
              </a:ext>
            </a:extLst>
          </p:cNvPr>
          <p:cNvSpPr>
            <a:spLocks noGrp="1"/>
          </p:cNvSpPr>
          <p:nvPr>
            <p:ph type="body" sz="quarter" idx="16"/>
          </p:nvPr>
        </p:nvSpPr>
        <p:spPr>
          <a:xfrm>
            <a:off x="2047203" y="2267998"/>
            <a:ext cx="2952000" cy="3849021"/>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906175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avec cocar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CA5D348-1AC1-4F7D-8796-CB2E66F1688D}"/>
              </a:ext>
            </a:extLst>
          </p:cNvPr>
          <p:cNvSpPr>
            <a:spLocks noGrp="1"/>
          </p:cNvSpPr>
          <p:nvPr>
            <p:ph type="title"/>
          </p:nvPr>
        </p:nvSpPr>
        <p:spPr>
          <a:xfrm>
            <a:off x="540000" y="540000"/>
            <a:ext cx="8961352" cy="735907"/>
          </a:xfrm>
        </p:spPr>
        <p:txBody>
          <a:bodyPr/>
          <a:lstStyle>
            <a:lvl1pPr>
              <a:defRPr/>
            </a:lvl1pPr>
          </a:lstStyle>
          <a:p>
            <a:r>
              <a:rPr lang="fr-FR" dirty="0"/>
              <a:t>Modifiez le style du titre</a:t>
            </a:r>
          </a:p>
        </p:txBody>
      </p:sp>
      <p:sp>
        <p:nvSpPr>
          <p:cNvPr id="4" name="Espace réservé de la date 3">
            <a:extLst>
              <a:ext uri="{FF2B5EF4-FFF2-40B4-BE49-F238E27FC236}">
                <a16:creationId xmlns:a16="http://schemas.microsoft.com/office/drawing/2014/main" xmlns="" id="{3A7AC604-3EA4-4DC7-B1E4-1906B1FC2FF3}"/>
              </a:ext>
            </a:extLst>
          </p:cNvPr>
          <p:cNvSpPr>
            <a:spLocks noGrp="1"/>
          </p:cNvSpPr>
          <p:nvPr>
            <p:ph type="dt" sz="half" idx="10"/>
          </p:nvPr>
        </p:nvSpPr>
        <p:spPr/>
        <p:txBody>
          <a:bodyPr/>
          <a:lstStyle/>
          <a:p>
            <a:fld id="{A879C089-2F48-439E-A2B9-3C8123A69B6A}" type="datetime1">
              <a:rPr lang="fr-FR" smtClean="0"/>
              <a:t>21/01/2022</a:t>
            </a:fld>
            <a:endParaRPr lang="fr-FR"/>
          </a:p>
        </p:txBody>
      </p:sp>
      <p:sp>
        <p:nvSpPr>
          <p:cNvPr id="5" name="Espace réservé du pied de page 4">
            <a:extLst>
              <a:ext uri="{FF2B5EF4-FFF2-40B4-BE49-F238E27FC236}">
                <a16:creationId xmlns:a16="http://schemas.microsoft.com/office/drawing/2014/main" xmlns="" id="{B99C0182-12A1-40D5-936A-5497EC719FEB}"/>
              </a:ext>
            </a:extLst>
          </p:cNvPr>
          <p:cNvSpPr>
            <a:spLocks noGrp="1"/>
          </p:cNvSpPr>
          <p:nvPr>
            <p:ph type="ftr" sz="quarter" idx="11"/>
          </p:nvPr>
        </p:nvSpPr>
        <p:spPr/>
        <p:txBody>
          <a:bodyPr/>
          <a:lstStyle/>
          <a:p>
            <a:r>
              <a:rPr lang="fr-FR"/>
              <a:t>Secrétariat général pour l'investissement - Présentation</a:t>
            </a:r>
          </a:p>
        </p:txBody>
      </p:sp>
      <p:sp>
        <p:nvSpPr>
          <p:cNvPr id="6" name="Espace réservé du numéro de diapositive 5">
            <a:extLst>
              <a:ext uri="{FF2B5EF4-FFF2-40B4-BE49-F238E27FC236}">
                <a16:creationId xmlns:a16="http://schemas.microsoft.com/office/drawing/2014/main" xmlns="" id="{34483E3E-D4DF-43E7-84C2-67715B942C14}"/>
              </a:ext>
            </a:extLst>
          </p:cNvPr>
          <p:cNvSpPr>
            <a:spLocks noGrp="1"/>
          </p:cNvSpPr>
          <p:nvPr>
            <p:ph type="sldNum" sz="quarter" idx="12"/>
          </p:nvPr>
        </p:nvSpPr>
        <p:spPr/>
        <p:txBody>
          <a:bodyPr/>
          <a:lstStyle/>
          <a:p>
            <a:fld id="{6C02D038-4989-45BB-AD16-38E0E231338A}" type="slidenum">
              <a:rPr lang="fr-FR" smtClean="0"/>
              <a:t>‹N°›</a:t>
            </a:fld>
            <a:endParaRPr lang="fr-FR"/>
          </a:p>
        </p:txBody>
      </p:sp>
      <p:sp>
        <p:nvSpPr>
          <p:cNvPr id="11" name="Espace réservé du texte 17">
            <a:extLst>
              <a:ext uri="{FF2B5EF4-FFF2-40B4-BE49-F238E27FC236}">
                <a16:creationId xmlns:a16="http://schemas.microsoft.com/office/drawing/2014/main" xmlns="" id="{6B3643DB-0425-46F8-9A40-973BFF3FA95A}"/>
              </a:ext>
            </a:extLst>
          </p:cNvPr>
          <p:cNvSpPr>
            <a:spLocks noGrp="1"/>
          </p:cNvSpPr>
          <p:nvPr>
            <p:ph type="body" sz="quarter" idx="14" hasCustomPrompt="1"/>
          </p:nvPr>
        </p:nvSpPr>
        <p:spPr>
          <a:xfrm>
            <a:off x="539999" y="1343603"/>
            <a:ext cx="8961351" cy="276999"/>
          </a:xfrm>
        </p:spPr>
        <p:txBody>
          <a:bodyPr anchor="t">
            <a:spAutoFit/>
          </a:bodyPr>
          <a:lstStyle>
            <a:lvl1pPr marL="0" indent="0">
              <a:lnSpc>
                <a:spcPct val="100000"/>
              </a:lnSpc>
              <a:spcBef>
                <a:spcPts val="0"/>
              </a:spcBef>
              <a:buFont typeface="Arial" panose="020B0604020202020204" pitchFamily="34" charset="0"/>
              <a:buNone/>
              <a:defRPr sz="1800" b="1" cap="all" baseline="0">
                <a:solidFill>
                  <a:schemeClr val="accent2"/>
                </a:solidFill>
              </a:defRPr>
            </a:lvl1pPr>
            <a:lvl2pPr marL="0" indent="0">
              <a:lnSpc>
                <a:spcPct val="100000"/>
              </a:lnSpc>
              <a:spcBef>
                <a:spcPts val="0"/>
              </a:spcBef>
              <a:buFont typeface="Arial" panose="020B0604020202020204" pitchFamily="34" charset="0"/>
              <a:buNone/>
              <a:defRPr sz="1400" b="1"/>
            </a:lvl2pPr>
            <a:lvl3pPr marL="0" indent="0">
              <a:lnSpc>
                <a:spcPct val="100000"/>
              </a:lnSpc>
              <a:spcBef>
                <a:spcPts val="0"/>
              </a:spcBef>
              <a:buFont typeface="Arial" panose="020B0604020202020204" pitchFamily="34" charset="0"/>
              <a:buNone/>
              <a:defRPr sz="1400" b="1"/>
            </a:lvl3pPr>
            <a:lvl4pPr marL="0" indent="0">
              <a:lnSpc>
                <a:spcPct val="100000"/>
              </a:lnSpc>
              <a:spcBef>
                <a:spcPts val="0"/>
              </a:spcBef>
              <a:buFont typeface="Arial" panose="020B0604020202020204" pitchFamily="34" charset="0"/>
              <a:buNone/>
              <a:defRPr sz="1400" b="1"/>
            </a:lvl4pPr>
            <a:lvl5pPr marL="0" indent="0">
              <a:lnSpc>
                <a:spcPct val="100000"/>
              </a:lnSpc>
              <a:spcBef>
                <a:spcPts val="0"/>
              </a:spcBef>
              <a:buFont typeface="Arial" panose="020B0604020202020204" pitchFamily="34" charset="0"/>
              <a:buNone/>
              <a:defRPr sz="1400" b="1"/>
            </a:lvl5pPr>
            <a:lvl6pPr marL="0" indent="0">
              <a:lnSpc>
                <a:spcPct val="100000"/>
              </a:lnSpc>
              <a:spcBef>
                <a:spcPts val="0"/>
              </a:spcBef>
              <a:buNone/>
              <a:defRPr sz="1400" b="1"/>
            </a:lvl6pPr>
            <a:lvl7pPr marL="0" indent="0">
              <a:lnSpc>
                <a:spcPct val="100000"/>
              </a:lnSpc>
              <a:spcBef>
                <a:spcPts val="0"/>
              </a:spcBef>
              <a:buNone/>
              <a:defRPr sz="1400" b="1"/>
            </a:lvl7pPr>
            <a:lvl8pPr marL="0" indent="0">
              <a:lnSpc>
                <a:spcPct val="100000"/>
              </a:lnSpc>
              <a:spcBef>
                <a:spcPts val="0"/>
              </a:spcBef>
              <a:buNone/>
              <a:defRPr sz="1400" b="1"/>
            </a:lvl8pPr>
            <a:lvl9pPr marL="0" indent="0">
              <a:lnSpc>
                <a:spcPct val="100000"/>
              </a:lnSpc>
              <a:spcBef>
                <a:spcPts val="0"/>
              </a:spcBef>
              <a:buNone/>
              <a:defRPr sz="1400" b="1"/>
            </a:lvl9pPr>
          </a:lstStyle>
          <a:p>
            <a:pPr lvl="0"/>
            <a:r>
              <a:rPr lang="fr-FR" dirty="0"/>
              <a:t>Sous-titre</a:t>
            </a:r>
          </a:p>
        </p:txBody>
      </p:sp>
      <p:grpSp>
        <p:nvGrpSpPr>
          <p:cNvPr id="9" name="Groupe 8">
            <a:extLst>
              <a:ext uri="{FF2B5EF4-FFF2-40B4-BE49-F238E27FC236}">
                <a16:creationId xmlns:a16="http://schemas.microsoft.com/office/drawing/2014/main" xmlns="" id="{49D7AD85-D929-4AE9-8FC3-51F6902EDE42}"/>
              </a:ext>
            </a:extLst>
          </p:cNvPr>
          <p:cNvGrpSpPr/>
          <p:nvPr userDrawn="1"/>
        </p:nvGrpSpPr>
        <p:grpSpPr>
          <a:xfrm>
            <a:off x="1" y="1590199"/>
            <a:ext cx="1629834" cy="3677602"/>
            <a:chOff x="1" y="1590199"/>
            <a:chExt cx="1629834" cy="3677602"/>
          </a:xfrm>
        </p:grpSpPr>
        <p:sp>
          <p:nvSpPr>
            <p:cNvPr id="12" name="Forme libre : forme 11">
              <a:extLst>
                <a:ext uri="{FF2B5EF4-FFF2-40B4-BE49-F238E27FC236}">
                  <a16:creationId xmlns:a16="http://schemas.microsoft.com/office/drawing/2014/main" xmlns="" id="{EC8E4AD7-4400-4758-8305-E95A2E3EB330}"/>
                </a:ext>
              </a:extLst>
            </p:cNvPr>
            <p:cNvSpPr/>
            <p:nvPr/>
          </p:nvSpPr>
          <p:spPr>
            <a:xfrm>
              <a:off x="1" y="1702857"/>
              <a:ext cx="1502402" cy="3447405"/>
            </a:xfrm>
            <a:custGeom>
              <a:avLst/>
              <a:gdLst>
                <a:gd name="connsiteX0" fmla="*/ 774958 w 1798526"/>
                <a:gd name="connsiteY0" fmla="*/ 1706815 h 4126890"/>
                <a:gd name="connsiteX1" fmla="*/ 800195 w 1798526"/>
                <a:gd name="connsiteY1" fmla="*/ 1713346 h 4126890"/>
                <a:gd name="connsiteX2" fmla="*/ 889046 w 1798526"/>
                <a:gd name="connsiteY2" fmla="*/ 1744708 h 4126890"/>
                <a:gd name="connsiteX3" fmla="*/ 831551 w 1798526"/>
                <a:gd name="connsiteY3" fmla="*/ 1849246 h 4126890"/>
                <a:gd name="connsiteX4" fmla="*/ 852459 w 1798526"/>
                <a:gd name="connsiteY4" fmla="*/ 1880602 h 4126890"/>
                <a:gd name="connsiteX5" fmla="*/ 815873 w 1798526"/>
                <a:gd name="connsiteY5" fmla="*/ 1901510 h 4126890"/>
                <a:gd name="connsiteX6" fmla="*/ 779287 w 1798526"/>
                <a:gd name="connsiteY6" fmla="*/ 1938096 h 4126890"/>
                <a:gd name="connsiteX7" fmla="*/ 789736 w 1798526"/>
                <a:gd name="connsiteY7" fmla="*/ 1959003 h 4126890"/>
                <a:gd name="connsiteX8" fmla="*/ 763604 w 1798526"/>
                <a:gd name="connsiteY8" fmla="*/ 2068766 h 4126890"/>
                <a:gd name="connsiteX9" fmla="*/ 617255 w 1798526"/>
                <a:gd name="connsiteY9" fmla="*/ 2068766 h 4126890"/>
                <a:gd name="connsiteX10" fmla="*/ 695656 w 1798526"/>
                <a:gd name="connsiteY10" fmla="*/ 2047858 h 4126890"/>
                <a:gd name="connsiteX11" fmla="*/ 695656 w 1798526"/>
                <a:gd name="connsiteY11" fmla="*/ 2021726 h 4126890"/>
                <a:gd name="connsiteX12" fmla="*/ 685203 w 1798526"/>
                <a:gd name="connsiteY12" fmla="*/ 2016497 h 4126890"/>
                <a:gd name="connsiteX13" fmla="*/ 674749 w 1798526"/>
                <a:gd name="connsiteY13" fmla="*/ 2021726 h 4126890"/>
                <a:gd name="connsiteX14" fmla="*/ 653841 w 1798526"/>
                <a:gd name="connsiteY14" fmla="*/ 1995590 h 4126890"/>
                <a:gd name="connsiteX15" fmla="*/ 554532 w 1798526"/>
                <a:gd name="connsiteY15" fmla="*/ 1959003 h 4126890"/>
                <a:gd name="connsiteX16" fmla="*/ 612026 w 1798526"/>
                <a:gd name="connsiteY16" fmla="*/ 1953779 h 4126890"/>
                <a:gd name="connsiteX17" fmla="*/ 643391 w 1798526"/>
                <a:gd name="connsiteY17" fmla="*/ 1906739 h 4126890"/>
                <a:gd name="connsiteX18" fmla="*/ 664295 w 1798526"/>
                <a:gd name="connsiteY18" fmla="*/ 1906739 h 4126890"/>
                <a:gd name="connsiteX19" fmla="*/ 794965 w 1798526"/>
                <a:gd name="connsiteY19" fmla="*/ 1791751 h 4126890"/>
                <a:gd name="connsiteX20" fmla="*/ 721793 w 1798526"/>
                <a:gd name="connsiteY20" fmla="*/ 1770844 h 4126890"/>
                <a:gd name="connsiteX21" fmla="*/ 612026 w 1798526"/>
                <a:gd name="connsiteY21" fmla="*/ 1770844 h 4126890"/>
                <a:gd name="connsiteX22" fmla="*/ 470906 w 1798526"/>
                <a:gd name="connsiteY22" fmla="*/ 1807430 h 4126890"/>
                <a:gd name="connsiteX23" fmla="*/ 591123 w 1798526"/>
                <a:gd name="connsiteY23" fmla="*/ 1744708 h 4126890"/>
                <a:gd name="connsiteX24" fmla="*/ 690427 w 1798526"/>
                <a:gd name="connsiteY24" fmla="*/ 1718575 h 4126890"/>
                <a:gd name="connsiteX25" fmla="*/ 747271 w 1798526"/>
                <a:gd name="connsiteY25" fmla="*/ 1708122 h 4126890"/>
                <a:gd name="connsiteX26" fmla="*/ 774958 w 1798526"/>
                <a:gd name="connsiteY26" fmla="*/ 1706815 h 4126890"/>
                <a:gd name="connsiteX27" fmla="*/ 0 w 1798526"/>
                <a:gd name="connsiteY27" fmla="*/ 0 h 4126890"/>
                <a:gd name="connsiteX28" fmla="*/ 134494 w 1798526"/>
                <a:gd name="connsiteY28" fmla="*/ 20508 h 4126890"/>
                <a:gd name="connsiteX29" fmla="*/ 1798505 w 1798526"/>
                <a:gd name="connsiteY29" fmla="*/ 2063537 h 4126890"/>
                <a:gd name="connsiteX30" fmla="*/ 132779 w 1798526"/>
                <a:gd name="connsiteY30" fmla="*/ 4106567 h 4126890"/>
                <a:gd name="connsiteX31" fmla="*/ 0 w 1798526"/>
                <a:gd name="connsiteY31" fmla="*/ 4126890 h 4126890"/>
                <a:gd name="connsiteX32" fmla="*/ 0 w 1798526"/>
                <a:gd name="connsiteY32" fmla="*/ 3728548 h 4126890"/>
                <a:gd name="connsiteX33" fmla="*/ 16180 w 1798526"/>
                <a:gd name="connsiteY33" fmla="*/ 3725651 h 4126890"/>
                <a:gd name="connsiteX34" fmla="*/ 63216 w 1798526"/>
                <a:gd name="connsiteY34" fmla="*/ 3459081 h 4126890"/>
                <a:gd name="connsiteX35" fmla="*/ 282742 w 1798526"/>
                <a:gd name="connsiteY35" fmla="*/ 3145476 h 4126890"/>
                <a:gd name="connsiteX36" fmla="*/ 371597 w 1798526"/>
                <a:gd name="connsiteY36" fmla="*/ 3119344 h 4126890"/>
                <a:gd name="connsiteX37" fmla="*/ 700886 w 1798526"/>
                <a:gd name="connsiteY37" fmla="*/ 3166384 h 4126890"/>
                <a:gd name="connsiteX38" fmla="*/ 737472 w 1798526"/>
                <a:gd name="connsiteY38" fmla="*/ 3176842 h 4126890"/>
                <a:gd name="connsiteX39" fmla="*/ 857688 w 1798526"/>
                <a:gd name="connsiteY39" fmla="*/ 3171613 h 4126890"/>
                <a:gd name="connsiteX40" fmla="*/ 972676 w 1798526"/>
                <a:gd name="connsiteY40" fmla="*/ 3072304 h 4126890"/>
                <a:gd name="connsiteX41" fmla="*/ 977905 w 1798526"/>
                <a:gd name="connsiteY41" fmla="*/ 2931180 h 4126890"/>
                <a:gd name="connsiteX42" fmla="*/ 1040624 w 1798526"/>
                <a:gd name="connsiteY42" fmla="*/ 2816193 h 4126890"/>
                <a:gd name="connsiteX43" fmla="*/ 1019715 w 1798526"/>
                <a:gd name="connsiteY43" fmla="*/ 2732567 h 4126890"/>
                <a:gd name="connsiteX44" fmla="*/ 972676 w 1798526"/>
                <a:gd name="connsiteY44" fmla="*/ 2706430 h 4126890"/>
                <a:gd name="connsiteX45" fmla="*/ 1056306 w 1798526"/>
                <a:gd name="connsiteY45" fmla="*/ 2591443 h 4126890"/>
                <a:gd name="connsiteX46" fmla="*/ 1045852 w 1798526"/>
                <a:gd name="connsiteY46" fmla="*/ 2476455 h 4126890"/>
                <a:gd name="connsiteX47" fmla="*/ 1181748 w 1798526"/>
                <a:gd name="connsiteY47" fmla="*/ 2413732 h 4126890"/>
                <a:gd name="connsiteX48" fmla="*/ 1103347 w 1798526"/>
                <a:gd name="connsiteY48" fmla="*/ 2204661 h 4126890"/>
                <a:gd name="connsiteX49" fmla="*/ 1030174 w 1798526"/>
                <a:gd name="connsiteY49" fmla="*/ 2100128 h 4126890"/>
                <a:gd name="connsiteX50" fmla="*/ 956997 w 1798526"/>
                <a:gd name="connsiteY50" fmla="*/ 1964233 h 4126890"/>
                <a:gd name="connsiteX51" fmla="*/ 962222 w 1798526"/>
                <a:gd name="connsiteY51" fmla="*/ 1817884 h 4126890"/>
                <a:gd name="connsiteX52" fmla="*/ 915182 w 1798526"/>
                <a:gd name="connsiteY52" fmla="*/ 1525182 h 4126890"/>
                <a:gd name="connsiteX53" fmla="*/ 868137 w 1798526"/>
                <a:gd name="connsiteY53" fmla="*/ 1384063 h 4126890"/>
                <a:gd name="connsiteX54" fmla="*/ 836781 w 1798526"/>
                <a:gd name="connsiteY54" fmla="*/ 1305661 h 4126890"/>
                <a:gd name="connsiteX55" fmla="*/ 836781 w 1798526"/>
                <a:gd name="connsiteY55" fmla="*/ 1258617 h 4126890"/>
                <a:gd name="connsiteX56" fmla="*/ 915182 w 1798526"/>
                <a:gd name="connsiteY56" fmla="*/ 1195899 h 4126890"/>
                <a:gd name="connsiteX57" fmla="*/ 889046 w 1798526"/>
                <a:gd name="connsiteY57" fmla="*/ 1096590 h 4126890"/>
                <a:gd name="connsiteX58" fmla="*/ 815873 w 1798526"/>
                <a:gd name="connsiteY58" fmla="*/ 1154084 h 4126890"/>
                <a:gd name="connsiteX59" fmla="*/ 794965 w 1798526"/>
                <a:gd name="connsiteY59" fmla="*/ 1154084 h 4126890"/>
                <a:gd name="connsiteX60" fmla="*/ 815873 w 1798526"/>
                <a:gd name="connsiteY60" fmla="*/ 1117497 h 4126890"/>
                <a:gd name="connsiteX61" fmla="*/ 810644 w 1798526"/>
                <a:gd name="connsiteY61" fmla="*/ 1096590 h 4126890"/>
                <a:gd name="connsiteX62" fmla="*/ 753150 w 1798526"/>
                <a:gd name="connsiteY62" fmla="*/ 1075682 h 4126890"/>
                <a:gd name="connsiteX63" fmla="*/ 502267 w 1798526"/>
                <a:gd name="connsiteY63" fmla="*/ 903201 h 4126890"/>
                <a:gd name="connsiteX64" fmla="*/ 580669 w 1798526"/>
                <a:gd name="connsiteY64" fmla="*/ 913655 h 4126890"/>
                <a:gd name="connsiteX65" fmla="*/ 716564 w 1798526"/>
                <a:gd name="connsiteY65" fmla="*/ 903201 h 4126890"/>
                <a:gd name="connsiteX66" fmla="*/ 768833 w 1798526"/>
                <a:gd name="connsiteY66" fmla="*/ 803892 h 4126890"/>
                <a:gd name="connsiteX67" fmla="*/ 747926 w 1798526"/>
                <a:gd name="connsiteY67" fmla="*/ 720266 h 4126890"/>
                <a:gd name="connsiteX68" fmla="*/ 622484 w 1798526"/>
                <a:gd name="connsiteY68" fmla="*/ 615728 h 4126890"/>
                <a:gd name="connsiteX69" fmla="*/ 37962 w 1798526"/>
                <a:gd name="connsiteY69" fmla="*/ 478373 h 4126890"/>
                <a:gd name="connsiteX70" fmla="*/ 0 w 1798526"/>
                <a:gd name="connsiteY70" fmla="*/ 475873 h 412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798526" h="4126890">
                  <a:moveTo>
                    <a:pt x="774958" y="1706815"/>
                  </a:moveTo>
                  <a:cubicBezTo>
                    <a:pt x="783859" y="1707468"/>
                    <a:pt x="792353" y="1709427"/>
                    <a:pt x="800195" y="1713346"/>
                  </a:cubicBezTo>
                  <a:cubicBezTo>
                    <a:pt x="831551" y="1723800"/>
                    <a:pt x="883820" y="1723800"/>
                    <a:pt x="889046" y="1744708"/>
                  </a:cubicBezTo>
                  <a:cubicBezTo>
                    <a:pt x="899504" y="1781294"/>
                    <a:pt x="868137" y="1823109"/>
                    <a:pt x="831551" y="1849246"/>
                  </a:cubicBezTo>
                  <a:cubicBezTo>
                    <a:pt x="826327" y="1859695"/>
                    <a:pt x="852459" y="1870153"/>
                    <a:pt x="852459" y="1880602"/>
                  </a:cubicBezTo>
                  <a:cubicBezTo>
                    <a:pt x="847234" y="1891056"/>
                    <a:pt x="826327" y="1901510"/>
                    <a:pt x="815873" y="1901510"/>
                  </a:cubicBezTo>
                  <a:cubicBezTo>
                    <a:pt x="805419" y="1906739"/>
                    <a:pt x="789736" y="1927647"/>
                    <a:pt x="779287" y="1938096"/>
                  </a:cubicBezTo>
                  <a:cubicBezTo>
                    <a:pt x="789736" y="1938096"/>
                    <a:pt x="779287" y="1959003"/>
                    <a:pt x="789736" y="1959003"/>
                  </a:cubicBezTo>
                  <a:cubicBezTo>
                    <a:pt x="763604" y="1990365"/>
                    <a:pt x="800195" y="2058312"/>
                    <a:pt x="763604" y="2068766"/>
                  </a:cubicBezTo>
                  <a:cubicBezTo>
                    <a:pt x="716564" y="2079220"/>
                    <a:pt x="664295" y="2079220"/>
                    <a:pt x="617255" y="2068766"/>
                  </a:cubicBezTo>
                  <a:cubicBezTo>
                    <a:pt x="643391" y="2063542"/>
                    <a:pt x="674749" y="2073991"/>
                    <a:pt x="695656" y="2047858"/>
                  </a:cubicBezTo>
                  <a:cubicBezTo>
                    <a:pt x="695656" y="2042634"/>
                    <a:pt x="695656" y="2026956"/>
                    <a:pt x="695656" y="2021726"/>
                  </a:cubicBezTo>
                  <a:cubicBezTo>
                    <a:pt x="695656" y="2016497"/>
                    <a:pt x="690427" y="2016497"/>
                    <a:pt x="685203" y="2016497"/>
                  </a:cubicBezTo>
                  <a:cubicBezTo>
                    <a:pt x="679977" y="2021726"/>
                    <a:pt x="674749" y="2021726"/>
                    <a:pt x="674749" y="2021726"/>
                  </a:cubicBezTo>
                  <a:cubicBezTo>
                    <a:pt x="674749" y="2011273"/>
                    <a:pt x="664295" y="1995590"/>
                    <a:pt x="653841" y="1995590"/>
                  </a:cubicBezTo>
                  <a:cubicBezTo>
                    <a:pt x="617255" y="2000819"/>
                    <a:pt x="580669" y="1985140"/>
                    <a:pt x="554532" y="1959003"/>
                  </a:cubicBezTo>
                  <a:cubicBezTo>
                    <a:pt x="575440" y="1953779"/>
                    <a:pt x="591123" y="1948555"/>
                    <a:pt x="612026" y="1953779"/>
                  </a:cubicBezTo>
                  <a:cubicBezTo>
                    <a:pt x="632933" y="1953779"/>
                    <a:pt x="622484" y="1922418"/>
                    <a:pt x="643391" y="1906739"/>
                  </a:cubicBezTo>
                  <a:cubicBezTo>
                    <a:pt x="648617" y="1906739"/>
                    <a:pt x="653841" y="1906739"/>
                    <a:pt x="664295" y="1906739"/>
                  </a:cubicBezTo>
                  <a:cubicBezTo>
                    <a:pt x="700886" y="1854470"/>
                    <a:pt x="779287" y="1844016"/>
                    <a:pt x="794965" y="1791751"/>
                  </a:cubicBezTo>
                  <a:cubicBezTo>
                    <a:pt x="784512" y="1776068"/>
                    <a:pt x="747926" y="1776068"/>
                    <a:pt x="721793" y="1770844"/>
                  </a:cubicBezTo>
                  <a:cubicBezTo>
                    <a:pt x="685203" y="1760386"/>
                    <a:pt x="648617" y="1770844"/>
                    <a:pt x="612026" y="1770844"/>
                  </a:cubicBezTo>
                  <a:cubicBezTo>
                    <a:pt x="559761" y="1781294"/>
                    <a:pt x="512721" y="1791751"/>
                    <a:pt x="470906" y="1807430"/>
                  </a:cubicBezTo>
                  <a:cubicBezTo>
                    <a:pt x="507492" y="1781294"/>
                    <a:pt x="549308" y="1755161"/>
                    <a:pt x="591123" y="1744708"/>
                  </a:cubicBezTo>
                  <a:cubicBezTo>
                    <a:pt x="622484" y="1739483"/>
                    <a:pt x="653841" y="1718575"/>
                    <a:pt x="690427" y="1718575"/>
                  </a:cubicBezTo>
                  <a:cubicBezTo>
                    <a:pt x="708723" y="1715963"/>
                    <a:pt x="728326" y="1710734"/>
                    <a:pt x="747271" y="1708122"/>
                  </a:cubicBezTo>
                  <a:cubicBezTo>
                    <a:pt x="756746" y="1706815"/>
                    <a:pt x="766056" y="1706162"/>
                    <a:pt x="774958" y="1706815"/>
                  </a:cubicBezTo>
                  <a:close/>
                  <a:moveTo>
                    <a:pt x="0" y="0"/>
                  </a:moveTo>
                  <a:lnTo>
                    <a:pt x="134494" y="20508"/>
                  </a:lnTo>
                  <a:cubicBezTo>
                    <a:pt x="1087340" y="215306"/>
                    <a:pt x="1803080" y="1057386"/>
                    <a:pt x="1798505" y="2063537"/>
                  </a:cubicBezTo>
                  <a:cubicBezTo>
                    <a:pt x="1798505" y="3069687"/>
                    <a:pt x="1082192" y="3911768"/>
                    <a:pt x="132779" y="4106567"/>
                  </a:cubicBezTo>
                  <a:lnTo>
                    <a:pt x="0" y="4126890"/>
                  </a:lnTo>
                  <a:lnTo>
                    <a:pt x="0" y="3728548"/>
                  </a:lnTo>
                  <a:lnTo>
                    <a:pt x="16180" y="3725651"/>
                  </a:lnTo>
                  <a:cubicBezTo>
                    <a:pt x="26629" y="3647250"/>
                    <a:pt x="42313" y="3558390"/>
                    <a:pt x="63216" y="3459081"/>
                  </a:cubicBezTo>
                  <a:cubicBezTo>
                    <a:pt x="105031" y="3338869"/>
                    <a:pt x="172984" y="3223877"/>
                    <a:pt x="282742" y="3145476"/>
                  </a:cubicBezTo>
                  <a:cubicBezTo>
                    <a:pt x="308878" y="3129797"/>
                    <a:pt x="340235" y="3124573"/>
                    <a:pt x="371597" y="3119344"/>
                  </a:cubicBezTo>
                  <a:cubicBezTo>
                    <a:pt x="481360" y="3119344"/>
                    <a:pt x="591123" y="3155934"/>
                    <a:pt x="700886" y="3166384"/>
                  </a:cubicBezTo>
                  <a:cubicBezTo>
                    <a:pt x="711335" y="3166384"/>
                    <a:pt x="727018" y="3171613"/>
                    <a:pt x="737472" y="3176842"/>
                  </a:cubicBezTo>
                  <a:cubicBezTo>
                    <a:pt x="774058" y="3182066"/>
                    <a:pt x="821102" y="3182066"/>
                    <a:pt x="857688" y="3171613"/>
                  </a:cubicBezTo>
                  <a:cubicBezTo>
                    <a:pt x="899504" y="3155934"/>
                    <a:pt x="951773" y="3129797"/>
                    <a:pt x="972676" y="3072304"/>
                  </a:cubicBezTo>
                  <a:cubicBezTo>
                    <a:pt x="988359" y="3025264"/>
                    <a:pt x="1004037" y="2978220"/>
                    <a:pt x="977905" y="2931180"/>
                  </a:cubicBezTo>
                  <a:cubicBezTo>
                    <a:pt x="936090" y="2873686"/>
                    <a:pt x="1014491" y="2852779"/>
                    <a:pt x="1040624" y="2816193"/>
                  </a:cubicBezTo>
                  <a:cubicBezTo>
                    <a:pt x="1056306" y="2784831"/>
                    <a:pt x="1024945" y="2763924"/>
                    <a:pt x="1019715" y="2732567"/>
                  </a:cubicBezTo>
                  <a:cubicBezTo>
                    <a:pt x="1009266" y="2716884"/>
                    <a:pt x="983129" y="2727338"/>
                    <a:pt x="972676" y="2706430"/>
                  </a:cubicBezTo>
                  <a:cubicBezTo>
                    <a:pt x="1019715" y="2690752"/>
                    <a:pt x="1087668" y="2648936"/>
                    <a:pt x="1056306" y="2591443"/>
                  </a:cubicBezTo>
                  <a:cubicBezTo>
                    <a:pt x="1040624" y="2560081"/>
                    <a:pt x="1009266" y="2507812"/>
                    <a:pt x="1045852" y="2476455"/>
                  </a:cubicBezTo>
                  <a:cubicBezTo>
                    <a:pt x="1092893" y="2450319"/>
                    <a:pt x="1160840" y="2460773"/>
                    <a:pt x="1181748" y="2413732"/>
                  </a:cubicBezTo>
                  <a:cubicBezTo>
                    <a:pt x="1213109" y="2335331"/>
                    <a:pt x="1139933" y="2267384"/>
                    <a:pt x="1103347" y="2204661"/>
                  </a:cubicBezTo>
                  <a:cubicBezTo>
                    <a:pt x="1082438" y="2162850"/>
                    <a:pt x="1056306" y="2136714"/>
                    <a:pt x="1030174" y="2100128"/>
                  </a:cubicBezTo>
                  <a:cubicBezTo>
                    <a:pt x="1004037" y="2053088"/>
                    <a:pt x="967451" y="2016497"/>
                    <a:pt x="956997" y="1964233"/>
                  </a:cubicBezTo>
                  <a:cubicBezTo>
                    <a:pt x="936090" y="1917188"/>
                    <a:pt x="962222" y="1870153"/>
                    <a:pt x="962222" y="1817884"/>
                  </a:cubicBezTo>
                  <a:cubicBezTo>
                    <a:pt x="967451" y="1718575"/>
                    <a:pt x="941314" y="1624491"/>
                    <a:pt x="915182" y="1525182"/>
                  </a:cubicBezTo>
                  <a:cubicBezTo>
                    <a:pt x="894274" y="1483371"/>
                    <a:pt x="889046" y="1431102"/>
                    <a:pt x="868137" y="1384063"/>
                  </a:cubicBezTo>
                  <a:cubicBezTo>
                    <a:pt x="862913" y="1357926"/>
                    <a:pt x="857688" y="1331793"/>
                    <a:pt x="836781" y="1305661"/>
                  </a:cubicBezTo>
                  <a:cubicBezTo>
                    <a:pt x="831551" y="1289978"/>
                    <a:pt x="831551" y="1269075"/>
                    <a:pt x="836781" y="1258617"/>
                  </a:cubicBezTo>
                  <a:cubicBezTo>
                    <a:pt x="862913" y="1242938"/>
                    <a:pt x="889046" y="1222031"/>
                    <a:pt x="915182" y="1195899"/>
                  </a:cubicBezTo>
                  <a:cubicBezTo>
                    <a:pt x="936090" y="1159308"/>
                    <a:pt x="920406" y="1117497"/>
                    <a:pt x="889046" y="1096590"/>
                  </a:cubicBezTo>
                  <a:cubicBezTo>
                    <a:pt x="842005" y="1075682"/>
                    <a:pt x="847234" y="1143630"/>
                    <a:pt x="815873" y="1154084"/>
                  </a:cubicBezTo>
                  <a:cubicBezTo>
                    <a:pt x="805419" y="1154084"/>
                    <a:pt x="800195" y="1154084"/>
                    <a:pt x="794965" y="1154084"/>
                  </a:cubicBezTo>
                  <a:cubicBezTo>
                    <a:pt x="789736" y="1138405"/>
                    <a:pt x="805419" y="1127951"/>
                    <a:pt x="815873" y="1117497"/>
                  </a:cubicBezTo>
                  <a:cubicBezTo>
                    <a:pt x="815873" y="1107044"/>
                    <a:pt x="815873" y="1096590"/>
                    <a:pt x="810644" y="1096590"/>
                  </a:cubicBezTo>
                  <a:cubicBezTo>
                    <a:pt x="784512" y="1096590"/>
                    <a:pt x="758379" y="1086136"/>
                    <a:pt x="753150" y="1075682"/>
                  </a:cubicBezTo>
                  <a:cubicBezTo>
                    <a:pt x="690427" y="986827"/>
                    <a:pt x="601576" y="939788"/>
                    <a:pt x="502267" y="903201"/>
                  </a:cubicBezTo>
                  <a:cubicBezTo>
                    <a:pt x="528400" y="908426"/>
                    <a:pt x="554532" y="913655"/>
                    <a:pt x="580669" y="913655"/>
                  </a:cubicBezTo>
                  <a:cubicBezTo>
                    <a:pt x="627709" y="924104"/>
                    <a:pt x="679977" y="924104"/>
                    <a:pt x="716564" y="903201"/>
                  </a:cubicBezTo>
                  <a:cubicBezTo>
                    <a:pt x="747926" y="887518"/>
                    <a:pt x="758379" y="835254"/>
                    <a:pt x="768833" y="803892"/>
                  </a:cubicBezTo>
                  <a:cubicBezTo>
                    <a:pt x="779287" y="777760"/>
                    <a:pt x="758379" y="741169"/>
                    <a:pt x="747926" y="720266"/>
                  </a:cubicBezTo>
                  <a:cubicBezTo>
                    <a:pt x="716564" y="673222"/>
                    <a:pt x="669524" y="641865"/>
                    <a:pt x="622484" y="615728"/>
                  </a:cubicBezTo>
                  <a:cubicBezTo>
                    <a:pt x="442159" y="549087"/>
                    <a:pt x="242725" y="500821"/>
                    <a:pt x="37962" y="478373"/>
                  </a:cubicBezTo>
                  <a:lnTo>
                    <a:pt x="0" y="475873"/>
                  </a:lnTo>
                  <a:close/>
                </a:path>
              </a:pathLst>
            </a:custGeom>
            <a:solidFill>
              <a:srgbClr val="5770BE">
                <a:alpha val="25000"/>
              </a:srgbClr>
            </a:solidFill>
            <a:ln w="12700" cap="flat" cmpd="sng" algn="ctr">
              <a:noFill/>
              <a:prstDash val="solid"/>
              <a:miter lim="800000"/>
            </a:ln>
            <a:effectLst/>
          </p:spPr>
          <p:txBody>
            <a:bodyPr rtlCol="0" anchor="ctr"/>
            <a:lstStyle/>
            <a:p>
              <a:pPr algn="ctr"/>
              <a:endParaRPr lang="fr-FR" sz="1100" b="1" kern="0" cap="all">
                <a:solidFill>
                  <a:srgbClr val="4E65AB"/>
                </a:solidFill>
                <a:latin typeface="+mj-lt"/>
                <a:cs typeface="Arial" panose="020B0604020202020204" pitchFamily="34" charset="0"/>
              </a:endParaRPr>
            </a:p>
          </p:txBody>
        </p:sp>
        <p:sp>
          <p:nvSpPr>
            <p:cNvPr id="13" name="Forme libre : forme 12">
              <a:extLst>
                <a:ext uri="{FF2B5EF4-FFF2-40B4-BE49-F238E27FC236}">
                  <a16:creationId xmlns:a16="http://schemas.microsoft.com/office/drawing/2014/main" xmlns="" id="{0CC8E4A7-3FC8-45BB-9F0C-80C1D3C4A791}"/>
                </a:ext>
              </a:extLst>
            </p:cNvPr>
            <p:cNvSpPr/>
            <p:nvPr/>
          </p:nvSpPr>
          <p:spPr>
            <a:xfrm>
              <a:off x="1" y="1590199"/>
              <a:ext cx="1629834" cy="3677602"/>
            </a:xfrm>
            <a:custGeom>
              <a:avLst/>
              <a:gdLst>
                <a:gd name="connsiteX0" fmla="*/ 0 w 1951075"/>
                <a:gd name="connsiteY0" fmla="*/ 0 h 4402459"/>
                <a:gd name="connsiteX1" fmla="*/ 179327 w 1951075"/>
                <a:gd name="connsiteY1" fmla="*/ 27368 h 4402459"/>
                <a:gd name="connsiteX2" fmla="*/ 1951075 w 1951075"/>
                <a:gd name="connsiteY2" fmla="*/ 2201229 h 4402459"/>
                <a:gd name="connsiteX3" fmla="*/ 179327 w 1951075"/>
                <a:gd name="connsiteY3" fmla="*/ 4375090 h 4402459"/>
                <a:gd name="connsiteX4" fmla="*/ 0 w 1951075"/>
                <a:gd name="connsiteY4" fmla="*/ 4402459 h 4402459"/>
                <a:gd name="connsiteX0" fmla="*/ 28575 w 1979650"/>
                <a:gd name="connsiteY0" fmla="*/ 0 h 4402459"/>
                <a:gd name="connsiteX1" fmla="*/ 207902 w 1979650"/>
                <a:gd name="connsiteY1" fmla="*/ 27368 h 4402459"/>
                <a:gd name="connsiteX2" fmla="*/ 1979650 w 1979650"/>
                <a:gd name="connsiteY2" fmla="*/ 2201229 h 4402459"/>
                <a:gd name="connsiteX3" fmla="*/ 207902 w 1979650"/>
                <a:gd name="connsiteY3" fmla="*/ 4375090 h 4402459"/>
                <a:gd name="connsiteX4" fmla="*/ 28575 w 1979650"/>
                <a:gd name="connsiteY4" fmla="*/ 4402459 h 4402459"/>
                <a:gd name="connsiteX5" fmla="*/ 0 w 1979650"/>
                <a:gd name="connsiteY5" fmla="*/ 2007808 h 4402459"/>
                <a:gd name="connsiteX6" fmla="*/ 28575 w 1979650"/>
                <a:gd name="connsiteY6" fmla="*/ 0 h 4402459"/>
                <a:gd name="connsiteX0" fmla="*/ 0 w 1979650"/>
                <a:gd name="connsiteY0" fmla="*/ 2007808 h 4402459"/>
                <a:gd name="connsiteX1" fmla="*/ 28575 w 1979650"/>
                <a:gd name="connsiteY1" fmla="*/ 0 h 4402459"/>
                <a:gd name="connsiteX2" fmla="*/ 207902 w 1979650"/>
                <a:gd name="connsiteY2" fmla="*/ 27368 h 4402459"/>
                <a:gd name="connsiteX3" fmla="*/ 1979650 w 1979650"/>
                <a:gd name="connsiteY3" fmla="*/ 2201229 h 4402459"/>
                <a:gd name="connsiteX4" fmla="*/ 207902 w 1979650"/>
                <a:gd name="connsiteY4" fmla="*/ 4375090 h 4402459"/>
                <a:gd name="connsiteX5" fmla="*/ 28575 w 1979650"/>
                <a:gd name="connsiteY5" fmla="*/ 4402459 h 4402459"/>
                <a:gd name="connsiteX6" fmla="*/ 91440 w 1979650"/>
                <a:gd name="connsiteY6" fmla="*/ 2099248 h 4402459"/>
                <a:gd name="connsiteX0" fmla="*/ 0 w 1979650"/>
                <a:gd name="connsiteY0" fmla="*/ 2007808 h 4402459"/>
                <a:gd name="connsiteX1" fmla="*/ 28575 w 1979650"/>
                <a:gd name="connsiteY1" fmla="*/ 0 h 4402459"/>
                <a:gd name="connsiteX2" fmla="*/ 207902 w 1979650"/>
                <a:gd name="connsiteY2" fmla="*/ 27368 h 4402459"/>
                <a:gd name="connsiteX3" fmla="*/ 1979650 w 1979650"/>
                <a:gd name="connsiteY3" fmla="*/ 2201229 h 4402459"/>
                <a:gd name="connsiteX4" fmla="*/ 207902 w 1979650"/>
                <a:gd name="connsiteY4" fmla="*/ 4375090 h 4402459"/>
                <a:gd name="connsiteX5" fmla="*/ 28575 w 1979650"/>
                <a:gd name="connsiteY5" fmla="*/ 4402459 h 4402459"/>
                <a:gd name="connsiteX0" fmla="*/ 0 w 1951075"/>
                <a:gd name="connsiteY0" fmla="*/ 0 h 4402459"/>
                <a:gd name="connsiteX1" fmla="*/ 179327 w 1951075"/>
                <a:gd name="connsiteY1" fmla="*/ 27368 h 4402459"/>
                <a:gd name="connsiteX2" fmla="*/ 1951075 w 1951075"/>
                <a:gd name="connsiteY2" fmla="*/ 2201229 h 4402459"/>
                <a:gd name="connsiteX3" fmla="*/ 179327 w 1951075"/>
                <a:gd name="connsiteY3" fmla="*/ 4375090 h 4402459"/>
                <a:gd name="connsiteX4" fmla="*/ 0 w 1951075"/>
                <a:gd name="connsiteY4" fmla="*/ 4402459 h 4402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1075" h="4402459">
                  <a:moveTo>
                    <a:pt x="0" y="0"/>
                  </a:moveTo>
                  <a:lnTo>
                    <a:pt x="179327" y="27368"/>
                  </a:lnTo>
                  <a:cubicBezTo>
                    <a:pt x="1190462" y="234276"/>
                    <a:pt x="1951075" y="1128927"/>
                    <a:pt x="1951075" y="2201229"/>
                  </a:cubicBezTo>
                  <a:cubicBezTo>
                    <a:pt x="1951075" y="3273531"/>
                    <a:pt x="1190462" y="4168182"/>
                    <a:pt x="179327" y="4375090"/>
                  </a:cubicBezTo>
                  <a:lnTo>
                    <a:pt x="0" y="4402459"/>
                  </a:lnTo>
                </a:path>
              </a:pathLst>
            </a:custGeom>
            <a:noFill/>
            <a:ln w="15875" cap="flat" cmpd="sng" algn="ctr">
              <a:solidFill>
                <a:schemeClr val="accent3">
                  <a:alpha val="10000"/>
                </a:scheme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3939544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et contenu avec cocarde ">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CA5D348-1AC1-4F7D-8796-CB2E66F1688D}"/>
              </a:ext>
            </a:extLst>
          </p:cNvPr>
          <p:cNvSpPr>
            <a:spLocks noGrp="1"/>
          </p:cNvSpPr>
          <p:nvPr>
            <p:ph type="title"/>
          </p:nvPr>
        </p:nvSpPr>
        <p:spPr>
          <a:xfrm>
            <a:off x="540000" y="540000"/>
            <a:ext cx="8961352" cy="1068083"/>
          </a:xfrm>
        </p:spPr>
        <p:txBody>
          <a:bodyPr/>
          <a:lstStyle/>
          <a:p>
            <a:r>
              <a:rPr lang="fr-FR" dirty="0"/>
              <a:t>Modifiez le style du titre</a:t>
            </a:r>
          </a:p>
        </p:txBody>
      </p:sp>
      <p:sp>
        <p:nvSpPr>
          <p:cNvPr id="4" name="Espace réservé de la date 3">
            <a:extLst>
              <a:ext uri="{FF2B5EF4-FFF2-40B4-BE49-F238E27FC236}">
                <a16:creationId xmlns:a16="http://schemas.microsoft.com/office/drawing/2014/main" xmlns="" id="{3A7AC604-3EA4-4DC7-B1E4-1906B1FC2FF3}"/>
              </a:ext>
            </a:extLst>
          </p:cNvPr>
          <p:cNvSpPr>
            <a:spLocks noGrp="1"/>
          </p:cNvSpPr>
          <p:nvPr>
            <p:ph type="dt" sz="half" idx="10"/>
          </p:nvPr>
        </p:nvSpPr>
        <p:spPr/>
        <p:txBody>
          <a:bodyPr/>
          <a:lstStyle/>
          <a:p>
            <a:fld id="{F40950BD-8A80-476E-BD6A-24815EE53AC2}" type="datetime1">
              <a:rPr lang="fr-FR" smtClean="0"/>
              <a:t>21/01/2022</a:t>
            </a:fld>
            <a:endParaRPr lang="fr-FR"/>
          </a:p>
        </p:txBody>
      </p:sp>
      <p:sp>
        <p:nvSpPr>
          <p:cNvPr id="5" name="Espace réservé du pied de page 4">
            <a:extLst>
              <a:ext uri="{FF2B5EF4-FFF2-40B4-BE49-F238E27FC236}">
                <a16:creationId xmlns:a16="http://schemas.microsoft.com/office/drawing/2014/main" xmlns="" id="{B99C0182-12A1-40D5-936A-5497EC719FEB}"/>
              </a:ext>
            </a:extLst>
          </p:cNvPr>
          <p:cNvSpPr>
            <a:spLocks noGrp="1"/>
          </p:cNvSpPr>
          <p:nvPr>
            <p:ph type="ftr" sz="quarter" idx="11"/>
          </p:nvPr>
        </p:nvSpPr>
        <p:spPr/>
        <p:txBody>
          <a:bodyPr/>
          <a:lstStyle/>
          <a:p>
            <a:r>
              <a:rPr lang="fr-FR"/>
              <a:t>Secrétariat général pour l'investissement - Présentation</a:t>
            </a:r>
          </a:p>
        </p:txBody>
      </p:sp>
      <p:sp>
        <p:nvSpPr>
          <p:cNvPr id="6" name="Espace réservé du numéro de diapositive 5">
            <a:extLst>
              <a:ext uri="{FF2B5EF4-FFF2-40B4-BE49-F238E27FC236}">
                <a16:creationId xmlns:a16="http://schemas.microsoft.com/office/drawing/2014/main" xmlns="" id="{34483E3E-D4DF-43E7-84C2-67715B942C14}"/>
              </a:ext>
            </a:extLst>
          </p:cNvPr>
          <p:cNvSpPr>
            <a:spLocks noGrp="1"/>
          </p:cNvSpPr>
          <p:nvPr>
            <p:ph type="sldNum" sz="quarter" idx="12"/>
          </p:nvPr>
        </p:nvSpPr>
        <p:spPr/>
        <p:txBody>
          <a:bodyPr/>
          <a:lstStyle/>
          <a:p>
            <a:fld id="{6C02D038-4989-45BB-AD16-38E0E231338A}" type="slidenum">
              <a:rPr lang="fr-FR" smtClean="0"/>
              <a:t>‹N°›</a:t>
            </a:fld>
            <a:endParaRPr lang="fr-FR"/>
          </a:p>
        </p:txBody>
      </p:sp>
      <p:sp>
        <p:nvSpPr>
          <p:cNvPr id="7" name="Espace réservé du texte 6">
            <a:extLst>
              <a:ext uri="{FF2B5EF4-FFF2-40B4-BE49-F238E27FC236}">
                <a16:creationId xmlns:a16="http://schemas.microsoft.com/office/drawing/2014/main" xmlns="" id="{AA91631E-6EF0-4B58-9AC5-3BCD2A95FEE0}"/>
              </a:ext>
            </a:extLst>
          </p:cNvPr>
          <p:cNvSpPr>
            <a:spLocks noGrp="1"/>
          </p:cNvSpPr>
          <p:nvPr>
            <p:ph type="body" sz="quarter" idx="14"/>
          </p:nvPr>
        </p:nvSpPr>
        <p:spPr>
          <a:xfrm>
            <a:off x="2047203" y="2267998"/>
            <a:ext cx="9605996" cy="384840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grpSp>
        <p:nvGrpSpPr>
          <p:cNvPr id="8" name="Groupe 7">
            <a:extLst>
              <a:ext uri="{FF2B5EF4-FFF2-40B4-BE49-F238E27FC236}">
                <a16:creationId xmlns:a16="http://schemas.microsoft.com/office/drawing/2014/main" xmlns="" id="{DC5F5DA4-F074-4917-9D2D-E0334BF5EC08}"/>
              </a:ext>
            </a:extLst>
          </p:cNvPr>
          <p:cNvGrpSpPr/>
          <p:nvPr userDrawn="1"/>
        </p:nvGrpSpPr>
        <p:grpSpPr>
          <a:xfrm>
            <a:off x="1" y="1590199"/>
            <a:ext cx="1629834" cy="3677602"/>
            <a:chOff x="1" y="1590199"/>
            <a:chExt cx="1629834" cy="3677602"/>
          </a:xfrm>
        </p:grpSpPr>
        <p:sp>
          <p:nvSpPr>
            <p:cNvPr id="9" name="Forme libre : forme 8">
              <a:extLst>
                <a:ext uri="{FF2B5EF4-FFF2-40B4-BE49-F238E27FC236}">
                  <a16:creationId xmlns:a16="http://schemas.microsoft.com/office/drawing/2014/main" xmlns="" id="{A503B301-F34B-45C8-BC3D-BD78061D0C73}"/>
                </a:ext>
              </a:extLst>
            </p:cNvPr>
            <p:cNvSpPr/>
            <p:nvPr/>
          </p:nvSpPr>
          <p:spPr>
            <a:xfrm>
              <a:off x="1" y="1702857"/>
              <a:ext cx="1502402" cy="3447405"/>
            </a:xfrm>
            <a:custGeom>
              <a:avLst/>
              <a:gdLst>
                <a:gd name="connsiteX0" fmla="*/ 774958 w 1798526"/>
                <a:gd name="connsiteY0" fmla="*/ 1706815 h 4126890"/>
                <a:gd name="connsiteX1" fmla="*/ 800195 w 1798526"/>
                <a:gd name="connsiteY1" fmla="*/ 1713346 h 4126890"/>
                <a:gd name="connsiteX2" fmla="*/ 889046 w 1798526"/>
                <a:gd name="connsiteY2" fmla="*/ 1744708 h 4126890"/>
                <a:gd name="connsiteX3" fmla="*/ 831551 w 1798526"/>
                <a:gd name="connsiteY3" fmla="*/ 1849246 h 4126890"/>
                <a:gd name="connsiteX4" fmla="*/ 852459 w 1798526"/>
                <a:gd name="connsiteY4" fmla="*/ 1880602 h 4126890"/>
                <a:gd name="connsiteX5" fmla="*/ 815873 w 1798526"/>
                <a:gd name="connsiteY5" fmla="*/ 1901510 h 4126890"/>
                <a:gd name="connsiteX6" fmla="*/ 779287 w 1798526"/>
                <a:gd name="connsiteY6" fmla="*/ 1938096 h 4126890"/>
                <a:gd name="connsiteX7" fmla="*/ 789736 w 1798526"/>
                <a:gd name="connsiteY7" fmla="*/ 1959003 h 4126890"/>
                <a:gd name="connsiteX8" fmla="*/ 763604 w 1798526"/>
                <a:gd name="connsiteY8" fmla="*/ 2068766 h 4126890"/>
                <a:gd name="connsiteX9" fmla="*/ 617255 w 1798526"/>
                <a:gd name="connsiteY9" fmla="*/ 2068766 h 4126890"/>
                <a:gd name="connsiteX10" fmla="*/ 695656 w 1798526"/>
                <a:gd name="connsiteY10" fmla="*/ 2047858 h 4126890"/>
                <a:gd name="connsiteX11" fmla="*/ 695656 w 1798526"/>
                <a:gd name="connsiteY11" fmla="*/ 2021726 h 4126890"/>
                <a:gd name="connsiteX12" fmla="*/ 685203 w 1798526"/>
                <a:gd name="connsiteY12" fmla="*/ 2016497 h 4126890"/>
                <a:gd name="connsiteX13" fmla="*/ 674749 w 1798526"/>
                <a:gd name="connsiteY13" fmla="*/ 2021726 h 4126890"/>
                <a:gd name="connsiteX14" fmla="*/ 653841 w 1798526"/>
                <a:gd name="connsiteY14" fmla="*/ 1995590 h 4126890"/>
                <a:gd name="connsiteX15" fmla="*/ 554532 w 1798526"/>
                <a:gd name="connsiteY15" fmla="*/ 1959003 h 4126890"/>
                <a:gd name="connsiteX16" fmla="*/ 612026 w 1798526"/>
                <a:gd name="connsiteY16" fmla="*/ 1953779 h 4126890"/>
                <a:gd name="connsiteX17" fmla="*/ 643391 w 1798526"/>
                <a:gd name="connsiteY17" fmla="*/ 1906739 h 4126890"/>
                <a:gd name="connsiteX18" fmla="*/ 664295 w 1798526"/>
                <a:gd name="connsiteY18" fmla="*/ 1906739 h 4126890"/>
                <a:gd name="connsiteX19" fmla="*/ 794965 w 1798526"/>
                <a:gd name="connsiteY19" fmla="*/ 1791751 h 4126890"/>
                <a:gd name="connsiteX20" fmla="*/ 721793 w 1798526"/>
                <a:gd name="connsiteY20" fmla="*/ 1770844 h 4126890"/>
                <a:gd name="connsiteX21" fmla="*/ 612026 w 1798526"/>
                <a:gd name="connsiteY21" fmla="*/ 1770844 h 4126890"/>
                <a:gd name="connsiteX22" fmla="*/ 470906 w 1798526"/>
                <a:gd name="connsiteY22" fmla="*/ 1807430 h 4126890"/>
                <a:gd name="connsiteX23" fmla="*/ 591123 w 1798526"/>
                <a:gd name="connsiteY23" fmla="*/ 1744708 h 4126890"/>
                <a:gd name="connsiteX24" fmla="*/ 690427 w 1798526"/>
                <a:gd name="connsiteY24" fmla="*/ 1718575 h 4126890"/>
                <a:gd name="connsiteX25" fmla="*/ 747271 w 1798526"/>
                <a:gd name="connsiteY25" fmla="*/ 1708122 h 4126890"/>
                <a:gd name="connsiteX26" fmla="*/ 774958 w 1798526"/>
                <a:gd name="connsiteY26" fmla="*/ 1706815 h 4126890"/>
                <a:gd name="connsiteX27" fmla="*/ 0 w 1798526"/>
                <a:gd name="connsiteY27" fmla="*/ 0 h 4126890"/>
                <a:gd name="connsiteX28" fmla="*/ 134494 w 1798526"/>
                <a:gd name="connsiteY28" fmla="*/ 20508 h 4126890"/>
                <a:gd name="connsiteX29" fmla="*/ 1798505 w 1798526"/>
                <a:gd name="connsiteY29" fmla="*/ 2063537 h 4126890"/>
                <a:gd name="connsiteX30" fmla="*/ 132779 w 1798526"/>
                <a:gd name="connsiteY30" fmla="*/ 4106567 h 4126890"/>
                <a:gd name="connsiteX31" fmla="*/ 0 w 1798526"/>
                <a:gd name="connsiteY31" fmla="*/ 4126890 h 4126890"/>
                <a:gd name="connsiteX32" fmla="*/ 0 w 1798526"/>
                <a:gd name="connsiteY32" fmla="*/ 3728548 h 4126890"/>
                <a:gd name="connsiteX33" fmla="*/ 16180 w 1798526"/>
                <a:gd name="connsiteY33" fmla="*/ 3725651 h 4126890"/>
                <a:gd name="connsiteX34" fmla="*/ 63216 w 1798526"/>
                <a:gd name="connsiteY34" fmla="*/ 3459081 h 4126890"/>
                <a:gd name="connsiteX35" fmla="*/ 282742 w 1798526"/>
                <a:gd name="connsiteY35" fmla="*/ 3145476 h 4126890"/>
                <a:gd name="connsiteX36" fmla="*/ 371597 w 1798526"/>
                <a:gd name="connsiteY36" fmla="*/ 3119344 h 4126890"/>
                <a:gd name="connsiteX37" fmla="*/ 700886 w 1798526"/>
                <a:gd name="connsiteY37" fmla="*/ 3166384 h 4126890"/>
                <a:gd name="connsiteX38" fmla="*/ 737472 w 1798526"/>
                <a:gd name="connsiteY38" fmla="*/ 3176842 h 4126890"/>
                <a:gd name="connsiteX39" fmla="*/ 857688 w 1798526"/>
                <a:gd name="connsiteY39" fmla="*/ 3171613 h 4126890"/>
                <a:gd name="connsiteX40" fmla="*/ 972676 w 1798526"/>
                <a:gd name="connsiteY40" fmla="*/ 3072304 h 4126890"/>
                <a:gd name="connsiteX41" fmla="*/ 977905 w 1798526"/>
                <a:gd name="connsiteY41" fmla="*/ 2931180 h 4126890"/>
                <a:gd name="connsiteX42" fmla="*/ 1040624 w 1798526"/>
                <a:gd name="connsiteY42" fmla="*/ 2816193 h 4126890"/>
                <a:gd name="connsiteX43" fmla="*/ 1019715 w 1798526"/>
                <a:gd name="connsiteY43" fmla="*/ 2732567 h 4126890"/>
                <a:gd name="connsiteX44" fmla="*/ 972676 w 1798526"/>
                <a:gd name="connsiteY44" fmla="*/ 2706430 h 4126890"/>
                <a:gd name="connsiteX45" fmla="*/ 1056306 w 1798526"/>
                <a:gd name="connsiteY45" fmla="*/ 2591443 h 4126890"/>
                <a:gd name="connsiteX46" fmla="*/ 1045852 w 1798526"/>
                <a:gd name="connsiteY46" fmla="*/ 2476455 h 4126890"/>
                <a:gd name="connsiteX47" fmla="*/ 1181748 w 1798526"/>
                <a:gd name="connsiteY47" fmla="*/ 2413732 h 4126890"/>
                <a:gd name="connsiteX48" fmla="*/ 1103347 w 1798526"/>
                <a:gd name="connsiteY48" fmla="*/ 2204661 h 4126890"/>
                <a:gd name="connsiteX49" fmla="*/ 1030174 w 1798526"/>
                <a:gd name="connsiteY49" fmla="*/ 2100128 h 4126890"/>
                <a:gd name="connsiteX50" fmla="*/ 956997 w 1798526"/>
                <a:gd name="connsiteY50" fmla="*/ 1964233 h 4126890"/>
                <a:gd name="connsiteX51" fmla="*/ 962222 w 1798526"/>
                <a:gd name="connsiteY51" fmla="*/ 1817884 h 4126890"/>
                <a:gd name="connsiteX52" fmla="*/ 915182 w 1798526"/>
                <a:gd name="connsiteY52" fmla="*/ 1525182 h 4126890"/>
                <a:gd name="connsiteX53" fmla="*/ 868137 w 1798526"/>
                <a:gd name="connsiteY53" fmla="*/ 1384063 h 4126890"/>
                <a:gd name="connsiteX54" fmla="*/ 836781 w 1798526"/>
                <a:gd name="connsiteY54" fmla="*/ 1305661 h 4126890"/>
                <a:gd name="connsiteX55" fmla="*/ 836781 w 1798526"/>
                <a:gd name="connsiteY55" fmla="*/ 1258617 h 4126890"/>
                <a:gd name="connsiteX56" fmla="*/ 915182 w 1798526"/>
                <a:gd name="connsiteY56" fmla="*/ 1195899 h 4126890"/>
                <a:gd name="connsiteX57" fmla="*/ 889046 w 1798526"/>
                <a:gd name="connsiteY57" fmla="*/ 1096590 h 4126890"/>
                <a:gd name="connsiteX58" fmla="*/ 815873 w 1798526"/>
                <a:gd name="connsiteY58" fmla="*/ 1154084 h 4126890"/>
                <a:gd name="connsiteX59" fmla="*/ 794965 w 1798526"/>
                <a:gd name="connsiteY59" fmla="*/ 1154084 h 4126890"/>
                <a:gd name="connsiteX60" fmla="*/ 815873 w 1798526"/>
                <a:gd name="connsiteY60" fmla="*/ 1117497 h 4126890"/>
                <a:gd name="connsiteX61" fmla="*/ 810644 w 1798526"/>
                <a:gd name="connsiteY61" fmla="*/ 1096590 h 4126890"/>
                <a:gd name="connsiteX62" fmla="*/ 753150 w 1798526"/>
                <a:gd name="connsiteY62" fmla="*/ 1075682 h 4126890"/>
                <a:gd name="connsiteX63" fmla="*/ 502267 w 1798526"/>
                <a:gd name="connsiteY63" fmla="*/ 903201 h 4126890"/>
                <a:gd name="connsiteX64" fmla="*/ 580669 w 1798526"/>
                <a:gd name="connsiteY64" fmla="*/ 913655 h 4126890"/>
                <a:gd name="connsiteX65" fmla="*/ 716564 w 1798526"/>
                <a:gd name="connsiteY65" fmla="*/ 903201 h 4126890"/>
                <a:gd name="connsiteX66" fmla="*/ 768833 w 1798526"/>
                <a:gd name="connsiteY66" fmla="*/ 803892 h 4126890"/>
                <a:gd name="connsiteX67" fmla="*/ 747926 w 1798526"/>
                <a:gd name="connsiteY67" fmla="*/ 720266 h 4126890"/>
                <a:gd name="connsiteX68" fmla="*/ 622484 w 1798526"/>
                <a:gd name="connsiteY68" fmla="*/ 615728 h 4126890"/>
                <a:gd name="connsiteX69" fmla="*/ 37962 w 1798526"/>
                <a:gd name="connsiteY69" fmla="*/ 478373 h 4126890"/>
                <a:gd name="connsiteX70" fmla="*/ 0 w 1798526"/>
                <a:gd name="connsiteY70" fmla="*/ 475873 h 412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798526" h="4126890">
                  <a:moveTo>
                    <a:pt x="774958" y="1706815"/>
                  </a:moveTo>
                  <a:cubicBezTo>
                    <a:pt x="783859" y="1707468"/>
                    <a:pt x="792353" y="1709427"/>
                    <a:pt x="800195" y="1713346"/>
                  </a:cubicBezTo>
                  <a:cubicBezTo>
                    <a:pt x="831551" y="1723800"/>
                    <a:pt x="883820" y="1723800"/>
                    <a:pt x="889046" y="1744708"/>
                  </a:cubicBezTo>
                  <a:cubicBezTo>
                    <a:pt x="899504" y="1781294"/>
                    <a:pt x="868137" y="1823109"/>
                    <a:pt x="831551" y="1849246"/>
                  </a:cubicBezTo>
                  <a:cubicBezTo>
                    <a:pt x="826327" y="1859695"/>
                    <a:pt x="852459" y="1870153"/>
                    <a:pt x="852459" y="1880602"/>
                  </a:cubicBezTo>
                  <a:cubicBezTo>
                    <a:pt x="847234" y="1891056"/>
                    <a:pt x="826327" y="1901510"/>
                    <a:pt x="815873" y="1901510"/>
                  </a:cubicBezTo>
                  <a:cubicBezTo>
                    <a:pt x="805419" y="1906739"/>
                    <a:pt x="789736" y="1927647"/>
                    <a:pt x="779287" y="1938096"/>
                  </a:cubicBezTo>
                  <a:cubicBezTo>
                    <a:pt x="789736" y="1938096"/>
                    <a:pt x="779287" y="1959003"/>
                    <a:pt x="789736" y="1959003"/>
                  </a:cubicBezTo>
                  <a:cubicBezTo>
                    <a:pt x="763604" y="1990365"/>
                    <a:pt x="800195" y="2058312"/>
                    <a:pt x="763604" y="2068766"/>
                  </a:cubicBezTo>
                  <a:cubicBezTo>
                    <a:pt x="716564" y="2079220"/>
                    <a:pt x="664295" y="2079220"/>
                    <a:pt x="617255" y="2068766"/>
                  </a:cubicBezTo>
                  <a:cubicBezTo>
                    <a:pt x="643391" y="2063542"/>
                    <a:pt x="674749" y="2073991"/>
                    <a:pt x="695656" y="2047858"/>
                  </a:cubicBezTo>
                  <a:cubicBezTo>
                    <a:pt x="695656" y="2042634"/>
                    <a:pt x="695656" y="2026956"/>
                    <a:pt x="695656" y="2021726"/>
                  </a:cubicBezTo>
                  <a:cubicBezTo>
                    <a:pt x="695656" y="2016497"/>
                    <a:pt x="690427" y="2016497"/>
                    <a:pt x="685203" y="2016497"/>
                  </a:cubicBezTo>
                  <a:cubicBezTo>
                    <a:pt x="679977" y="2021726"/>
                    <a:pt x="674749" y="2021726"/>
                    <a:pt x="674749" y="2021726"/>
                  </a:cubicBezTo>
                  <a:cubicBezTo>
                    <a:pt x="674749" y="2011273"/>
                    <a:pt x="664295" y="1995590"/>
                    <a:pt x="653841" y="1995590"/>
                  </a:cubicBezTo>
                  <a:cubicBezTo>
                    <a:pt x="617255" y="2000819"/>
                    <a:pt x="580669" y="1985140"/>
                    <a:pt x="554532" y="1959003"/>
                  </a:cubicBezTo>
                  <a:cubicBezTo>
                    <a:pt x="575440" y="1953779"/>
                    <a:pt x="591123" y="1948555"/>
                    <a:pt x="612026" y="1953779"/>
                  </a:cubicBezTo>
                  <a:cubicBezTo>
                    <a:pt x="632933" y="1953779"/>
                    <a:pt x="622484" y="1922418"/>
                    <a:pt x="643391" y="1906739"/>
                  </a:cubicBezTo>
                  <a:cubicBezTo>
                    <a:pt x="648617" y="1906739"/>
                    <a:pt x="653841" y="1906739"/>
                    <a:pt x="664295" y="1906739"/>
                  </a:cubicBezTo>
                  <a:cubicBezTo>
                    <a:pt x="700886" y="1854470"/>
                    <a:pt x="779287" y="1844016"/>
                    <a:pt x="794965" y="1791751"/>
                  </a:cubicBezTo>
                  <a:cubicBezTo>
                    <a:pt x="784512" y="1776068"/>
                    <a:pt x="747926" y="1776068"/>
                    <a:pt x="721793" y="1770844"/>
                  </a:cubicBezTo>
                  <a:cubicBezTo>
                    <a:pt x="685203" y="1760386"/>
                    <a:pt x="648617" y="1770844"/>
                    <a:pt x="612026" y="1770844"/>
                  </a:cubicBezTo>
                  <a:cubicBezTo>
                    <a:pt x="559761" y="1781294"/>
                    <a:pt x="512721" y="1791751"/>
                    <a:pt x="470906" y="1807430"/>
                  </a:cubicBezTo>
                  <a:cubicBezTo>
                    <a:pt x="507492" y="1781294"/>
                    <a:pt x="549308" y="1755161"/>
                    <a:pt x="591123" y="1744708"/>
                  </a:cubicBezTo>
                  <a:cubicBezTo>
                    <a:pt x="622484" y="1739483"/>
                    <a:pt x="653841" y="1718575"/>
                    <a:pt x="690427" y="1718575"/>
                  </a:cubicBezTo>
                  <a:cubicBezTo>
                    <a:pt x="708723" y="1715963"/>
                    <a:pt x="728326" y="1710734"/>
                    <a:pt x="747271" y="1708122"/>
                  </a:cubicBezTo>
                  <a:cubicBezTo>
                    <a:pt x="756746" y="1706815"/>
                    <a:pt x="766056" y="1706162"/>
                    <a:pt x="774958" y="1706815"/>
                  </a:cubicBezTo>
                  <a:close/>
                  <a:moveTo>
                    <a:pt x="0" y="0"/>
                  </a:moveTo>
                  <a:lnTo>
                    <a:pt x="134494" y="20508"/>
                  </a:lnTo>
                  <a:cubicBezTo>
                    <a:pt x="1087340" y="215306"/>
                    <a:pt x="1803080" y="1057386"/>
                    <a:pt x="1798505" y="2063537"/>
                  </a:cubicBezTo>
                  <a:cubicBezTo>
                    <a:pt x="1798505" y="3069687"/>
                    <a:pt x="1082192" y="3911768"/>
                    <a:pt x="132779" y="4106567"/>
                  </a:cubicBezTo>
                  <a:lnTo>
                    <a:pt x="0" y="4126890"/>
                  </a:lnTo>
                  <a:lnTo>
                    <a:pt x="0" y="3728548"/>
                  </a:lnTo>
                  <a:lnTo>
                    <a:pt x="16180" y="3725651"/>
                  </a:lnTo>
                  <a:cubicBezTo>
                    <a:pt x="26629" y="3647250"/>
                    <a:pt x="42313" y="3558390"/>
                    <a:pt x="63216" y="3459081"/>
                  </a:cubicBezTo>
                  <a:cubicBezTo>
                    <a:pt x="105031" y="3338869"/>
                    <a:pt x="172984" y="3223877"/>
                    <a:pt x="282742" y="3145476"/>
                  </a:cubicBezTo>
                  <a:cubicBezTo>
                    <a:pt x="308878" y="3129797"/>
                    <a:pt x="340235" y="3124573"/>
                    <a:pt x="371597" y="3119344"/>
                  </a:cubicBezTo>
                  <a:cubicBezTo>
                    <a:pt x="481360" y="3119344"/>
                    <a:pt x="591123" y="3155934"/>
                    <a:pt x="700886" y="3166384"/>
                  </a:cubicBezTo>
                  <a:cubicBezTo>
                    <a:pt x="711335" y="3166384"/>
                    <a:pt x="727018" y="3171613"/>
                    <a:pt x="737472" y="3176842"/>
                  </a:cubicBezTo>
                  <a:cubicBezTo>
                    <a:pt x="774058" y="3182066"/>
                    <a:pt x="821102" y="3182066"/>
                    <a:pt x="857688" y="3171613"/>
                  </a:cubicBezTo>
                  <a:cubicBezTo>
                    <a:pt x="899504" y="3155934"/>
                    <a:pt x="951773" y="3129797"/>
                    <a:pt x="972676" y="3072304"/>
                  </a:cubicBezTo>
                  <a:cubicBezTo>
                    <a:pt x="988359" y="3025264"/>
                    <a:pt x="1004037" y="2978220"/>
                    <a:pt x="977905" y="2931180"/>
                  </a:cubicBezTo>
                  <a:cubicBezTo>
                    <a:pt x="936090" y="2873686"/>
                    <a:pt x="1014491" y="2852779"/>
                    <a:pt x="1040624" y="2816193"/>
                  </a:cubicBezTo>
                  <a:cubicBezTo>
                    <a:pt x="1056306" y="2784831"/>
                    <a:pt x="1024945" y="2763924"/>
                    <a:pt x="1019715" y="2732567"/>
                  </a:cubicBezTo>
                  <a:cubicBezTo>
                    <a:pt x="1009266" y="2716884"/>
                    <a:pt x="983129" y="2727338"/>
                    <a:pt x="972676" y="2706430"/>
                  </a:cubicBezTo>
                  <a:cubicBezTo>
                    <a:pt x="1019715" y="2690752"/>
                    <a:pt x="1087668" y="2648936"/>
                    <a:pt x="1056306" y="2591443"/>
                  </a:cubicBezTo>
                  <a:cubicBezTo>
                    <a:pt x="1040624" y="2560081"/>
                    <a:pt x="1009266" y="2507812"/>
                    <a:pt x="1045852" y="2476455"/>
                  </a:cubicBezTo>
                  <a:cubicBezTo>
                    <a:pt x="1092893" y="2450319"/>
                    <a:pt x="1160840" y="2460773"/>
                    <a:pt x="1181748" y="2413732"/>
                  </a:cubicBezTo>
                  <a:cubicBezTo>
                    <a:pt x="1213109" y="2335331"/>
                    <a:pt x="1139933" y="2267384"/>
                    <a:pt x="1103347" y="2204661"/>
                  </a:cubicBezTo>
                  <a:cubicBezTo>
                    <a:pt x="1082438" y="2162850"/>
                    <a:pt x="1056306" y="2136714"/>
                    <a:pt x="1030174" y="2100128"/>
                  </a:cubicBezTo>
                  <a:cubicBezTo>
                    <a:pt x="1004037" y="2053088"/>
                    <a:pt x="967451" y="2016497"/>
                    <a:pt x="956997" y="1964233"/>
                  </a:cubicBezTo>
                  <a:cubicBezTo>
                    <a:pt x="936090" y="1917188"/>
                    <a:pt x="962222" y="1870153"/>
                    <a:pt x="962222" y="1817884"/>
                  </a:cubicBezTo>
                  <a:cubicBezTo>
                    <a:pt x="967451" y="1718575"/>
                    <a:pt x="941314" y="1624491"/>
                    <a:pt x="915182" y="1525182"/>
                  </a:cubicBezTo>
                  <a:cubicBezTo>
                    <a:pt x="894274" y="1483371"/>
                    <a:pt x="889046" y="1431102"/>
                    <a:pt x="868137" y="1384063"/>
                  </a:cubicBezTo>
                  <a:cubicBezTo>
                    <a:pt x="862913" y="1357926"/>
                    <a:pt x="857688" y="1331793"/>
                    <a:pt x="836781" y="1305661"/>
                  </a:cubicBezTo>
                  <a:cubicBezTo>
                    <a:pt x="831551" y="1289978"/>
                    <a:pt x="831551" y="1269075"/>
                    <a:pt x="836781" y="1258617"/>
                  </a:cubicBezTo>
                  <a:cubicBezTo>
                    <a:pt x="862913" y="1242938"/>
                    <a:pt x="889046" y="1222031"/>
                    <a:pt x="915182" y="1195899"/>
                  </a:cubicBezTo>
                  <a:cubicBezTo>
                    <a:pt x="936090" y="1159308"/>
                    <a:pt x="920406" y="1117497"/>
                    <a:pt x="889046" y="1096590"/>
                  </a:cubicBezTo>
                  <a:cubicBezTo>
                    <a:pt x="842005" y="1075682"/>
                    <a:pt x="847234" y="1143630"/>
                    <a:pt x="815873" y="1154084"/>
                  </a:cubicBezTo>
                  <a:cubicBezTo>
                    <a:pt x="805419" y="1154084"/>
                    <a:pt x="800195" y="1154084"/>
                    <a:pt x="794965" y="1154084"/>
                  </a:cubicBezTo>
                  <a:cubicBezTo>
                    <a:pt x="789736" y="1138405"/>
                    <a:pt x="805419" y="1127951"/>
                    <a:pt x="815873" y="1117497"/>
                  </a:cubicBezTo>
                  <a:cubicBezTo>
                    <a:pt x="815873" y="1107044"/>
                    <a:pt x="815873" y="1096590"/>
                    <a:pt x="810644" y="1096590"/>
                  </a:cubicBezTo>
                  <a:cubicBezTo>
                    <a:pt x="784512" y="1096590"/>
                    <a:pt x="758379" y="1086136"/>
                    <a:pt x="753150" y="1075682"/>
                  </a:cubicBezTo>
                  <a:cubicBezTo>
                    <a:pt x="690427" y="986827"/>
                    <a:pt x="601576" y="939788"/>
                    <a:pt x="502267" y="903201"/>
                  </a:cubicBezTo>
                  <a:cubicBezTo>
                    <a:pt x="528400" y="908426"/>
                    <a:pt x="554532" y="913655"/>
                    <a:pt x="580669" y="913655"/>
                  </a:cubicBezTo>
                  <a:cubicBezTo>
                    <a:pt x="627709" y="924104"/>
                    <a:pt x="679977" y="924104"/>
                    <a:pt x="716564" y="903201"/>
                  </a:cubicBezTo>
                  <a:cubicBezTo>
                    <a:pt x="747926" y="887518"/>
                    <a:pt x="758379" y="835254"/>
                    <a:pt x="768833" y="803892"/>
                  </a:cubicBezTo>
                  <a:cubicBezTo>
                    <a:pt x="779287" y="777760"/>
                    <a:pt x="758379" y="741169"/>
                    <a:pt x="747926" y="720266"/>
                  </a:cubicBezTo>
                  <a:cubicBezTo>
                    <a:pt x="716564" y="673222"/>
                    <a:pt x="669524" y="641865"/>
                    <a:pt x="622484" y="615728"/>
                  </a:cubicBezTo>
                  <a:cubicBezTo>
                    <a:pt x="442159" y="549087"/>
                    <a:pt x="242725" y="500821"/>
                    <a:pt x="37962" y="478373"/>
                  </a:cubicBezTo>
                  <a:lnTo>
                    <a:pt x="0" y="475873"/>
                  </a:lnTo>
                  <a:close/>
                </a:path>
              </a:pathLst>
            </a:custGeom>
            <a:solidFill>
              <a:srgbClr val="5770BE">
                <a:alpha val="25000"/>
              </a:srgbClr>
            </a:solidFill>
            <a:ln w="12700" cap="flat" cmpd="sng" algn="ctr">
              <a:noFill/>
              <a:prstDash val="solid"/>
              <a:miter lim="800000"/>
            </a:ln>
            <a:effectLst/>
          </p:spPr>
          <p:txBody>
            <a:bodyPr rtlCol="0" anchor="ctr"/>
            <a:lstStyle/>
            <a:p>
              <a:pPr algn="ctr"/>
              <a:endParaRPr lang="fr-FR" sz="1100" b="1" kern="0" cap="all">
                <a:solidFill>
                  <a:srgbClr val="4E65AB"/>
                </a:solidFill>
                <a:latin typeface="+mj-lt"/>
                <a:cs typeface="Arial" panose="020B0604020202020204" pitchFamily="34" charset="0"/>
              </a:endParaRPr>
            </a:p>
          </p:txBody>
        </p:sp>
        <p:sp>
          <p:nvSpPr>
            <p:cNvPr id="10" name="Forme libre : forme 9">
              <a:extLst>
                <a:ext uri="{FF2B5EF4-FFF2-40B4-BE49-F238E27FC236}">
                  <a16:creationId xmlns:a16="http://schemas.microsoft.com/office/drawing/2014/main" xmlns="" id="{6D8EA498-FCF7-4A40-85F3-A03DB3538B27}"/>
                </a:ext>
              </a:extLst>
            </p:cNvPr>
            <p:cNvSpPr/>
            <p:nvPr/>
          </p:nvSpPr>
          <p:spPr>
            <a:xfrm>
              <a:off x="1" y="1590199"/>
              <a:ext cx="1629834" cy="3677602"/>
            </a:xfrm>
            <a:custGeom>
              <a:avLst/>
              <a:gdLst>
                <a:gd name="connsiteX0" fmla="*/ 0 w 1951075"/>
                <a:gd name="connsiteY0" fmla="*/ 0 h 4402459"/>
                <a:gd name="connsiteX1" fmla="*/ 179327 w 1951075"/>
                <a:gd name="connsiteY1" fmla="*/ 27368 h 4402459"/>
                <a:gd name="connsiteX2" fmla="*/ 1951075 w 1951075"/>
                <a:gd name="connsiteY2" fmla="*/ 2201229 h 4402459"/>
                <a:gd name="connsiteX3" fmla="*/ 179327 w 1951075"/>
                <a:gd name="connsiteY3" fmla="*/ 4375090 h 4402459"/>
                <a:gd name="connsiteX4" fmla="*/ 0 w 1951075"/>
                <a:gd name="connsiteY4" fmla="*/ 4402459 h 4402459"/>
                <a:gd name="connsiteX0" fmla="*/ 28575 w 1979650"/>
                <a:gd name="connsiteY0" fmla="*/ 0 h 4402459"/>
                <a:gd name="connsiteX1" fmla="*/ 207902 w 1979650"/>
                <a:gd name="connsiteY1" fmla="*/ 27368 h 4402459"/>
                <a:gd name="connsiteX2" fmla="*/ 1979650 w 1979650"/>
                <a:gd name="connsiteY2" fmla="*/ 2201229 h 4402459"/>
                <a:gd name="connsiteX3" fmla="*/ 207902 w 1979650"/>
                <a:gd name="connsiteY3" fmla="*/ 4375090 h 4402459"/>
                <a:gd name="connsiteX4" fmla="*/ 28575 w 1979650"/>
                <a:gd name="connsiteY4" fmla="*/ 4402459 h 4402459"/>
                <a:gd name="connsiteX5" fmla="*/ 0 w 1979650"/>
                <a:gd name="connsiteY5" fmla="*/ 2007808 h 4402459"/>
                <a:gd name="connsiteX6" fmla="*/ 28575 w 1979650"/>
                <a:gd name="connsiteY6" fmla="*/ 0 h 4402459"/>
                <a:gd name="connsiteX0" fmla="*/ 0 w 1979650"/>
                <a:gd name="connsiteY0" fmla="*/ 2007808 h 4402459"/>
                <a:gd name="connsiteX1" fmla="*/ 28575 w 1979650"/>
                <a:gd name="connsiteY1" fmla="*/ 0 h 4402459"/>
                <a:gd name="connsiteX2" fmla="*/ 207902 w 1979650"/>
                <a:gd name="connsiteY2" fmla="*/ 27368 h 4402459"/>
                <a:gd name="connsiteX3" fmla="*/ 1979650 w 1979650"/>
                <a:gd name="connsiteY3" fmla="*/ 2201229 h 4402459"/>
                <a:gd name="connsiteX4" fmla="*/ 207902 w 1979650"/>
                <a:gd name="connsiteY4" fmla="*/ 4375090 h 4402459"/>
                <a:gd name="connsiteX5" fmla="*/ 28575 w 1979650"/>
                <a:gd name="connsiteY5" fmla="*/ 4402459 h 4402459"/>
                <a:gd name="connsiteX6" fmla="*/ 91440 w 1979650"/>
                <a:gd name="connsiteY6" fmla="*/ 2099248 h 4402459"/>
                <a:gd name="connsiteX0" fmla="*/ 0 w 1979650"/>
                <a:gd name="connsiteY0" fmla="*/ 2007808 h 4402459"/>
                <a:gd name="connsiteX1" fmla="*/ 28575 w 1979650"/>
                <a:gd name="connsiteY1" fmla="*/ 0 h 4402459"/>
                <a:gd name="connsiteX2" fmla="*/ 207902 w 1979650"/>
                <a:gd name="connsiteY2" fmla="*/ 27368 h 4402459"/>
                <a:gd name="connsiteX3" fmla="*/ 1979650 w 1979650"/>
                <a:gd name="connsiteY3" fmla="*/ 2201229 h 4402459"/>
                <a:gd name="connsiteX4" fmla="*/ 207902 w 1979650"/>
                <a:gd name="connsiteY4" fmla="*/ 4375090 h 4402459"/>
                <a:gd name="connsiteX5" fmla="*/ 28575 w 1979650"/>
                <a:gd name="connsiteY5" fmla="*/ 4402459 h 4402459"/>
                <a:gd name="connsiteX0" fmla="*/ 0 w 1951075"/>
                <a:gd name="connsiteY0" fmla="*/ 0 h 4402459"/>
                <a:gd name="connsiteX1" fmla="*/ 179327 w 1951075"/>
                <a:gd name="connsiteY1" fmla="*/ 27368 h 4402459"/>
                <a:gd name="connsiteX2" fmla="*/ 1951075 w 1951075"/>
                <a:gd name="connsiteY2" fmla="*/ 2201229 h 4402459"/>
                <a:gd name="connsiteX3" fmla="*/ 179327 w 1951075"/>
                <a:gd name="connsiteY3" fmla="*/ 4375090 h 4402459"/>
                <a:gd name="connsiteX4" fmla="*/ 0 w 1951075"/>
                <a:gd name="connsiteY4" fmla="*/ 4402459 h 4402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1075" h="4402459">
                  <a:moveTo>
                    <a:pt x="0" y="0"/>
                  </a:moveTo>
                  <a:lnTo>
                    <a:pt x="179327" y="27368"/>
                  </a:lnTo>
                  <a:cubicBezTo>
                    <a:pt x="1190462" y="234276"/>
                    <a:pt x="1951075" y="1128927"/>
                    <a:pt x="1951075" y="2201229"/>
                  </a:cubicBezTo>
                  <a:cubicBezTo>
                    <a:pt x="1951075" y="3273531"/>
                    <a:pt x="1190462" y="4168182"/>
                    <a:pt x="179327" y="4375090"/>
                  </a:cubicBezTo>
                  <a:lnTo>
                    <a:pt x="0" y="4402459"/>
                  </a:lnTo>
                </a:path>
              </a:pathLst>
            </a:custGeom>
            <a:noFill/>
            <a:ln w="15875" cap="flat" cmpd="sng" algn="ctr">
              <a:solidFill>
                <a:schemeClr val="accent3">
                  <a:alpha val="10000"/>
                </a:scheme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1411296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CA5D348-1AC1-4F7D-8796-CB2E66F1688D}"/>
              </a:ext>
            </a:extLst>
          </p:cNvPr>
          <p:cNvSpPr>
            <a:spLocks noGrp="1"/>
          </p:cNvSpPr>
          <p:nvPr>
            <p:ph type="title"/>
          </p:nvPr>
        </p:nvSpPr>
        <p:spPr>
          <a:xfrm>
            <a:off x="540000" y="540000"/>
            <a:ext cx="8961352" cy="1068083"/>
          </a:xfrm>
        </p:spPr>
        <p:txBody>
          <a:bodyPr/>
          <a:lstStyle/>
          <a:p>
            <a:r>
              <a:rPr lang="fr-FR" dirty="0"/>
              <a:t>Modifiez le style du titre</a:t>
            </a:r>
          </a:p>
        </p:txBody>
      </p:sp>
      <p:sp>
        <p:nvSpPr>
          <p:cNvPr id="4" name="Espace réservé de la date 3">
            <a:extLst>
              <a:ext uri="{FF2B5EF4-FFF2-40B4-BE49-F238E27FC236}">
                <a16:creationId xmlns:a16="http://schemas.microsoft.com/office/drawing/2014/main" xmlns="" id="{3A7AC604-3EA4-4DC7-B1E4-1906B1FC2FF3}"/>
              </a:ext>
            </a:extLst>
          </p:cNvPr>
          <p:cNvSpPr>
            <a:spLocks noGrp="1"/>
          </p:cNvSpPr>
          <p:nvPr>
            <p:ph type="dt" sz="half" idx="10"/>
          </p:nvPr>
        </p:nvSpPr>
        <p:spPr/>
        <p:txBody>
          <a:bodyPr/>
          <a:lstStyle/>
          <a:p>
            <a:fld id="{F40950BD-8A80-476E-BD6A-24815EE53AC2}" type="datetime1">
              <a:rPr lang="fr-FR" smtClean="0"/>
              <a:t>21/01/2022</a:t>
            </a:fld>
            <a:endParaRPr lang="fr-FR"/>
          </a:p>
        </p:txBody>
      </p:sp>
      <p:sp>
        <p:nvSpPr>
          <p:cNvPr id="5" name="Espace réservé du pied de page 4">
            <a:extLst>
              <a:ext uri="{FF2B5EF4-FFF2-40B4-BE49-F238E27FC236}">
                <a16:creationId xmlns:a16="http://schemas.microsoft.com/office/drawing/2014/main" xmlns="" id="{B99C0182-12A1-40D5-936A-5497EC719FEB}"/>
              </a:ext>
            </a:extLst>
          </p:cNvPr>
          <p:cNvSpPr>
            <a:spLocks noGrp="1"/>
          </p:cNvSpPr>
          <p:nvPr>
            <p:ph type="ftr" sz="quarter" idx="11"/>
          </p:nvPr>
        </p:nvSpPr>
        <p:spPr/>
        <p:txBody>
          <a:bodyPr/>
          <a:lstStyle/>
          <a:p>
            <a:r>
              <a:rPr lang="fr-FR"/>
              <a:t>Secrétariat général pour l'investissement - Présentation</a:t>
            </a:r>
          </a:p>
        </p:txBody>
      </p:sp>
      <p:sp>
        <p:nvSpPr>
          <p:cNvPr id="6" name="Espace réservé du numéro de diapositive 5">
            <a:extLst>
              <a:ext uri="{FF2B5EF4-FFF2-40B4-BE49-F238E27FC236}">
                <a16:creationId xmlns:a16="http://schemas.microsoft.com/office/drawing/2014/main" xmlns="" id="{34483E3E-D4DF-43E7-84C2-67715B942C14}"/>
              </a:ext>
            </a:extLst>
          </p:cNvPr>
          <p:cNvSpPr>
            <a:spLocks noGrp="1"/>
          </p:cNvSpPr>
          <p:nvPr>
            <p:ph type="sldNum" sz="quarter" idx="12"/>
          </p:nvPr>
        </p:nvSpPr>
        <p:spPr/>
        <p:txBody>
          <a:bodyPr/>
          <a:lstStyle/>
          <a:p>
            <a:fld id="{6C02D038-4989-45BB-AD16-38E0E231338A}" type="slidenum">
              <a:rPr lang="fr-FR" smtClean="0"/>
              <a:t>‹N°›</a:t>
            </a:fld>
            <a:endParaRPr lang="fr-FR"/>
          </a:p>
        </p:txBody>
      </p:sp>
      <p:sp>
        <p:nvSpPr>
          <p:cNvPr id="7" name="Espace réservé du texte 6">
            <a:extLst>
              <a:ext uri="{FF2B5EF4-FFF2-40B4-BE49-F238E27FC236}">
                <a16:creationId xmlns:a16="http://schemas.microsoft.com/office/drawing/2014/main" xmlns="" id="{AA91631E-6EF0-4B58-9AC5-3BCD2A95FEE0}"/>
              </a:ext>
            </a:extLst>
          </p:cNvPr>
          <p:cNvSpPr>
            <a:spLocks noGrp="1"/>
          </p:cNvSpPr>
          <p:nvPr>
            <p:ph type="body" sz="quarter" idx="14"/>
          </p:nvPr>
        </p:nvSpPr>
        <p:spPr>
          <a:xfrm>
            <a:off x="539999" y="2267998"/>
            <a:ext cx="11113200" cy="384840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936815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8A6DE50D-4D1B-487C-AC7F-A37DEBC3766C}"/>
              </a:ext>
            </a:extLst>
          </p:cNvPr>
          <p:cNvSpPr>
            <a:spLocks noGrp="1"/>
          </p:cNvSpPr>
          <p:nvPr>
            <p:ph type="title"/>
          </p:nvPr>
        </p:nvSpPr>
        <p:spPr>
          <a:xfrm>
            <a:off x="540000" y="540000"/>
            <a:ext cx="8961352" cy="1068083"/>
          </a:xfrm>
          <a:prstGeom prst="rect">
            <a:avLst/>
          </a:prstGeom>
        </p:spPr>
        <p:txBody>
          <a:bodyPr vert="horz" lIns="0" tIns="0" rIns="0" bIns="0" rtlCol="0" anchor="t">
            <a:noAutofit/>
          </a:bodyPr>
          <a:lstStyle/>
          <a:p>
            <a:r>
              <a:rPr lang="fr-FR" dirty="0"/>
              <a:t>Modifiez le </a:t>
            </a:r>
            <a:br>
              <a:rPr lang="fr-FR" dirty="0"/>
            </a:br>
            <a:r>
              <a:rPr lang="fr-FR" dirty="0"/>
              <a:t>style du titre</a:t>
            </a:r>
          </a:p>
        </p:txBody>
      </p:sp>
      <p:sp>
        <p:nvSpPr>
          <p:cNvPr id="3" name="Espace réservé du texte 2">
            <a:extLst>
              <a:ext uri="{FF2B5EF4-FFF2-40B4-BE49-F238E27FC236}">
                <a16:creationId xmlns:a16="http://schemas.microsoft.com/office/drawing/2014/main" xmlns="" id="{4B3F4B84-25CB-4691-A0ED-00201C88C818}"/>
              </a:ext>
            </a:extLst>
          </p:cNvPr>
          <p:cNvSpPr>
            <a:spLocks noGrp="1"/>
          </p:cNvSpPr>
          <p:nvPr>
            <p:ph type="body" idx="1"/>
          </p:nvPr>
        </p:nvSpPr>
        <p:spPr>
          <a:xfrm>
            <a:off x="540000" y="2268000"/>
            <a:ext cx="11113838" cy="3848400"/>
          </a:xfrm>
          <a:prstGeom prst="rect">
            <a:avLst/>
          </a:prstGeom>
        </p:spPr>
        <p:txBody>
          <a:bodyPr vert="horz" lIns="0" tIns="0" rIns="0" bIns="0" rtlCol="0">
            <a:no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a:t>
            </a:r>
          </a:p>
          <a:p>
            <a:pPr lvl="6"/>
            <a:r>
              <a:rPr lang="fr-FR" dirty="0"/>
              <a:t>Sept</a:t>
            </a:r>
          </a:p>
          <a:p>
            <a:pPr lvl="7"/>
            <a:r>
              <a:rPr lang="fr-FR" dirty="0"/>
              <a:t>Huit</a:t>
            </a:r>
          </a:p>
          <a:p>
            <a:pPr lvl="8"/>
            <a:r>
              <a:rPr lang="fr-FR" dirty="0"/>
              <a:t>Neuf </a:t>
            </a:r>
          </a:p>
        </p:txBody>
      </p:sp>
      <p:sp>
        <p:nvSpPr>
          <p:cNvPr id="4" name="Espace réservé de la date 3">
            <a:extLst>
              <a:ext uri="{FF2B5EF4-FFF2-40B4-BE49-F238E27FC236}">
                <a16:creationId xmlns:a16="http://schemas.microsoft.com/office/drawing/2014/main" xmlns="" id="{72585B3A-0AE6-4965-9AD4-16CDEFB930A1}"/>
              </a:ext>
            </a:extLst>
          </p:cNvPr>
          <p:cNvSpPr>
            <a:spLocks noGrp="1"/>
          </p:cNvSpPr>
          <p:nvPr>
            <p:ph type="dt" sz="half" idx="2"/>
          </p:nvPr>
        </p:nvSpPr>
        <p:spPr>
          <a:xfrm>
            <a:off x="8908800" y="6511056"/>
            <a:ext cx="2743200" cy="153888"/>
          </a:xfrm>
          <a:prstGeom prst="rect">
            <a:avLst/>
          </a:prstGeom>
        </p:spPr>
        <p:txBody>
          <a:bodyPr vert="horz" lIns="0" tIns="0" rIns="0" bIns="0" rtlCol="0" anchor="ctr">
            <a:spAutoFit/>
          </a:bodyPr>
          <a:lstStyle>
            <a:lvl1pPr algn="r">
              <a:defRPr sz="1000" b="1">
                <a:solidFill>
                  <a:schemeClr val="tx1"/>
                </a:solidFill>
              </a:defRPr>
            </a:lvl1pPr>
          </a:lstStyle>
          <a:p>
            <a:pPr algn="r"/>
            <a:fld id="{B1DBD7BE-E450-4CC2-8E1E-183812F26560}" type="datetime1">
              <a:rPr lang="fr-FR" smtClean="0"/>
              <a:pPr algn="r"/>
              <a:t>21/01/2022</a:t>
            </a:fld>
            <a:endParaRPr lang="fr-FR" dirty="0"/>
          </a:p>
        </p:txBody>
      </p:sp>
      <p:sp>
        <p:nvSpPr>
          <p:cNvPr id="5" name="Espace réservé du pied de page 4">
            <a:extLst>
              <a:ext uri="{FF2B5EF4-FFF2-40B4-BE49-F238E27FC236}">
                <a16:creationId xmlns:a16="http://schemas.microsoft.com/office/drawing/2014/main" xmlns="" id="{BF3296DC-2BB8-4DEF-A00C-23621F190EF3}"/>
              </a:ext>
            </a:extLst>
          </p:cNvPr>
          <p:cNvSpPr>
            <a:spLocks noGrp="1"/>
          </p:cNvSpPr>
          <p:nvPr>
            <p:ph type="ftr" sz="quarter" idx="3"/>
          </p:nvPr>
        </p:nvSpPr>
        <p:spPr>
          <a:xfrm>
            <a:off x="538162" y="6511056"/>
            <a:ext cx="6480000" cy="153888"/>
          </a:xfrm>
          <a:prstGeom prst="rect">
            <a:avLst/>
          </a:prstGeom>
        </p:spPr>
        <p:txBody>
          <a:bodyPr vert="horz" lIns="0" tIns="0" rIns="0" bIns="0" rtlCol="0" anchor="ctr">
            <a:spAutoFit/>
          </a:bodyPr>
          <a:lstStyle>
            <a:lvl1pPr algn="l">
              <a:defRPr sz="1000" b="1">
                <a:solidFill>
                  <a:schemeClr val="tx1"/>
                </a:solidFill>
              </a:defRPr>
            </a:lvl1pPr>
          </a:lstStyle>
          <a:p>
            <a:pPr algn="l"/>
            <a:r>
              <a:rPr lang="fr-FR"/>
              <a:t>Secrétariat général pour l'investissement - Présentation</a:t>
            </a:r>
            <a:endParaRPr lang="fr-FR" dirty="0"/>
          </a:p>
        </p:txBody>
      </p:sp>
      <p:sp>
        <p:nvSpPr>
          <p:cNvPr id="6" name="Espace réservé du numéro de diapositive 5">
            <a:extLst>
              <a:ext uri="{FF2B5EF4-FFF2-40B4-BE49-F238E27FC236}">
                <a16:creationId xmlns:a16="http://schemas.microsoft.com/office/drawing/2014/main" xmlns="" id="{AFBFCA44-53F9-47B8-BA6C-5E4C4A054B86}"/>
              </a:ext>
            </a:extLst>
          </p:cNvPr>
          <p:cNvSpPr>
            <a:spLocks noGrp="1"/>
          </p:cNvSpPr>
          <p:nvPr>
            <p:ph type="sldNum" sz="quarter" idx="4"/>
          </p:nvPr>
        </p:nvSpPr>
        <p:spPr>
          <a:xfrm>
            <a:off x="10792590" y="6511056"/>
            <a:ext cx="650240" cy="153888"/>
          </a:xfrm>
          <a:prstGeom prst="rect">
            <a:avLst/>
          </a:prstGeom>
        </p:spPr>
        <p:txBody>
          <a:bodyPr vert="horz" wrap="square" lIns="0" tIns="0" rIns="0" bIns="0" rtlCol="0" anchor="ctr">
            <a:spAutoFit/>
          </a:bodyPr>
          <a:lstStyle>
            <a:lvl1pPr algn="r">
              <a:defRPr sz="1000" b="1">
                <a:solidFill>
                  <a:schemeClr val="tx1"/>
                </a:solidFill>
              </a:defRPr>
            </a:lvl1pPr>
          </a:lstStyle>
          <a:p>
            <a:fld id="{6C02D038-4989-45BB-AD16-38E0E231338A}" type="slidenum">
              <a:rPr lang="fr-FR" smtClean="0"/>
              <a:pPr/>
              <a:t>‹N°›</a:t>
            </a:fld>
            <a:endParaRPr lang="fr-FR" dirty="0"/>
          </a:p>
        </p:txBody>
      </p:sp>
      <p:sp>
        <p:nvSpPr>
          <p:cNvPr id="7" name="Ellipse 6">
            <a:extLst>
              <a:ext uri="{FF2B5EF4-FFF2-40B4-BE49-F238E27FC236}">
                <a16:creationId xmlns:a16="http://schemas.microsoft.com/office/drawing/2014/main" xmlns="" id="{0549381A-CAF3-4E1A-88B6-67DEEF9DBC85}"/>
              </a:ext>
            </a:extLst>
          </p:cNvPr>
          <p:cNvSpPr>
            <a:spLocks noChangeAspect="1"/>
          </p:cNvSpPr>
          <p:nvPr userDrawn="1"/>
        </p:nvSpPr>
        <p:spPr>
          <a:xfrm>
            <a:off x="11545838" y="6534000"/>
            <a:ext cx="108000" cy="1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FR"/>
          </a:p>
        </p:txBody>
      </p:sp>
      <p:cxnSp>
        <p:nvCxnSpPr>
          <p:cNvPr id="14" name="Connecteur droit 13">
            <a:extLst>
              <a:ext uri="{FF2B5EF4-FFF2-40B4-BE49-F238E27FC236}">
                <a16:creationId xmlns:a16="http://schemas.microsoft.com/office/drawing/2014/main" xmlns="" id="{D7DBB911-5E2F-465B-AB7B-52BB437A4B6D}"/>
              </a:ext>
            </a:extLst>
          </p:cNvPr>
          <p:cNvCxnSpPr>
            <a:cxnSpLocks/>
          </p:cNvCxnSpPr>
          <p:nvPr userDrawn="1"/>
        </p:nvCxnSpPr>
        <p:spPr bwMode="gray">
          <a:xfrm>
            <a:off x="538163" y="6318000"/>
            <a:ext cx="11113837"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e 9">
            <a:extLst>
              <a:ext uri="{FF2B5EF4-FFF2-40B4-BE49-F238E27FC236}">
                <a16:creationId xmlns:a16="http://schemas.microsoft.com/office/drawing/2014/main" xmlns="" id="{FE612FD9-BDB7-4BF4-AF45-B268FC47A720}"/>
              </a:ext>
            </a:extLst>
          </p:cNvPr>
          <p:cNvGrpSpPr/>
          <p:nvPr userDrawn="1"/>
        </p:nvGrpSpPr>
        <p:grpSpPr>
          <a:xfrm>
            <a:off x="10061357" y="512156"/>
            <a:ext cx="1592481" cy="198907"/>
            <a:chOff x="10061357" y="512156"/>
            <a:chExt cx="1592481" cy="198907"/>
          </a:xfrm>
        </p:grpSpPr>
        <p:sp>
          <p:nvSpPr>
            <p:cNvPr id="9" name="Forme libre : forme 8">
              <a:extLst>
                <a:ext uri="{FF2B5EF4-FFF2-40B4-BE49-F238E27FC236}">
                  <a16:creationId xmlns:a16="http://schemas.microsoft.com/office/drawing/2014/main" xmlns="" id="{20FE8B89-46E2-4A7C-A774-76FA05A9F307}"/>
                </a:ext>
              </a:extLst>
            </p:cNvPr>
            <p:cNvSpPr>
              <a:spLocks noChangeAspect="1"/>
            </p:cNvSpPr>
            <p:nvPr userDrawn="1"/>
          </p:nvSpPr>
          <p:spPr>
            <a:xfrm>
              <a:off x="11189201" y="540544"/>
              <a:ext cx="464637" cy="170519"/>
            </a:xfrm>
            <a:custGeom>
              <a:avLst/>
              <a:gdLst>
                <a:gd name="connsiteX0" fmla="*/ 0 w 464637"/>
                <a:gd name="connsiteY0" fmla="*/ 0 h 170519"/>
                <a:gd name="connsiteX1" fmla="*/ 0 w 464637"/>
                <a:gd name="connsiteY1" fmla="*/ 82673 h 170519"/>
                <a:gd name="connsiteX2" fmla="*/ 381965 w 464637"/>
                <a:gd name="connsiteY2" fmla="*/ 82673 h 170519"/>
                <a:gd name="connsiteX3" fmla="*/ 381965 w 464637"/>
                <a:gd name="connsiteY3" fmla="*/ 170520 h 170519"/>
                <a:gd name="connsiteX4" fmla="*/ 464638 w 464637"/>
                <a:gd name="connsiteY4" fmla="*/ 170520 h 170519"/>
                <a:gd name="connsiteX5" fmla="*/ 464638 w 464637"/>
                <a:gd name="connsiteY5" fmla="*/ 0 h 170519"/>
                <a:gd name="connsiteX6" fmla="*/ 0 w 464637"/>
                <a:gd name="connsiteY6" fmla="*/ 0 h 17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637" h="170519">
                  <a:moveTo>
                    <a:pt x="0" y="0"/>
                  </a:moveTo>
                  <a:lnTo>
                    <a:pt x="0" y="82673"/>
                  </a:lnTo>
                  <a:lnTo>
                    <a:pt x="381965" y="82673"/>
                  </a:lnTo>
                  <a:lnTo>
                    <a:pt x="381965" y="170520"/>
                  </a:lnTo>
                  <a:lnTo>
                    <a:pt x="464638" y="170520"/>
                  </a:lnTo>
                  <a:lnTo>
                    <a:pt x="464638" y="0"/>
                  </a:lnTo>
                  <a:lnTo>
                    <a:pt x="0" y="0"/>
                  </a:lnTo>
                  <a:close/>
                </a:path>
              </a:pathLst>
            </a:custGeom>
            <a:solidFill>
              <a:schemeClr val="accent1"/>
            </a:solidFill>
            <a:ln w="12700" cap="flat">
              <a:noFill/>
              <a:prstDash val="solid"/>
              <a:miter/>
            </a:ln>
          </p:spPr>
          <p:txBody>
            <a:bodyPr rtlCol="0" anchor="ctr"/>
            <a:lstStyle/>
            <a:p>
              <a:endParaRPr lang="fr-FR"/>
            </a:p>
          </p:txBody>
        </p:sp>
        <p:sp>
          <p:nvSpPr>
            <p:cNvPr id="8" name="ZoneTexte 7">
              <a:extLst>
                <a:ext uri="{FF2B5EF4-FFF2-40B4-BE49-F238E27FC236}">
                  <a16:creationId xmlns:a16="http://schemas.microsoft.com/office/drawing/2014/main" xmlns="" id="{ED79AA6D-2F37-4C4B-81C1-743DD51074BD}"/>
                </a:ext>
              </a:extLst>
            </p:cNvPr>
            <p:cNvSpPr txBox="1"/>
            <p:nvPr userDrawn="1"/>
          </p:nvSpPr>
          <p:spPr>
            <a:xfrm>
              <a:off x="10061357" y="512156"/>
              <a:ext cx="1102866" cy="138499"/>
            </a:xfrm>
            <a:prstGeom prst="rect">
              <a:avLst/>
            </a:prstGeom>
            <a:noFill/>
          </p:spPr>
          <p:txBody>
            <a:bodyPr wrap="none" lIns="0" tIns="0" rIns="0" bIns="0" rtlCol="0">
              <a:spAutoFit/>
            </a:bodyPr>
            <a:lstStyle/>
            <a:p>
              <a:pPr algn="r"/>
              <a:r>
                <a:rPr lang="fr-FR" sz="900" b="1" cap="all" baseline="0" dirty="0">
                  <a:solidFill>
                    <a:schemeClr val="accent1"/>
                  </a:solidFill>
                </a:rPr>
                <a:t>Investir l’avenir</a:t>
              </a:r>
            </a:p>
          </p:txBody>
        </p:sp>
      </p:grpSp>
    </p:spTree>
    <p:extLst>
      <p:ext uri="{BB962C8B-B14F-4D97-AF65-F5344CB8AC3E}">
        <p14:creationId xmlns:p14="http://schemas.microsoft.com/office/powerpoint/2010/main" val="788181152"/>
      </p:ext>
    </p:extLst>
  </p:cSld>
  <p:clrMap bg1="lt1" tx1="dk1" bg2="lt2" tx2="dk2" accent1="accent1" accent2="accent2" accent3="accent3" accent4="accent4" accent5="accent5" accent6="accent6" hlink="hlink" folHlink="folHlink"/>
  <p:sldLayoutIdLst>
    <p:sldLayoutId id="2147483660" r:id="rId1"/>
    <p:sldLayoutId id="2147483668" r:id="rId2"/>
    <p:sldLayoutId id="2147483664" r:id="rId3"/>
    <p:sldLayoutId id="2147483670" r:id="rId4"/>
    <p:sldLayoutId id="2147483673" r:id="rId5"/>
    <p:sldLayoutId id="2147483674" r:id="rId6"/>
    <p:sldLayoutId id="2147483666" r:id="rId7"/>
    <p:sldLayoutId id="2147483676" r:id="rId8"/>
    <p:sldLayoutId id="2147483650" r:id="rId9"/>
    <p:sldLayoutId id="2147483661" r:id="rId10"/>
    <p:sldLayoutId id="2147483663" r:id="rId11"/>
    <p:sldLayoutId id="2147483654" r:id="rId12"/>
    <p:sldLayoutId id="2147483655" r:id="rId13"/>
    <p:sldLayoutId id="2147483675" r:id="rId14"/>
    <p:sldLayoutId id="2147483665" r:id="rId15"/>
    <p:sldLayoutId id="2147483669" r:id="rId16"/>
    <p:sldLayoutId id="2147483649" r:id="rId17"/>
    <p:sldLayoutId id="2147483667" r:id="rId18"/>
    <p:sldLayoutId id="2147483671" r:id="rId19"/>
    <p:sldLayoutId id="2147483662" r:id="rId20"/>
  </p:sldLayoutIdLst>
  <p:hf hdr="0" dt="0"/>
  <p:txStyles>
    <p:titleStyle>
      <a:lvl1pPr algn="l" defTabSz="914400" rtl="0" eaLnBrk="1" latinLnBrk="0" hangingPunct="1">
        <a:lnSpc>
          <a:spcPct val="85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A4A3A4"/>
          </p15:clr>
        </p15:guide>
        <p15:guide id="2" pos="3840" userDrawn="1">
          <p15:clr>
            <a:srgbClr val="A4A3A4"/>
          </p15:clr>
        </p15:guide>
        <p15:guide id="3" pos="339" userDrawn="1">
          <p15:clr>
            <a:srgbClr val="A4A3A4"/>
          </p15:clr>
        </p15:guide>
        <p15:guide id="4" pos="7341" userDrawn="1">
          <p15:clr>
            <a:srgbClr val="A4A3A4"/>
          </p15:clr>
        </p15:guide>
        <p15:guide id="5" orient="horz" pos="339" userDrawn="1">
          <p15:clr>
            <a:srgbClr val="A4A3A4"/>
          </p15:clr>
        </p15:guide>
        <p15:guide id="6" orient="horz" pos="3981"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hyperlink" Target="https://www.bpifrance.fr/nos-appels-a-projets-concours/appel-a-projets-innover-pour-reussir-la-transition-agroecologique" TargetMode="Externa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hyperlink" Target="https://www.gouvernement.fr/sites/default/files/contenu/piece-jointe/2021/03/20210219_aap_-_ia_-_briques_et_demonstrateurs_hydrogene_vf_post_copil_04mars_002.pdf" TargetMode="Externa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hyperlink" Target="https://agirpourlatransition.ademe.fr/entreprises/aides-financieres/20210726/carb-aero2021-154" TargetMode="Externa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hyperlink" Target="https://www.bpifrance.fr/nos-appels-a-projets-concours/appel-a-projets-solutions-innovantes-pour-la-gestion-des-matieres-et-dechets-radioactifs-et-la-recherche-dalternatives-au-stockage-geologique-profond" TargetMode="Externa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hyperlink" Target="https://agirpourlatransition.ademe.fr/entreprises/aides-financieres/20210728/pia4-rrr2021-153https:/agirpourlatransition.ademe.fr/entreprises/dispositif-aide/20210728/pia4-rrr2021-153" TargetMode="Externa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hyperlink" Target="https://www.bpifrance.fr/nos-appels-a-projets-concours/appel-a-projets-innovations-en-biotherapies" TargetMode="Externa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hyperlink" Target="https://sp2013.inserm.fr/sites/eva/appels-a-projets/Pages/Programme-prioritaire-de-recherche-(PPR)-Antibior%C3%A9sistance.aspx" TargetMode="Externa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hyperlink" Target="https://www.bpifrance.fr/nos-appels-a-projets-concours/appel-a-projets-evaluation-du-benefice-medical-et/ou-economique-des-dispositifs-medicaux-numeriques-ou-a-base-dintelligence-artificielle"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hyperlink" Target="https://anr.fr/fr/detail/call/competences-et-metiers-davenir-cma-appel-a-manifestation-dinteret-2021-2025/" TargetMode="Externa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hyperlink" Target="https://cdcinvestissementsdavenir.achatpublic.com/sdm/ent/gen/ent_detail.do?selected=0&amp;PCSLID=CSL_2021_1BXsudcZKw" TargetMode="Externa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hyperlink" Target="https://cdcinvestissementsdavenir.achatpublic.com/sdm/ent/gen/ent_detail.do?selected=0&amp;PCSLID=CSL_2021_U8LI9tvu55" TargetMode="Externa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hyperlink" Target="https://www.anru.fr/boussole-des-jeunes" TargetMode="Externa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hyperlink" Target="https://cdcinvestissementsdavenir.achatpublic.com/sdm/ent/gen/ent_detail.do?PCSLID=CSL_2021_2E3WrRgGgP" TargetMode="Externa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hyperlink" Target="https://www.bpifrance.fr/nos-appels-a-projets-concours/appel-a-projets-soutien-aux-projets-de-diversification-des-sous-traitants-de-filiere-automobile" TargetMode="Externa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hyperlink" Target="https://www.bpifrance.fr/nos-appels-a-projets-concours/appel-a-projets-france-2030-premiere-usine" TargetMode="Externa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hyperlink" Target="https://www.bpifrance.fr/nos-appels-a-projets-concours/appel-a-projets-concours-dinnovation-i-nov"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hyperlink" Target="https://www.bpifrance.fr/catalogue-offres/soutien-a-linnovation/aide-au-developpement-deeptech" TargetMode="Externa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hyperlink" Target="https://www.bpifrance.fr/catalogue-offres/soutien-a-linnovation/bourse-french-tech" TargetMode="Externa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hyperlink" Target="https://www.bpifrance.fr/nos-appels-a-projets-concours/concours-dinnovation-i-lab" TargetMode="Externa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hyperlink" Target="https://www.gouvernement.fr/sites/default/files/contenu/piece-jointe/2022/01/cahier_des_charges_aap_metaux_critiques.pdf" TargetMode="Externa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hyperlink" Target="https://www.bpifrance.fr/nos-appels-a-projets-concours/appel-a-manifestation-dinterets-corimer-2022" TargetMode="Externa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hyperlink" Target="https://www.bpifrance.fr/nos-appels-a-projets-concours/appel-a-projets-i-demo" TargetMode="Externa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hyperlink" Target="https://www.bpifrance.fr/nos-appels-a-projets-concours/appel-a-projets-relatif-a-la-strategie-dacceleration-batteries-solutions-et-technologies-innovantes-pour-les-batteries" TargetMode="Externa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hyperlink" Target="https://www.bpifrance.fr/nos-appels-a-projets-concours/appel-a-projets-mobilites-routieres-automatisees-infrastructures-de-services-connectees-et-bas-carbone" TargetMode="Externa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hyperlink" Target="https://agirpourlatransition.ademe.fr/entreprises/aides-financieres/20211021/logistique2021-188" TargetMode="Externa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hyperlink" Target="https://www.bpifrance.fr/nos-appels-a-projets-concours/appel-a-projets-relatif-a-la-strategie-dacceleration-sur-la-5g-et-les-futures-technologies-de-reseaux-de-telecommunications" TargetMode="Externa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hyperlink" Target="https://www.bpifrance.fr/nos-appels-a-projets-concours/appel-a-projets-developpement-de-technologies-innovantes-critiques" TargetMode="Externa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hyperlink" Target="https://www.bpifrance.fr/nos-appels-a-projets-concours/appel-a-manifestation-dinteret-strategie-nationale-cyber-projets-daccelerateur-cyber" TargetMode="Externa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hyperlink" Target="https://www.gouvernement.fr/sites/default/files/contenu/piece-jointe/2021/01/cahier_des_charges_pfthd-rip_vdecembre2020_relance_vfpropre.pdf" TargetMode="Externa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hyperlink" Target="https://www.bpifrance.fr/nos-actualites/fonds-french-tech-acceleration-appel-a-manifestation-dinteret" TargetMode="Externa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hyperlink" Target="https://www.gouvernement.fr/investissements-d-avenir-lancement-d-un-appel-a-manifestation-d-interet-demonstrateurs-de-la-ville" TargetMode="Externa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hyperlink" Target="https://agirpourlatransition.ademe.fr/entreprises/aides-financieres/20211213/sepac2021-204" TargetMode="Externa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hyperlink" Target="https://agirpourlatransition.ademe.fr/entreprises/aides-financieres/20211126/mixite2021-203" TargetMode="Externa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hyperlink" Target="https://agirpourlatransition.ademe.fr/entreprises/aides-financieres/20210716/scb2021-152"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hyperlink" Target="https://cdcinvestissementsdavenir.achatpublic.com/sdm/ent/gen/ent_detail.do?selected=0&amp;PCSLID=CSL_2021_CCeO-Mc0lg" TargetMode="Externa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hyperlink" Target="https://anr.fr/fr/detail/call/excellences-sous-toutes-ses-formes-excellences-appel-a-projets-2021-vague-2/" TargetMode="Externa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hyperlink" Target="https://anr.fr/fr/detail/call/acceleration-des-strategies-de-developpement-des-etablissements-denseignement-superieur-et-de-reche/" TargetMode="Externa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hyperlink" Target="https://anr.fr/fr/detail/call/programmes-et-equipements-prioritaires-de-recherche-exploratoires-appel-a-programmes-vague-2-2/" TargetMode="Externa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hyperlink" Target="https://www.bpifrance.fr/nos-appels-a-projets-concours/appel-a-projets-spatial-developpement-de-mini-et-micro-lanceurs" TargetMode="Externa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hyperlink" Target="https://anr.fr/fr/detail/call/maturation-pre-maturation-appel-a-propositions/" TargetMode="Externa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hyperlink" Target="https://www.demarches-simplifiees.fr/commencer/appel-a-candidature-concours-i-phd"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hyperlink" Target="https://cdcinvestissementsdavenir.achatpublic.com/sdm/ent/gen/ent_detail.do?PCSLID=CSL_2021_M_-Plkzxr3" TargetMode="Externa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hyperlink" Target="https://agirpourlatransition.ademe.fr/entreprises/aides-financieres/20210728/ami-ddf2021-164" TargetMode="Externa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hyperlink" Target="https://www.culture.gouv.fr/Aides-demarches/Appels-a-projets/Appel-a-Manifestations-d-Interet-Culture-Patrimoine-et-Numerique" TargetMode="Externa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hyperlink" Target="https://anr.fr/fr/detail/call/developper-les-proteines-vegetales-et-diversifier-les-sources-de-proteines-volet-1-proteines-d/" TargetMode="Externa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hyperlink" Target="https://www.bpifrance.fr/nos-appels-a-projets-concours/appel-a-projets-financement-des-preseries-dinnovations-technologiques-liees-aux-equipements-agricoles" TargetMode="Externa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hyperlink" Target="https://www.bpifrance.fr/nos-appels-a-projets-concours/appel-a-projets-besoins-alimentaires-de-demain"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e 12">
            <a:extLst>
              <a:ext uri="{FF2B5EF4-FFF2-40B4-BE49-F238E27FC236}">
                <a16:creationId xmlns:a16="http://schemas.microsoft.com/office/drawing/2014/main" xmlns="" id="{0EEC2C4C-2ABE-45A7-89DC-A7C475FB4083}"/>
              </a:ext>
            </a:extLst>
          </p:cNvPr>
          <p:cNvGrpSpPr>
            <a:grpSpLocks noChangeAspect="1"/>
          </p:cNvGrpSpPr>
          <p:nvPr/>
        </p:nvGrpSpPr>
        <p:grpSpPr>
          <a:xfrm>
            <a:off x="10669988" y="538163"/>
            <a:ext cx="983849" cy="983849"/>
            <a:chOff x="5195887" y="2528887"/>
            <a:chExt cx="1800225" cy="1800225"/>
          </a:xfrm>
        </p:grpSpPr>
        <p:sp>
          <p:nvSpPr>
            <p:cNvPr id="14" name="Forme libre : forme 13">
              <a:extLst>
                <a:ext uri="{FF2B5EF4-FFF2-40B4-BE49-F238E27FC236}">
                  <a16:creationId xmlns:a16="http://schemas.microsoft.com/office/drawing/2014/main" xmlns="" id="{7C85C0E9-4C1A-4BA7-8986-8ED37E4E0448}"/>
                </a:ext>
              </a:extLst>
            </p:cNvPr>
            <p:cNvSpPr/>
            <p:nvPr/>
          </p:nvSpPr>
          <p:spPr>
            <a:xfrm>
              <a:off x="5195887" y="2528887"/>
              <a:ext cx="1800225" cy="1800225"/>
            </a:xfrm>
            <a:custGeom>
              <a:avLst/>
              <a:gdLst>
                <a:gd name="connsiteX0" fmla="*/ 900113 w 1800225"/>
                <a:gd name="connsiteY0" fmla="*/ 0 h 1800225"/>
                <a:gd name="connsiteX1" fmla="*/ 0 w 1800225"/>
                <a:gd name="connsiteY1" fmla="*/ 900113 h 1800225"/>
                <a:gd name="connsiteX2" fmla="*/ 900113 w 1800225"/>
                <a:gd name="connsiteY2" fmla="*/ 1800225 h 1800225"/>
                <a:gd name="connsiteX3" fmla="*/ 1800225 w 1800225"/>
                <a:gd name="connsiteY3" fmla="*/ 900113 h 1800225"/>
                <a:gd name="connsiteX4" fmla="*/ 900113 w 1800225"/>
                <a:gd name="connsiteY4" fmla="*/ 0 h 1800225"/>
                <a:gd name="connsiteX5" fmla="*/ 900113 w 1800225"/>
                <a:gd name="connsiteY5" fmla="*/ 1724978 h 1800225"/>
                <a:gd name="connsiteX6" fmla="*/ 75248 w 1800225"/>
                <a:gd name="connsiteY6" fmla="*/ 900113 h 1800225"/>
                <a:gd name="connsiteX7" fmla="*/ 900113 w 1800225"/>
                <a:gd name="connsiteY7" fmla="*/ 75248 h 1800225"/>
                <a:gd name="connsiteX8" fmla="*/ 1724978 w 1800225"/>
                <a:gd name="connsiteY8" fmla="*/ 900113 h 1800225"/>
                <a:gd name="connsiteX9" fmla="*/ 900113 w 1800225"/>
                <a:gd name="connsiteY9" fmla="*/ 1724978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25" h="1800225">
                  <a:moveTo>
                    <a:pt x="900113" y="0"/>
                  </a:moveTo>
                  <a:cubicBezTo>
                    <a:pt x="402908" y="0"/>
                    <a:pt x="0" y="402908"/>
                    <a:pt x="0" y="900113"/>
                  </a:cubicBezTo>
                  <a:cubicBezTo>
                    <a:pt x="0" y="1397318"/>
                    <a:pt x="402908" y="1800225"/>
                    <a:pt x="900113" y="1800225"/>
                  </a:cubicBezTo>
                  <a:cubicBezTo>
                    <a:pt x="1397318" y="1800225"/>
                    <a:pt x="1800225" y="1397318"/>
                    <a:pt x="1800225" y="900113"/>
                  </a:cubicBezTo>
                  <a:cubicBezTo>
                    <a:pt x="1800225" y="402908"/>
                    <a:pt x="1397318" y="0"/>
                    <a:pt x="900113" y="0"/>
                  </a:cubicBezTo>
                  <a:close/>
                  <a:moveTo>
                    <a:pt x="900113" y="1724978"/>
                  </a:moveTo>
                  <a:cubicBezTo>
                    <a:pt x="444818" y="1724978"/>
                    <a:pt x="75248" y="1355408"/>
                    <a:pt x="75248" y="900113"/>
                  </a:cubicBezTo>
                  <a:cubicBezTo>
                    <a:pt x="75248" y="444818"/>
                    <a:pt x="444818" y="75248"/>
                    <a:pt x="900113" y="75248"/>
                  </a:cubicBezTo>
                  <a:cubicBezTo>
                    <a:pt x="1355408" y="75248"/>
                    <a:pt x="1724978" y="444818"/>
                    <a:pt x="1724978" y="900113"/>
                  </a:cubicBezTo>
                  <a:cubicBezTo>
                    <a:pt x="1724978" y="1355408"/>
                    <a:pt x="1355408" y="1724978"/>
                    <a:pt x="900113" y="1724978"/>
                  </a:cubicBezTo>
                  <a:close/>
                </a:path>
              </a:pathLst>
            </a:custGeom>
            <a:solidFill>
              <a:schemeClr val="accent3"/>
            </a:solidFill>
            <a:ln w="9525" cap="flat">
              <a:noFill/>
              <a:prstDash val="solid"/>
              <a:miter/>
            </a:ln>
          </p:spPr>
          <p:txBody>
            <a:bodyPr rtlCol="0" anchor="ctr"/>
            <a:lstStyle/>
            <a:p>
              <a:endParaRPr lang="fr-FR"/>
            </a:p>
          </p:txBody>
        </p:sp>
        <p:sp>
          <p:nvSpPr>
            <p:cNvPr id="15" name="Forme libre : forme 14">
              <a:extLst>
                <a:ext uri="{FF2B5EF4-FFF2-40B4-BE49-F238E27FC236}">
                  <a16:creationId xmlns:a16="http://schemas.microsoft.com/office/drawing/2014/main" xmlns="" id="{2C8E6A27-8D2D-46BE-863B-F45532F003AD}"/>
                </a:ext>
              </a:extLst>
            </p:cNvPr>
            <p:cNvSpPr/>
            <p:nvPr/>
          </p:nvSpPr>
          <p:spPr>
            <a:xfrm>
              <a:off x="5587363" y="2920363"/>
              <a:ext cx="1017270" cy="1017270"/>
            </a:xfrm>
            <a:custGeom>
              <a:avLst/>
              <a:gdLst>
                <a:gd name="connsiteX0" fmla="*/ 7620 w 1017270"/>
                <a:gd name="connsiteY0" fmla="*/ 595312 h 1017270"/>
                <a:gd name="connsiteX1" fmla="*/ 90487 w 1017270"/>
                <a:gd name="connsiteY1" fmla="*/ 611505 h 1017270"/>
                <a:gd name="connsiteX2" fmla="*/ 129540 w 1017270"/>
                <a:gd name="connsiteY2" fmla="*/ 630555 h 1017270"/>
                <a:gd name="connsiteX3" fmla="*/ 145733 w 1017270"/>
                <a:gd name="connsiteY3" fmla="*/ 642937 h 1017270"/>
                <a:gd name="connsiteX4" fmla="*/ 172403 w 1017270"/>
                <a:gd name="connsiteY4" fmla="*/ 644842 h 1017270"/>
                <a:gd name="connsiteX5" fmla="*/ 180022 w 1017270"/>
                <a:gd name="connsiteY5" fmla="*/ 644842 h 1017270"/>
                <a:gd name="connsiteX6" fmla="*/ 244793 w 1017270"/>
                <a:gd name="connsiteY6" fmla="*/ 614362 h 1017270"/>
                <a:gd name="connsiteX7" fmla="*/ 247650 w 1017270"/>
                <a:gd name="connsiteY7" fmla="*/ 616267 h 1017270"/>
                <a:gd name="connsiteX8" fmla="*/ 233362 w 1017270"/>
                <a:gd name="connsiteY8" fmla="*/ 654367 h 1017270"/>
                <a:gd name="connsiteX9" fmla="*/ 235268 w 1017270"/>
                <a:gd name="connsiteY9" fmla="*/ 661035 h 1017270"/>
                <a:gd name="connsiteX10" fmla="*/ 238125 w 1017270"/>
                <a:gd name="connsiteY10" fmla="*/ 661035 h 1017270"/>
                <a:gd name="connsiteX11" fmla="*/ 235268 w 1017270"/>
                <a:gd name="connsiteY11" fmla="*/ 662939 h 1017270"/>
                <a:gd name="connsiteX12" fmla="*/ 241935 w 1017270"/>
                <a:gd name="connsiteY12" fmla="*/ 665797 h 1017270"/>
                <a:gd name="connsiteX13" fmla="*/ 220980 w 1017270"/>
                <a:gd name="connsiteY13" fmla="*/ 675322 h 1017270"/>
                <a:gd name="connsiteX14" fmla="*/ 225743 w 1017270"/>
                <a:gd name="connsiteY14" fmla="*/ 677227 h 1017270"/>
                <a:gd name="connsiteX15" fmla="*/ 216217 w 1017270"/>
                <a:gd name="connsiteY15" fmla="*/ 681989 h 1017270"/>
                <a:gd name="connsiteX16" fmla="*/ 219075 w 1017270"/>
                <a:gd name="connsiteY16" fmla="*/ 683895 h 1017270"/>
                <a:gd name="connsiteX17" fmla="*/ 216217 w 1017270"/>
                <a:gd name="connsiteY17" fmla="*/ 685800 h 1017270"/>
                <a:gd name="connsiteX18" fmla="*/ 216217 w 1017270"/>
                <a:gd name="connsiteY18" fmla="*/ 690562 h 1017270"/>
                <a:gd name="connsiteX19" fmla="*/ 206692 w 1017270"/>
                <a:gd name="connsiteY19" fmla="*/ 695325 h 1017270"/>
                <a:gd name="connsiteX20" fmla="*/ 223837 w 1017270"/>
                <a:gd name="connsiteY20" fmla="*/ 695325 h 1017270"/>
                <a:gd name="connsiteX21" fmla="*/ 175260 w 1017270"/>
                <a:gd name="connsiteY21" fmla="*/ 715327 h 1017270"/>
                <a:gd name="connsiteX22" fmla="*/ 172403 w 1017270"/>
                <a:gd name="connsiteY22" fmla="*/ 720089 h 1017270"/>
                <a:gd name="connsiteX23" fmla="*/ 184785 w 1017270"/>
                <a:gd name="connsiteY23" fmla="*/ 718185 h 1017270"/>
                <a:gd name="connsiteX24" fmla="*/ 117158 w 1017270"/>
                <a:gd name="connsiteY24" fmla="*/ 756285 h 1017270"/>
                <a:gd name="connsiteX25" fmla="*/ 114300 w 1017270"/>
                <a:gd name="connsiteY25" fmla="*/ 762952 h 1017270"/>
                <a:gd name="connsiteX26" fmla="*/ 107633 w 1017270"/>
                <a:gd name="connsiteY26" fmla="*/ 762952 h 1017270"/>
                <a:gd name="connsiteX27" fmla="*/ 102870 w 1017270"/>
                <a:gd name="connsiteY27" fmla="*/ 772477 h 1017270"/>
                <a:gd name="connsiteX28" fmla="*/ 124777 w 1017270"/>
                <a:gd name="connsiteY28" fmla="*/ 772477 h 1017270"/>
                <a:gd name="connsiteX29" fmla="*/ 118110 w 1017270"/>
                <a:gd name="connsiteY29" fmla="*/ 774382 h 1017270"/>
                <a:gd name="connsiteX30" fmla="*/ 115252 w 1017270"/>
                <a:gd name="connsiteY30" fmla="*/ 777239 h 1017270"/>
                <a:gd name="connsiteX31" fmla="*/ 110490 w 1017270"/>
                <a:gd name="connsiteY31" fmla="*/ 777239 h 1017270"/>
                <a:gd name="connsiteX32" fmla="*/ 103822 w 1017270"/>
                <a:gd name="connsiteY32" fmla="*/ 786764 h 1017270"/>
                <a:gd name="connsiteX33" fmla="*/ 96202 w 1017270"/>
                <a:gd name="connsiteY33" fmla="*/ 789622 h 1017270"/>
                <a:gd name="connsiteX34" fmla="*/ 200025 w 1017270"/>
                <a:gd name="connsiteY34" fmla="*/ 770572 h 1017270"/>
                <a:gd name="connsiteX35" fmla="*/ 269558 w 1017270"/>
                <a:gd name="connsiteY35" fmla="*/ 718185 h 1017270"/>
                <a:gd name="connsiteX36" fmla="*/ 271462 w 1017270"/>
                <a:gd name="connsiteY36" fmla="*/ 720089 h 1017270"/>
                <a:gd name="connsiteX37" fmla="*/ 244793 w 1017270"/>
                <a:gd name="connsiteY37" fmla="*/ 756285 h 1017270"/>
                <a:gd name="connsiteX38" fmla="*/ 220980 w 1017270"/>
                <a:gd name="connsiteY38" fmla="*/ 772477 h 1017270"/>
                <a:gd name="connsiteX39" fmla="*/ 206692 w 1017270"/>
                <a:gd name="connsiteY39" fmla="*/ 782002 h 1017270"/>
                <a:gd name="connsiteX40" fmla="*/ 94297 w 1017270"/>
                <a:gd name="connsiteY40" fmla="*/ 803910 h 1017270"/>
                <a:gd name="connsiteX41" fmla="*/ 45720 w 1017270"/>
                <a:gd name="connsiteY41" fmla="*/ 720089 h 1017270"/>
                <a:gd name="connsiteX42" fmla="*/ 136208 w 1017270"/>
                <a:gd name="connsiteY42" fmla="*/ 690562 h 1017270"/>
                <a:gd name="connsiteX43" fmla="*/ 17145 w 1017270"/>
                <a:gd name="connsiteY43" fmla="*/ 640080 h 1017270"/>
                <a:gd name="connsiteX44" fmla="*/ 7620 w 1017270"/>
                <a:gd name="connsiteY44" fmla="*/ 595312 h 1017270"/>
                <a:gd name="connsiteX45" fmla="*/ 89535 w 1017270"/>
                <a:gd name="connsiteY45" fmla="*/ 561975 h 1017270"/>
                <a:gd name="connsiteX46" fmla="*/ 105727 w 1017270"/>
                <a:gd name="connsiteY46" fmla="*/ 561975 h 1017270"/>
                <a:gd name="connsiteX47" fmla="*/ 24765 w 1017270"/>
                <a:gd name="connsiteY47" fmla="*/ 578167 h 1017270"/>
                <a:gd name="connsiteX48" fmla="*/ 5715 w 1017270"/>
                <a:gd name="connsiteY48" fmla="*/ 582930 h 1017270"/>
                <a:gd name="connsiteX49" fmla="*/ 4762 w 1017270"/>
                <a:gd name="connsiteY49" fmla="*/ 576262 h 1017270"/>
                <a:gd name="connsiteX50" fmla="*/ 21907 w 1017270"/>
                <a:gd name="connsiteY50" fmla="*/ 571500 h 1017270"/>
                <a:gd name="connsiteX51" fmla="*/ 89535 w 1017270"/>
                <a:gd name="connsiteY51" fmla="*/ 561975 h 1017270"/>
                <a:gd name="connsiteX52" fmla="*/ 758905 w 1017270"/>
                <a:gd name="connsiteY52" fmla="*/ 418267 h 1017270"/>
                <a:gd name="connsiteX53" fmla="*/ 771525 w 1017270"/>
                <a:gd name="connsiteY53" fmla="*/ 419100 h 1017270"/>
                <a:gd name="connsiteX54" fmla="*/ 793433 w 1017270"/>
                <a:gd name="connsiteY54" fmla="*/ 426720 h 1017270"/>
                <a:gd name="connsiteX55" fmla="*/ 780098 w 1017270"/>
                <a:gd name="connsiteY55" fmla="*/ 455295 h 1017270"/>
                <a:gd name="connsiteX56" fmla="*/ 784860 w 1017270"/>
                <a:gd name="connsiteY56" fmla="*/ 462915 h 1017270"/>
                <a:gd name="connsiteX57" fmla="*/ 775335 w 1017270"/>
                <a:gd name="connsiteY57" fmla="*/ 467677 h 1017270"/>
                <a:gd name="connsiteX58" fmla="*/ 765810 w 1017270"/>
                <a:gd name="connsiteY58" fmla="*/ 477202 h 1017270"/>
                <a:gd name="connsiteX59" fmla="*/ 768668 w 1017270"/>
                <a:gd name="connsiteY59" fmla="*/ 481965 h 1017270"/>
                <a:gd name="connsiteX60" fmla="*/ 762000 w 1017270"/>
                <a:gd name="connsiteY60" fmla="*/ 508635 h 1017270"/>
                <a:gd name="connsiteX61" fmla="*/ 725805 w 1017270"/>
                <a:gd name="connsiteY61" fmla="*/ 508635 h 1017270"/>
                <a:gd name="connsiteX62" fmla="*/ 744855 w 1017270"/>
                <a:gd name="connsiteY62" fmla="*/ 503872 h 1017270"/>
                <a:gd name="connsiteX63" fmla="*/ 744855 w 1017270"/>
                <a:gd name="connsiteY63" fmla="*/ 497205 h 1017270"/>
                <a:gd name="connsiteX64" fmla="*/ 741998 w 1017270"/>
                <a:gd name="connsiteY64" fmla="*/ 495300 h 1017270"/>
                <a:gd name="connsiteX65" fmla="*/ 739140 w 1017270"/>
                <a:gd name="connsiteY65" fmla="*/ 497205 h 1017270"/>
                <a:gd name="connsiteX66" fmla="*/ 734378 w 1017270"/>
                <a:gd name="connsiteY66" fmla="*/ 490537 h 1017270"/>
                <a:gd name="connsiteX67" fmla="*/ 710565 w 1017270"/>
                <a:gd name="connsiteY67" fmla="*/ 481012 h 1017270"/>
                <a:gd name="connsiteX68" fmla="*/ 724853 w 1017270"/>
                <a:gd name="connsiteY68" fmla="*/ 479107 h 1017270"/>
                <a:gd name="connsiteX69" fmla="*/ 732473 w 1017270"/>
                <a:gd name="connsiteY69" fmla="*/ 467677 h 1017270"/>
                <a:gd name="connsiteX70" fmla="*/ 737235 w 1017270"/>
                <a:gd name="connsiteY70" fmla="*/ 467677 h 1017270"/>
                <a:gd name="connsiteX71" fmla="*/ 768668 w 1017270"/>
                <a:gd name="connsiteY71" fmla="*/ 439102 h 1017270"/>
                <a:gd name="connsiteX72" fmla="*/ 752475 w 1017270"/>
                <a:gd name="connsiteY72" fmla="*/ 434340 h 1017270"/>
                <a:gd name="connsiteX73" fmla="*/ 725805 w 1017270"/>
                <a:gd name="connsiteY73" fmla="*/ 434340 h 1017270"/>
                <a:gd name="connsiteX74" fmla="*/ 691515 w 1017270"/>
                <a:gd name="connsiteY74" fmla="*/ 443865 h 1017270"/>
                <a:gd name="connsiteX75" fmla="*/ 721043 w 1017270"/>
                <a:gd name="connsiteY75" fmla="*/ 427672 h 1017270"/>
                <a:gd name="connsiteX76" fmla="*/ 744855 w 1017270"/>
                <a:gd name="connsiteY76" fmla="*/ 421005 h 1017270"/>
                <a:gd name="connsiteX77" fmla="*/ 758905 w 1017270"/>
                <a:gd name="connsiteY77" fmla="*/ 418267 h 1017270"/>
                <a:gd name="connsiteX78" fmla="*/ 508635 w 1017270"/>
                <a:gd name="connsiteY78" fmla="*/ 0 h 1017270"/>
                <a:gd name="connsiteX79" fmla="*/ 1017270 w 1017270"/>
                <a:gd name="connsiteY79" fmla="*/ 508635 h 1017270"/>
                <a:gd name="connsiteX80" fmla="*/ 508635 w 1017270"/>
                <a:gd name="connsiteY80" fmla="*/ 1017270 h 1017270"/>
                <a:gd name="connsiteX81" fmla="*/ 118110 w 1017270"/>
                <a:gd name="connsiteY81" fmla="*/ 834390 h 1017270"/>
                <a:gd name="connsiteX82" fmla="*/ 153353 w 1017270"/>
                <a:gd name="connsiteY82" fmla="*/ 828675 h 1017270"/>
                <a:gd name="connsiteX83" fmla="*/ 192405 w 1017270"/>
                <a:gd name="connsiteY83" fmla="*/ 826770 h 1017270"/>
                <a:gd name="connsiteX84" fmla="*/ 220980 w 1017270"/>
                <a:gd name="connsiteY84" fmla="*/ 815340 h 1017270"/>
                <a:gd name="connsiteX85" fmla="*/ 220980 w 1017270"/>
                <a:gd name="connsiteY85" fmla="*/ 818198 h 1017270"/>
                <a:gd name="connsiteX86" fmla="*/ 285750 w 1017270"/>
                <a:gd name="connsiteY86" fmla="*/ 780098 h 1017270"/>
                <a:gd name="connsiteX87" fmla="*/ 293370 w 1017270"/>
                <a:gd name="connsiteY87" fmla="*/ 782003 h 1017270"/>
                <a:gd name="connsiteX88" fmla="*/ 343853 w 1017270"/>
                <a:gd name="connsiteY88" fmla="*/ 758190 h 1017270"/>
                <a:gd name="connsiteX89" fmla="*/ 345758 w 1017270"/>
                <a:gd name="connsiteY89" fmla="*/ 761048 h 1017270"/>
                <a:gd name="connsiteX90" fmla="*/ 346710 w 1017270"/>
                <a:gd name="connsiteY90" fmla="*/ 761048 h 1017270"/>
                <a:gd name="connsiteX91" fmla="*/ 329565 w 1017270"/>
                <a:gd name="connsiteY91" fmla="*/ 773430 h 1017270"/>
                <a:gd name="connsiteX92" fmla="*/ 331470 w 1017270"/>
                <a:gd name="connsiteY92" fmla="*/ 776288 h 1017270"/>
                <a:gd name="connsiteX93" fmla="*/ 352425 w 1017270"/>
                <a:gd name="connsiteY93" fmla="*/ 763905 h 1017270"/>
                <a:gd name="connsiteX94" fmla="*/ 349568 w 1017270"/>
                <a:gd name="connsiteY94" fmla="*/ 770573 h 1017270"/>
                <a:gd name="connsiteX95" fmla="*/ 279083 w 1017270"/>
                <a:gd name="connsiteY95" fmla="*/ 839153 h 1017270"/>
                <a:gd name="connsiteX96" fmla="*/ 276225 w 1017270"/>
                <a:gd name="connsiteY96" fmla="*/ 842010 h 1017270"/>
                <a:gd name="connsiteX97" fmla="*/ 508635 w 1017270"/>
                <a:gd name="connsiteY97" fmla="*/ 909638 h 1017270"/>
                <a:gd name="connsiteX98" fmla="*/ 580073 w 1017270"/>
                <a:gd name="connsiteY98" fmla="*/ 903923 h 1017270"/>
                <a:gd name="connsiteX99" fmla="*/ 591503 w 1017270"/>
                <a:gd name="connsiteY99" fmla="*/ 839153 h 1017270"/>
                <a:gd name="connsiteX100" fmla="*/ 644843 w 1017270"/>
                <a:gd name="connsiteY100" fmla="*/ 762953 h 1017270"/>
                <a:gd name="connsiteX101" fmla="*/ 666750 w 1017270"/>
                <a:gd name="connsiteY101" fmla="*/ 756285 h 1017270"/>
                <a:gd name="connsiteX102" fmla="*/ 746760 w 1017270"/>
                <a:gd name="connsiteY102" fmla="*/ 767715 h 1017270"/>
                <a:gd name="connsiteX103" fmla="*/ 756285 w 1017270"/>
                <a:gd name="connsiteY103" fmla="*/ 770573 h 1017270"/>
                <a:gd name="connsiteX104" fmla="*/ 785813 w 1017270"/>
                <a:gd name="connsiteY104" fmla="*/ 768668 h 1017270"/>
                <a:gd name="connsiteX105" fmla="*/ 814388 w 1017270"/>
                <a:gd name="connsiteY105" fmla="*/ 744855 h 1017270"/>
                <a:gd name="connsiteX106" fmla="*/ 816293 w 1017270"/>
                <a:gd name="connsiteY106" fmla="*/ 710565 h 1017270"/>
                <a:gd name="connsiteX107" fmla="*/ 831532 w 1017270"/>
                <a:gd name="connsiteY107" fmla="*/ 681990 h 1017270"/>
                <a:gd name="connsiteX108" fmla="*/ 826770 w 1017270"/>
                <a:gd name="connsiteY108" fmla="*/ 661988 h 1017270"/>
                <a:gd name="connsiteX109" fmla="*/ 815340 w 1017270"/>
                <a:gd name="connsiteY109" fmla="*/ 655320 h 1017270"/>
                <a:gd name="connsiteX110" fmla="*/ 835343 w 1017270"/>
                <a:gd name="connsiteY110" fmla="*/ 626745 h 1017270"/>
                <a:gd name="connsiteX111" fmla="*/ 832485 w 1017270"/>
                <a:gd name="connsiteY111" fmla="*/ 598170 h 1017270"/>
                <a:gd name="connsiteX112" fmla="*/ 865823 w 1017270"/>
                <a:gd name="connsiteY112" fmla="*/ 581978 h 1017270"/>
                <a:gd name="connsiteX113" fmla="*/ 846773 w 1017270"/>
                <a:gd name="connsiteY113" fmla="*/ 531495 h 1017270"/>
                <a:gd name="connsiteX114" fmla="*/ 829628 w 1017270"/>
                <a:gd name="connsiteY114" fmla="*/ 506730 h 1017270"/>
                <a:gd name="connsiteX115" fmla="*/ 812483 w 1017270"/>
                <a:gd name="connsiteY115" fmla="*/ 473393 h 1017270"/>
                <a:gd name="connsiteX116" fmla="*/ 814388 w 1017270"/>
                <a:gd name="connsiteY116" fmla="*/ 437198 h 1017270"/>
                <a:gd name="connsiteX117" fmla="*/ 802958 w 1017270"/>
                <a:gd name="connsiteY117" fmla="*/ 366713 h 1017270"/>
                <a:gd name="connsiteX118" fmla="*/ 792480 w 1017270"/>
                <a:gd name="connsiteY118" fmla="*/ 332423 h 1017270"/>
                <a:gd name="connsiteX119" fmla="*/ 784860 w 1017270"/>
                <a:gd name="connsiteY119" fmla="*/ 313373 h 1017270"/>
                <a:gd name="connsiteX120" fmla="*/ 784860 w 1017270"/>
                <a:gd name="connsiteY120" fmla="*/ 302895 h 1017270"/>
                <a:gd name="connsiteX121" fmla="*/ 803910 w 1017270"/>
                <a:gd name="connsiteY121" fmla="*/ 286703 h 1017270"/>
                <a:gd name="connsiteX122" fmla="*/ 797243 w 1017270"/>
                <a:gd name="connsiteY122" fmla="*/ 262890 h 1017270"/>
                <a:gd name="connsiteX123" fmla="*/ 780098 w 1017270"/>
                <a:gd name="connsiteY123" fmla="*/ 277178 h 1017270"/>
                <a:gd name="connsiteX124" fmla="*/ 775335 w 1017270"/>
                <a:gd name="connsiteY124" fmla="*/ 277178 h 1017270"/>
                <a:gd name="connsiteX125" fmla="*/ 780098 w 1017270"/>
                <a:gd name="connsiteY125" fmla="*/ 267653 h 1017270"/>
                <a:gd name="connsiteX126" fmla="*/ 778193 w 1017270"/>
                <a:gd name="connsiteY126" fmla="*/ 262890 h 1017270"/>
                <a:gd name="connsiteX127" fmla="*/ 763905 w 1017270"/>
                <a:gd name="connsiteY127" fmla="*/ 258127 h 1017270"/>
                <a:gd name="connsiteX128" fmla="*/ 702945 w 1017270"/>
                <a:gd name="connsiteY128" fmla="*/ 215265 h 1017270"/>
                <a:gd name="connsiteX129" fmla="*/ 721995 w 1017270"/>
                <a:gd name="connsiteY129" fmla="*/ 218123 h 1017270"/>
                <a:gd name="connsiteX130" fmla="*/ 755333 w 1017270"/>
                <a:gd name="connsiteY130" fmla="*/ 215265 h 1017270"/>
                <a:gd name="connsiteX131" fmla="*/ 767715 w 1017270"/>
                <a:gd name="connsiteY131" fmla="*/ 191453 h 1017270"/>
                <a:gd name="connsiteX132" fmla="*/ 762953 w 1017270"/>
                <a:gd name="connsiteY132" fmla="*/ 171450 h 1017270"/>
                <a:gd name="connsiteX133" fmla="*/ 732473 w 1017270"/>
                <a:gd name="connsiteY133" fmla="*/ 146685 h 1017270"/>
                <a:gd name="connsiteX134" fmla="*/ 344805 w 1017270"/>
                <a:gd name="connsiteY134" fmla="*/ 146685 h 1017270"/>
                <a:gd name="connsiteX135" fmla="*/ 296228 w 1017270"/>
                <a:gd name="connsiteY135" fmla="*/ 178118 h 1017270"/>
                <a:gd name="connsiteX136" fmla="*/ 266700 w 1017270"/>
                <a:gd name="connsiteY136" fmla="*/ 228600 h 1017270"/>
                <a:gd name="connsiteX137" fmla="*/ 222885 w 1017270"/>
                <a:gd name="connsiteY137" fmla="*/ 279083 h 1017270"/>
                <a:gd name="connsiteX138" fmla="*/ 191453 w 1017270"/>
                <a:gd name="connsiteY138" fmla="*/ 359093 h 1017270"/>
                <a:gd name="connsiteX139" fmla="*/ 205740 w 1017270"/>
                <a:gd name="connsiteY139" fmla="*/ 434340 h 1017270"/>
                <a:gd name="connsiteX140" fmla="*/ 212408 w 1017270"/>
                <a:gd name="connsiteY140" fmla="*/ 461010 h 1017270"/>
                <a:gd name="connsiteX141" fmla="*/ 217170 w 1017270"/>
                <a:gd name="connsiteY141" fmla="*/ 489585 h 1017270"/>
                <a:gd name="connsiteX142" fmla="*/ 224790 w 1017270"/>
                <a:gd name="connsiteY142" fmla="*/ 503873 h 1017270"/>
                <a:gd name="connsiteX143" fmla="*/ 224790 w 1017270"/>
                <a:gd name="connsiteY143" fmla="*/ 510540 h 1017270"/>
                <a:gd name="connsiteX144" fmla="*/ 229552 w 1017270"/>
                <a:gd name="connsiteY144" fmla="*/ 513398 h 1017270"/>
                <a:gd name="connsiteX145" fmla="*/ 229552 w 1017270"/>
                <a:gd name="connsiteY145" fmla="*/ 520065 h 1017270"/>
                <a:gd name="connsiteX146" fmla="*/ 265748 w 1017270"/>
                <a:gd name="connsiteY146" fmla="*/ 567690 h 1017270"/>
                <a:gd name="connsiteX147" fmla="*/ 241935 w 1017270"/>
                <a:gd name="connsiteY147" fmla="*/ 569595 h 1017270"/>
                <a:gd name="connsiteX148" fmla="*/ 203835 w 1017270"/>
                <a:gd name="connsiteY148" fmla="*/ 538163 h 1017270"/>
                <a:gd name="connsiteX149" fmla="*/ 201930 w 1017270"/>
                <a:gd name="connsiteY149" fmla="*/ 541020 h 1017270"/>
                <a:gd name="connsiteX150" fmla="*/ 219075 w 1017270"/>
                <a:gd name="connsiteY150" fmla="*/ 574358 h 1017270"/>
                <a:gd name="connsiteX151" fmla="*/ 199073 w 1017270"/>
                <a:gd name="connsiteY151" fmla="*/ 576263 h 1017270"/>
                <a:gd name="connsiteX152" fmla="*/ 199073 w 1017270"/>
                <a:gd name="connsiteY152" fmla="*/ 585788 h 1017270"/>
                <a:gd name="connsiteX153" fmla="*/ 170498 w 1017270"/>
                <a:gd name="connsiteY153" fmla="*/ 579120 h 1017270"/>
                <a:gd name="connsiteX154" fmla="*/ 154305 w 1017270"/>
                <a:gd name="connsiteY154" fmla="*/ 564833 h 1017270"/>
                <a:gd name="connsiteX155" fmla="*/ 94298 w 1017270"/>
                <a:gd name="connsiteY155" fmla="*/ 553403 h 1017270"/>
                <a:gd name="connsiteX156" fmla="*/ 10478 w 1017270"/>
                <a:gd name="connsiteY156" fmla="*/ 550545 h 1017270"/>
                <a:gd name="connsiteX157" fmla="*/ 1905 w 1017270"/>
                <a:gd name="connsiteY157" fmla="*/ 551498 h 1017270"/>
                <a:gd name="connsiteX158" fmla="*/ 0 w 1017270"/>
                <a:gd name="connsiteY158" fmla="*/ 523875 h 1017270"/>
                <a:gd name="connsiteX159" fmla="*/ 0 w 1017270"/>
                <a:gd name="connsiteY159" fmla="*/ 522923 h 1017270"/>
                <a:gd name="connsiteX160" fmla="*/ 0 w 1017270"/>
                <a:gd name="connsiteY160" fmla="*/ 506730 h 1017270"/>
                <a:gd name="connsiteX161" fmla="*/ 508635 w 1017270"/>
                <a:gd name="connsiteY161" fmla="*/ 0 h 101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1017270" h="1017270">
                  <a:moveTo>
                    <a:pt x="7620" y="595312"/>
                  </a:moveTo>
                  <a:cubicBezTo>
                    <a:pt x="36195" y="597217"/>
                    <a:pt x="63817" y="602932"/>
                    <a:pt x="90487" y="611505"/>
                  </a:cubicBezTo>
                  <a:cubicBezTo>
                    <a:pt x="104775" y="616267"/>
                    <a:pt x="117158" y="622935"/>
                    <a:pt x="129540" y="630555"/>
                  </a:cubicBezTo>
                  <a:cubicBezTo>
                    <a:pt x="136208" y="635317"/>
                    <a:pt x="139065" y="640080"/>
                    <a:pt x="145733" y="642937"/>
                  </a:cubicBezTo>
                  <a:cubicBezTo>
                    <a:pt x="153353" y="647700"/>
                    <a:pt x="164783" y="647700"/>
                    <a:pt x="172403" y="644842"/>
                  </a:cubicBezTo>
                  <a:lnTo>
                    <a:pt x="180022" y="644842"/>
                  </a:lnTo>
                  <a:cubicBezTo>
                    <a:pt x="203835" y="638175"/>
                    <a:pt x="228600" y="632460"/>
                    <a:pt x="244793" y="614362"/>
                  </a:cubicBezTo>
                  <a:cubicBezTo>
                    <a:pt x="244793" y="616267"/>
                    <a:pt x="246697" y="616267"/>
                    <a:pt x="247650" y="616267"/>
                  </a:cubicBezTo>
                  <a:cubicBezTo>
                    <a:pt x="242887" y="628650"/>
                    <a:pt x="242887" y="642937"/>
                    <a:pt x="233362" y="654367"/>
                  </a:cubicBezTo>
                  <a:cubicBezTo>
                    <a:pt x="233362" y="656272"/>
                    <a:pt x="231458" y="659130"/>
                    <a:pt x="235268" y="661035"/>
                  </a:cubicBezTo>
                  <a:cubicBezTo>
                    <a:pt x="237172" y="661035"/>
                    <a:pt x="237172" y="661035"/>
                    <a:pt x="238125" y="661035"/>
                  </a:cubicBezTo>
                  <a:cubicBezTo>
                    <a:pt x="236220" y="661035"/>
                    <a:pt x="235268" y="661035"/>
                    <a:pt x="235268" y="662939"/>
                  </a:cubicBezTo>
                  <a:cubicBezTo>
                    <a:pt x="235268" y="665797"/>
                    <a:pt x="240030" y="662939"/>
                    <a:pt x="241935" y="665797"/>
                  </a:cubicBezTo>
                  <a:cubicBezTo>
                    <a:pt x="234315" y="667702"/>
                    <a:pt x="225743" y="668655"/>
                    <a:pt x="220980" y="675322"/>
                  </a:cubicBezTo>
                  <a:cubicBezTo>
                    <a:pt x="220980" y="677227"/>
                    <a:pt x="223837" y="677227"/>
                    <a:pt x="225743" y="677227"/>
                  </a:cubicBezTo>
                  <a:cubicBezTo>
                    <a:pt x="222885" y="680085"/>
                    <a:pt x="218122" y="679132"/>
                    <a:pt x="216217" y="681989"/>
                  </a:cubicBezTo>
                  <a:cubicBezTo>
                    <a:pt x="216217" y="681989"/>
                    <a:pt x="218122" y="683895"/>
                    <a:pt x="219075" y="683895"/>
                  </a:cubicBezTo>
                  <a:cubicBezTo>
                    <a:pt x="217170" y="683895"/>
                    <a:pt x="216217" y="683895"/>
                    <a:pt x="216217" y="685800"/>
                  </a:cubicBezTo>
                  <a:lnTo>
                    <a:pt x="216217" y="690562"/>
                  </a:lnTo>
                  <a:cubicBezTo>
                    <a:pt x="211455" y="690562"/>
                    <a:pt x="209550" y="693420"/>
                    <a:pt x="206692" y="695325"/>
                  </a:cubicBezTo>
                  <a:cubicBezTo>
                    <a:pt x="213360" y="700087"/>
                    <a:pt x="218122" y="695325"/>
                    <a:pt x="223837" y="695325"/>
                  </a:cubicBezTo>
                  <a:cubicBezTo>
                    <a:pt x="206692" y="701992"/>
                    <a:pt x="192405" y="710564"/>
                    <a:pt x="175260" y="715327"/>
                  </a:cubicBezTo>
                  <a:cubicBezTo>
                    <a:pt x="172403" y="715327"/>
                    <a:pt x="175260" y="720089"/>
                    <a:pt x="172403" y="720089"/>
                  </a:cubicBezTo>
                  <a:cubicBezTo>
                    <a:pt x="177165" y="722947"/>
                    <a:pt x="180022" y="718185"/>
                    <a:pt x="184785" y="718185"/>
                  </a:cubicBezTo>
                  <a:cubicBezTo>
                    <a:pt x="162878" y="730567"/>
                    <a:pt x="140970" y="741997"/>
                    <a:pt x="117158" y="756285"/>
                  </a:cubicBezTo>
                  <a:cubicBezTo>
                    <a:pt x="117158" y="756285"/>
                    <a:pt x="114300" y="759142"/>
                    <a:pt x="114300" y="762952"/>
                  </a:cubicBezTo>
                  <a:lnTo>
                    <a:pt x="107633" y="762952"/>
                  </a:lnTo>
                  <a:cubicBezTo>
                    <a:pt x="104775" y="764857"/>
                    <a:pt x="105727" y="769620"/>
                    <a:pt x="102870" y="772477"/>
                  </a:cubicBezTo>
                  <a:cubicBezTo>
                    <a:pt x="110490" y="777239"/>
                    <a:pt x="120015" y="765810"/>
                    <a:pt x="124777" y="772477"/>
                  </a:cubicBezTo>
                  <a:cubicBezTo>
                    <a:pt x="126683" y="772477"/>
                    <a:pt x="121920" y="774382"/>
                    <a:pt x="118110" y="774382"/>
                  </a:cubicBezTo>
                  <a:cubicBezTo>
                    <a:pt x="116205" y="774382"/>
                    <a:pt x="116205" y="777239"/>
                    <a:pt x="115252" y="777239"/>
                  </a:cubicBezTo>
                  <a:lnTo>
                    <a:pt x="110490" y="777239"/>
                  </a:lnTo>
                  <a:cubicBezTo>
                    <a:pt x="107633" y="780097"/>
                    <a:pt x="103822" y="782002"/>
                    <a:pt x="103822" y="786764"/>
                  </a:cubicBezTo>
                  <a:cubicBezTo>
                    <a:pt x="100965" y="786764"/>
                    <a:pt x="97155" y="786764"/>
                    <a:pt x="96202" y="789622"/>
                  </a:cubicBezTo>
                  <a:cubicBezTo>
                    <a:pt x="130492" y="784860"/>
                    <a:pt x="166687" y="787717"/>
                    <a:pt x="200025" y="770572"/>
                  </a:cubicBezTo>
                  <a:cubicBezTo>
                    <a:pt x="224790" y="758189"/>
                    <a:pt x="248602" y="741045"/>
                    <a:pt x="269558" y="718185"/>
                  </a:cubicBezTo>
                  <a:cubicBezTo>
                    <a:pt x="270510" y="717232"/>
                    <a:pt x="271462" y="718185"/>
                    <a:pt x="271462" y="720089"/>
                  </a:cubicBezTo>
                  <a:cubicBezTo>
                    <a:pt x="266700" y="735330"/>
                    <a:pt x="257175" y="746760"/>
                    <a:pt x="244793" y="756285"/>
                  </a:cubicBezTo>
                  <a:cubicBezTo>
                    <a:pt x="235268" y="761047"/>
                    <a:pt x="229552" y="768667"/>
                    <a:pt x="220980" y="772477"/>
                  </a:cubicBezTo>
                  <a:cubicBezTo>
                    <a:pt x="216217" y="775335"/>
                    <a:pt x="211455" y="779145"/>
                    <a:pt x="206692" y="782002"/>
                  </a:cubicBezTo>
                  <a:cubicBezTo>
                    <a:pt x="171450" y="794385"/>
                    <a:pt x="131445" y="796289"/>
                    <a:pt x="94297" y="803910"/>
                  </a:cubicBezTo>
                  <a:cubicBezTo>
                    <a:pt x="75247" y="777239"/>
                    <a:pt x="59055" y="749617"/>
                    <a:pt x="45720" y="720089"/>
                  </a:cubicBezTo>
                  <a:cubicBezTo>
                    <a:pt x="77152" y="713422"/>
                    <a:pt x="107633" y="705802"/>
                    <a:pt x="136208" y="690562"/>
                  </a:cubicBezTo>
                  <a:cubicBezTo>
                    <a:pt x="101917" y="663892"/>
                    <a:pt x="59055" y="651510"/>
                    <a:pt x="17145" y="640080"/>
                  </a:cubicBezTo>
                  <a:cubicBezTo>
                    <a:pt x="13335" y="625792"/>
                    <a:pt x="9525" y="610552"/>
                    <a:pt x="7620" y="595312"/>
                  </a:cubicBezTo>
                  <a:close/>
                  <a:moveTo>
                    <a:pt x="89535" y="561975"/>
                  </a:moveTo>
                  <a:cubicBezTo>
                    <a:pt x="94297" y="561975"/>
                    <a:pt x="100965" y="560070"/>
                    <a:pt x="105727" y="561975"/>
                  </a:cubicBezTo>
                  <a:cubicBezTo>
                    <a:pt x="76200" y="561022"/>
                    <a:pt x="51435" y="570547"/>
                    <a:pt x="24765" y="578167"/>
                  </a:cubicBezTo>
                  <a:cubicBezTo>
                    <a:pt x="18097" y="580072"/>
                    <a:pt x="12382" y="581025"/>
                    <a:pt x="5715" y="582930"/>
                  </a:cubicBezTo>
                  <a:cubicBezTo>
                    <a:pt x="5715" y="581025"/>
                    <a:pt x="4762" y="578167"/>
                    <a:pt x="4762" y="576262"/>
                  </a:cubicBezTo>
                  <a:cubicBezTo>
                    <a:pt x="10477" y="574357"/>
                    <a:pt x="16192" y="573405"/>
                    <a:pt x="21907" y="571500"/>
                  </a:cubicBezTo>
                  <a:cubicBezTo>
                    <a:pt x="45720" y="566737"/>
                    <a:pt x="67627" y="560070"/>
                    <a:pt x="89535" y="561975"/>
                  </a:cubicBezTo>
                  <a:close/>
                  <a:moveTo>
                    <a:pt x="758905" y="418267"/>
                  </a:moveTo>
                  <a:cubicBezTo>
                    <a:pt x="763429" y="417671"/>
                    <a:pt x="767715" y="417671"/>
                    <a:pt x="771525" y="419100"/>
                  </a:cubicBezTo>
                  <a:cubicBezTo>
                    <a:pt x="779145" y="421957"/>
                    <a:pt x="792480" y="421957"/>
                    <a:pt x="793433" y="426720"/>
                  </a:cubicBezTo>
                  <a:cubicBezTo>
                    <a:pt x="798195" y="440055"/>
                    <a:pt x="789623" y="449580"/>
                    <a:pt x="780098" y="455295"/>
                  </a:cubicBezTo>
                  <a:cubicBezTo>
                    <a:pt x="778193" y="458152"/>
                    <a:pt x="784860" y="460057"/>
                    <a:pt x="784860" y="462915"/>
                  </a:cubicBezTo>
                  <a:cubicBezTo>
                    <a:pt x="782955" y="465772"/>
                    <a:pt x="778193" y="467677"/>
                    <a:pt x="775335" y="467677"/>
                  </a:cubicBezTo>
                  <a:cubicBezTo>
                    <a:pt x="772478" y="469582"/>
                    <a:pt x="768668" y="474345"/>
                    <a:pt x="765810" y="477202"/>
                  </a:cubicBezTo>
                  <a:cubicBezTo>
                    <a:pt x="768668" y="477202"/>
                    <a:pt x="765810" y="481965"/>
                    <a:pt x="768668" y="481965"/>
                  </a:cubicBezTo>
                  <a:cubicBezTo>
                    <a:pt x="762000" y="489585"/>
                    <a:pt x="771525" y="505777"/>
                    <a:pt x="762000" y="508635"/>
                  </a:cubicBezTo>
                  <a:cubicBezTo>
                    <a:pt x="751523" y="511492"/>
                    <a:pt x="738188" y="511492"/>
                    <a:pt x="725805" y="508635"/>
                  </a:cubicBezTo>
                  <a:cubicBezTo>
                    <a:pt x="732473" y="506730"/>
                    <a:pt x="740093" y="510540"/>
                    <a:pt x="744855" y="503872"/>
                  </a:cubicBezTo>
                  <a:lnTo>
                    <a:pt x="744855" y="497205"/>
                  </a:lnTo>
                  <a:cubicBezTo>
                    <a:pt x="744855" y="495300"/>
                    <a:pt x="742950" y="495300"/>
                    <a:pt x="741998" y="495300"/>
                  </a:cubicBezTo>
                  <a:cubicBezTo>
                    <a:pt x="740093" y="497205"/>
                    <a:pt x="739140" y="497205"/>
                    <a:pt x="739140" y="497205"/>
                  </a:cubicBezTo>
                  <a:cubicBezTo>
                    <a:pt x="739140" y="494347"/>
                    <a:pt x="736283" y="490537"/>
                    <a:pt x="734378" y="490537"/>
                  </a:cubicBezTo>
                  <a:cubicBezTo>
                    <a:pt x="724853" y="492442"/>
                    <a:pt x="717233" y="487680"/>
                    <a:pt x="710565" y="481012"/>
                  </a:cubicBezTo>
                  <a:cubicBezTo>
                    <a:pt x="715328" y="479107"/>
                    <a:pt x="720090" y="478155"/>
                    <a:pt x="724853" y="479107"/>
                  </a:cubicBezTo>
                  <a:cubicBezTo>
                    <a:pt x="729615" y="479107"/>
                    <a:pt x="727710" y="471487"/>
                    <a:pt x="732473" y="467677"/>
                  </a:cubicBezTo>
                  <a:lnTo>
                    <a:pt x="737235" y="467677"/>
                  </a:lnTo>
                  <a:cubicBezTo>
                    <a:pt x="746760" y="455295"/>
                    <a:pt x="765810" y="452437"/>
                    <a:pt x="768668" y="439102"/>
                  </a:cubicBezTo>
                  <a:cubicBezTo>
                    <a:pt x="768668" y="436245"/>
                    <a:pt x="759143" y="436245"/>
                    <a:pt x="752475" y="434340"/>
                  </a:cubicBezTo>
                  <a:cubicBezTo>
                    <a:pt x="742950" y="432435"/>
                    <a:pt x="735330" y="434340"/>
                    <a:pt x="725805" y="434340"/>
                  </a:cubicBezTo>
                  <a:cubicBezTo>
                    <a:pt x="713423" y="437197"/>
                    <a:pt x="701993" y="439102"/>
                    <a:pt x="691515" y="443865"/>
                  </a:cubicBezTo>
                  <a:cubicBezTo>
                    <a:pt x="701040" y="437197"/>
                    <a:pt x="710565" y="431482"/>
                    <a:pt x="721043" y="427672"/>
                  </a:cubicBezTo>
                  <a:cubicBezTo>
                    <a:pt x="728663" y="425767"/>
                    <a:pt x="737235" y="421005"/>
                    <a:pt x="744855" y="421005"/>
                  </a:cubicBezTo>
                  <a:cubicBezTo>
                    <a:pt x="749618" y="420053"/>
                    <a:pt x="754380" y="418862"/>
                    <a:pt x="758905" y="418267"/>
                  </a:cubicBezTo>
                  <a:close/>
                  <a:moveTo>
                    <a:pt x="508635" y="0"/>
                  </a:moveTo>
                  <a:cubicBezTo>
                    <a:pt x="789623" y="0"/>
                    <a:pt x="1017270" y="227648"/>
                    <a:pt x="1017270" y="508635"/>
                  </a:cubicBezTo>
                  <a:cubicBezTo>
                    <a:pt x="1017270" y="789623"/>
                    <a:pt x="789623" y="1017270"/>
                    <a:pt x="508635" y="1017270"/>
                  </a:cubicBezTo>
                  <a:cubicBezTo>
                    <a:pt x="351473" y="1017270"/>
                    <a:pt x="211455" y="945832"/>
                    <a:pt x="118110" y="834390"/>
                  </a:cubicBezTo>
                  <a:cubicBezTo>
                    <a:pt x="129540" y="831532"/>
                    <a:pt x="141923" y="829628"/>
                    <a:pt x="153353" y="828675"/>
                  </a:cubicBezTo>
                  <a:cubicBezTo>
                    <a:pt x="165735" y="828675"/>
                    <a:pt x="179070" y="830580"/>
                    <a:pt x="192405" y="826770"/>
                  </a:cubicBezTo>
                  <a:cubicBezTo>
                    <a:pt x="201930" y="824865"/>
                    <a:pt x="211455" y="819150"/>
                    <a:pt x="220980" y="815340"/>
                  </a:cubicBezTo>
                  <a:cubicBezTo>
                    <a:pt x="220980" y="817245"/>
                    <a:pt x="220980" y="817245"/>
                    <a:pt x="220980" y="818198"/>
                  </a:cubicBezTo>
                  <a:cubicBezTo>
                    <a:pt x="244793" y="808673"/>
                    <a:pt x="261938" y="788670"/>
                    <a:pt x="285750" y="780098"/>
                  </a:cubicBezTo>
                  <a:cubicBezTo>
                    <a:pt x="287655" y="780098"/>
                    <a:pt x="290513" y="782955"/>
                    <a:pt x="293370" y="782003"/>
                  </a:cubicBezTo>
                  <a:cubicBezTo>
                    <a:pt x="307658" y="769620"/>
                    <a:pt x="322898" y="755333"/>
                    <a:pt x="343853" y="758190"/>
                  </a:cubicBezTo>
                  <a:cubicBezTo>
                    <a:pt x="343853" y="760095"/>
                    <a:pt x="343853" y="761048"/>
                    <a:pt x="345758" y="761048"/>
                  </a:cubicBezTo>
                  <a:cubicBezTo>
                    <a:pt x="345758" y="761048"/>
                    <a:pt x="346710" y="761048"/>
                    <a:pt x="346710" y="761048"/>
                  </a:cubicBezTo>
                  <a:cubicBezTo>
                    <a:pt x="340995" y="765810"/>
                    <a:pt x="335280" y="769620"/>
                    <a:pt x="329565" y="773430"/>
                  </a:cubicBezTo>
                  <a:cubicBezTo>
                    <a:pt x="327660" y="775335"/>
                    <a:pt x="329565" y="776288"/>
                    <a:pt x="331470" y="776288"/>
                  </a:cubicBezTo>
                  <a:cubicBezTo>
                    <a:pt x="339090" y="773430"/>
                    <a:pt x="343853" y="766763"/>
                    <a:pt x="352425" y="763905"/>
                  </a:cubicBezTo>
                  <a:cubicBezTo>
                    <a:pt x="350520" y="765810"/>
                    <a:pt x="350520" y="768668"/>
                    <a:pt x="349568" y="770573"/>
                  </a:cubicBezTo>
                  <a:cubicBezTo>
                    <a:pt x="321945" y="791528"/>
                    <a:pt x="300990" y="814388"/>
                    <a:pt x="279083" y="839153"/>
                  </a:cubicBezTo>
                  <a:cubicBezTo>
                    <a:pt x="278130" y="840105"/>
                    <a:pt x="277178" y="841057"/>
                    <a:pt x="276225" y="842010"/>
                  </a:cubicBezTo>
                  <a:cubicBezTo>
                    <a:pt x="343853" y="884873"/>
                    <a:pt x="453390" y="909638"/>
                    <a:pt x="508635" y="909638"/>
                  </a:cubicBezTo>
                  <a:cubicBezTo>
                    <a:pt x="563880" y="909638"/>
                    <a:pt x="556260" y="907732"/>
                    <a:pt x="580073" y="903923"/>
                  </a:cubicBezTo>
                  <a:cubicBezTo>
                    <a:pt x="582930" y="884873"/>
                    <a:pt x="585788" y="863918"/>
                    <a:pt x="591503" y="839153"/>
                  </a:cubicBezTo>
                  <a:cubicBezTo>
                    <a:pt x="601028" y="809625"/>
                    <a:pt x="618173" y="782003"/>
                    <a:pt x="644843" y="762953"/>
                  </a:cubicBezTo>
                  <a:cubicBezTo>
                    <a:pt x="651510" y="760095"/>
                    <a:pt x="659130" y="758190"/>
                    <a:pt x="666750" y="756285"/>
                  </a:cubicBezTo>
                  <a:cubicBezTo>
                    <a:pt x="693420" y="756285"/>
                    <a:pt x="720090" y="763905"/>
                    <a:pt x="746760" y="767715"/>
                  </a:cubicBezTo>
                  <a:cubicBezTo>
                    <a:pt x="749618" y="767715"/>
                    <a:pt x="753428" y="769620"/>
                    <a:pt x="756285" y="770573"/>
                  </a:cubicBezTo>
                  <a:cubicBezTo>
                    <a:pt x="765810" y="772478"/>
                    <a:pt x="776288" y="772478"/>
                    <a:pt x="785813" y="768668"/>
                  </a:cubicBezTo>
                  <a:cubicBezTo>
                    <a:pt x="797243" y="765810"/>
                    <a:pt x="809625" y="759143"/>
                    <a:pt x="814388" y="744855"/>
                  </a:cubicBezTo>
                  <a:cubicBezTo>
                    <a:pt x="818198" y="733425"/>
                    <a:pt x="822008" y="721043"/>
                    <a:pt x="816293" y="710565"/>
                  </a:cubicBezTo>
                  <a:cubicBezTo>
                    <a:pt x="806768" y="696278"/>
                    <a:pt x="825818" y="691515"/>
                    <a:pt x="831532" y="681990"/>
                  </a:cubicBezTo>
                  <a:cubicBezTo>
                    <a:pt x="836295" y="674370"/>
                    <a:pt x="828675" y="669608"/>
                    <a:pt x="826770" y="661988"/>
                  </a:cubicBezTo>
                  <a:cubicBezTo>
                    <a:pt x="824865" y="659130"/>
                    <a:pt x="819150" y="660083"/>
                    <a:pt x="815340" y="655320"/>
                  </a:cubicBezTo>
                  <a:cubicBezTo>
                    <a:pt x="826770" y="650558"/>
                    <a:pt x="843915" y="641033"/>
                    <a:pt x="835343" y="626745"/>
                  </a:cubicBezTo>
                  <a:cubicBezTo>
                    <a:pt x="830580" y="619125"/>
                    <a:pt x="822960" y="605790"/>
                    <a:pt x="832485" y="598170"/>
                  </a:cubicBezTo>
                  <a:cubicBezTo>
                    <a:pt x="842963" y="591503"/>
                    <a:pt x="861060" y="593408"/>
                    <a:pt x="865823" y="581978"/>
                  </a:cubicBezTo>
                  <a:cubicBezTo>
                    <a:pt x="873443" y="562928"/>
                    <a:pt x="856298" y="547688"/>
                    <a:pt x="846773" y="531495"/>
                  </a:cubicBezTo>
                  <a:cubicBezTo>
                    <a:pt x="842010" y="521970"/>
                    <a:pt x="835343" y="515303"/>
                    <a:pt x="829628" y="506730"/>
                  </a:cubicBezTo>
                  <a:cubicBezTo>
                    <a:pt x="822960" y="495300"/>
                    <a:pt x="815340" y="485775"/>
                    <a:pt x="812483" y="473393"/>
                  </a:cubicBezTo>
                  <a:cubicBezTo>
                    <a:pt x="807720" y="461010"/>
                    <a:pt x="814388" y="449580"/>
                    <a:pt x="814388" y="437198"/>
                  </a:cubicBezTo>
                  <a:cubicBezTo>
                    <a:pt x="816293" y="413385"/>
                    <a:pt x="809625" y="389573"/>
                    <a:pt x="802958" y="366713"/>
                  </a:cubicBezTo>
                  <a:cubicBezTo>
                    <a:pt x="798195" y="355283"/>
                    <a:pt x="796290" y="342900"/>
                    <a:pt x="792480" y="332423"/>
                  </a:cubicBezTo>
                  <a:cubicBezTo>
                    <a:pt x="790575" y="325755"/>
                    <a:pt x="789623" y="320040"/>
                    <a:pt x="784860" y="313373"/>
                  </a:cubicBezTo>
                  <a:cubicBezTo>
                    <a:pt x="782955" y="310515"/>
                    <a:pt x="782955" y="305753"/>
                    <a:pt x="784860" y="302895"/>
                  </a:cubicBezTo>
                  <a:cubicBezTo>
                    <a:pt x="791528" y="298133"/>
                    <a:pt x="797243" y="293370"/>
                    <a:pt x="803910" y="286703"/>
                  </a:cubicBezTo>
                  <a:cubicBezTo>
                    <a:pt x="808673" y="279083"/>
                    <a:pt x="805815" y="267653"/>
                    <a:pt x="797243" y="262890"/>
                  </a:cubicBezTo>
                  <a:cubicBezTo>
                    <a:pt x="785813" y="258127"/>
                    <a:pt x="787718" y="274320"/>
                    <a:pt x="780098" y="277178"/>
                  </a:cubicBezTo>
                  <a:lnTo>
                    <a:pt x="775335" y="277178"/>
                  </a:lnTo>
                  <a:cubicBezTo>
                    <a:pt x="773430" y="272415"/>
                    <a:pt x="777240" y="270510"/>
                    <a:pt x="780098" y="267653"/>
                  </a:cubicBezTo>
                  <a:cubicBezTo>
                    <a:pt x="780098" y="265748"/>
                    <a:pt x="780098" y="262890"/>
                    <a:pt x="778193" y="262890"/>
                  </a:cubicBezTo>
                  <a:cubicBezTo>
                    <a:pt x="771525" y="262890"/>
                    <a:pt x="765810" y="260985"/>
                    <a:pt x="763905" y="258127"/>
                  </a:cubicBezTo>
                  <a:cubicBezTo>
                    <a:pt x="748665" y="236220"/>
                    <a:pt x="725805" y="224790"/>
                    <a:pt x="702945" y="215265"/>
                  </a:cubicBezTo>
                  <a:cubicBezTo>
                    <a:pt x="709613" y="217170"/>
                    <a:pt x="715328" y="218123"/>
                    <a:pt x="721995" y="218123"/>
                  </a:cubicBezTo>
                  <a:cubicBezTo>
                    <a:pt x="733425" y="220027"/>
                    <a:pt x="745808" y="220027"/>
                    <a:pt x="755333" y="215265"/>
                  </a:cubicBezTo>
                  <a:cubicBezTo>
                    <a:pt x="762953" y="212408"/>
                    <a:pt x="764858" y="200025"/>
                    <a:pt x="767715" y="191453"/>
                  </a:cubicBezTo>
                  <a:cubicBezTo>
                    <a:pt x="770573" y="184785"/>
                    <a:pt x="765810" y="176213"/>
                    <a:pt x="762953" y="171450"/>
                  </a:cubicBezTo>
                  <a:cubicBezTo>
                    <a:pt x="755333" y="160020"/>
                    <a:pt x="744855" y="152400"/>
                    <a:pt x="732473" y="146685"/>
                  </a:cubicBezTo>
                  <a:cubicBezTo>
                    <a:pt x="614363" y="103823"/>
                    <a:pt x="464820" y="92393"/>
                    <a:pt x="344805" y="146685"/>
                  </a:cubicBezTo>
                  <a:cubicBezTo>
                    <a:pt x="327660" y="155258"/>
                    <a:pt x="308610" y="162878"/>
                    <a:pt x="296228" y="178118"/>
                  </a:cubicBezTo>
                  <a:cubicBezTo>
                    <a:pt x="283845" y="193358"/>
                    <a:pt x="271463" y="209550"/>
                    <a:pt x="266700" y="228600"/>
                  </a:cubicBezTo>
                  <a:cubicBezTo>
                    <a:pt x="245745" y="240983"/>
                    <a:pt x="233363" y="260033"/>
                    <a:pt x="222885" y="279083"/>
                  </a:cubicBezTo>
                  <a:cubicBezTo>
                    <a:pt x="208598" y="305753"/>
                    <a:pt x="188595" y="329565"/>
                    <a:pt x="191453" y="359093"/>
                  </a:cubicBezTo>
                  <a:cubicBezTo>
                    <a:pt x="194310" y="383858"/>
                    <a:pt x="200978" y="407670"/>
                    <a:pt x="205740" y="434340"/>
                  </a:cubicBezTo>
                  <a:cubicBezTo>
                    <a:pt x="207645" y="443865"/>
                    <a:pt x="208598" y="451485"/>
                    <a:pt x="212408" y="461010"/>
                  </a:cubicBezTo>
                  <a:cubicBezTo>
                    <a:pt x="215265" y="470535"/>
                    <a:pt x="212408" y="481013"/>
                    <a:pt x="217170" y="489585"/>
                  </a:cubicBezTo>
                  <a:cubicBezTo>
                    <a:pt x="220027" y="494348"/>
                    <a:pt x="219075" y="501015"/>
                    <a:pt x="224790" y="503873"/>
                  </a:cubicBezTo>
                  <a:lnTo>
                    <a:pt x="224790" y="510540"/>
                  </a:lnTo>
                  <a:cubicBezTo>
                    <a:pt x="226695" y="512445"/>
                    <a:pt x="226695" y="513398"/>
                    <a:pt x="229552" y="513398"/>
                  </a:cubicBezTo>
                  <a:lnTo>
                    <a:pt x="229552" y="520065"/>
                  </a:lnTo>
                  <a:cubicBezTo>
                    <a:pt x="241935" y="536258"/>
                    <a:pt x="258127" y="549593"/>
                    <a:pt x="265748" y="567690"/>
                  </a:cubicBezTo>
                  <a:cubicBezTo>
                    <a:pt x="268605" y="577215"/>
                    <a:pt x="249555" y="572453"/>
                    <a:pt x="241935" y="569595"/>
                  </a:cubicBezTo>
                  <a:cubicBezTo>
                    <a:pt x="225743" y="561975"/>
                    <a:pt x="217170" y="549593"/>
                    <a:pt x="203835" y="538163"/>
                  </a:cubicBezTo>
                  <a:cubicBezTo>
                    <a:pt x="203835" y="538163"/>
                    <a:pt x="201930" y="540068"/>
                    <a:pt x="201930" y="541020"/>
                  </a:cubicBezTo>
                  <a:cubicBezTo>
                    <a:pt x="208598" y="551498"/>
                    <a:pt x="231458" y="565785"/>
                    <a:pt x="219075" y="574358"/>
                  </a:cubicBezTo>
                  <a:cubicBezTo>
                    <a:pt x="212408" y="577215"/>
                    <a:pt x="204788" y="569595"/>
                    <a:pt x="199073" y="576263"/>
                  </a:cubicBezTo>
                  <a:cubicBezTo>
                    <a:pt x="197168" y="579120"/>
                    <a:pt x="199073" y="582930"/>
                    <a:pt x="199073" y="585788"/>
                  </a:cubicBezTo>
                  <a:cubicBezTo>
                    <a:pt x="189548" y="579120"/>
                    <a:pt x="180023" y="582930"/>
                    <a:pt x="170498" y="579120"/>
                  </a:cubicBezTo>
                  <a:cubicBezTo>
                    <a:pt x="163830" y="577215"/>
                    <a:pt x="162878" y="564833"/>
                    <a:pt x="154305" y="564833"/>
                  </a:cubicBezTo>
                  <a:cubicBezTo>
                    <a:pt x="133350" y="560070"/>
                    <a:pt x="115253" y="555308"/>
                    <a:pt x="94298" y="553403"/>
                  </a:cubicBezTo>
                  <a:cubicBezTo>
                    <a:pt x="65723" y="550545"/>
                    <a:pt x="39053" y="545783"/>
                    <a:pt x="10478" y="550545"/>
                  </a:cubicBezTo>
                  <a:cubicBezTo>
                    <a:pt x="7620" y="550545"/>
                    <a:pt x="4763" y="551498"/>
                    <a:pt x="1905" y="551498"/>
                  </a:cubicBezTo>
                  <a:cubicBezTo>
                    <a:pt x="953" y="541973"/>
                    <a:pt x="953" y="533400"/>
                    <a:pt x="0" y="523875"/>
                  </a:cubicBezTo>
                  <a:lnTo>
                    <a:pt x="0" y="522923"/>
                  </a:lnTo>
                  <a:cubicBezTo>
                    <a:pt x="0" y="517208"/>
                    <a:pt x="0" y="512445"/>
                    <a:pt x="0" y="506730"/>
                  </a:cubicBezTo>
                  <a:cubicBezTo>
                    <a:pt x="0" y="227648"/>
                    <a:pt x="227648" y="0"/>
                    <a:pt x="508635" y="0"/>
                  </a:cubicBezTo>
                  <a:close/>
                </a:path>
              </a:pathLst>
            </a:custGeom>
            <a:solidFill>
              <a:schemeClr val="accent1"/>
            </a:solidFill>
            <a:ln w="9525" cap="flat">
              <a:noFill/>
              <a:prstDash val="solid"/>
              <a:miter/>
            </a:ln>
          </p:spPr>
          <p:txBody>
            <a:bodyPr rtlCol="0" anchor="ctr"/>
            <a:lstStyle/>
            <a:p>
              <a:endParaRPr lang="fr-FR"/>
            </a:p>
          </p:txBody>
        </p:sp>
        <p:sp>
          <p:nvSpPr>
            <p:cNvPr id="16" name="Forme libre : forme 15">
              <a:extLst>
                <a:ext uri="{FF2B5EF4-FFF2-40B4-BE49-F238E27FC236}">
                  <a16:creationId xmlns:a16="http://schemas.microsoft.com/office/drawing/2014/main" xmlns="" id="{7F7892FF-BDEC-4458-B37A-3DC7DEF291C7}"/>
                </a:ext>
              </a:extLst>
            </p:cNvPr>
            <p:cNvSpPr/>
            <p:nvPr/>
          </p:nvSpPr>
          <p:spPr>
            <a:xfrm>
              <a:off x="5527355" y="2720339"/>
              <a:ext cx="1122188" cy="1427797"/>
            </a:xfrm>
            <a:custGeom>
              <a:avLst/>
              <a:gdLst>
                <a:gd name="connsiteX0" fmla="*/ 655321 w 1122188"/>
                <a:gd name="connsiteY0" fmla="*/ 1304925 h 1427797"/>
                <a:gd name="connsiteX1" fmla="*/ 657226 w 1122188"/>
                <a:gd name="connsiteY1" fmla="*/ 1325880 h 1427797"/>
                <a:gd name="connsiteX2" fmla="*/ 613411 w 1122188"/>
                <a:gd name="connsiteY2" fmla="*/ 1329690 h 1427797"/>
                <a:gd name="connsiteX3" fmla="*/ 615316 w 1122188"/>
                <a:gd name="connsiteY3" fmla="*/ 1353502 h 1427797"/>
                <a:gd name="connsiteX4" fmla="*/ 659131 w 1122188"/>
                <a:gd name="connsiteY4" fmla="*/ 1349692 h 1427797"/>
                <a:gd name="connsiteX5" fmla="*/ 661036 w 1122188"/>
                <a:gd name="connsiteY5" fmla="*/ 1370647 h 1427797"/>
                <a:gd name="connsiteX6" fmla="*/ 617221 w 1122188"/>
                <a:gd name="connsiteY6" fmla="*/ 1374457 h 1427797"/>
                <a:gd name="connsiteX7" fmla="*/ 619126 w 1122188"/>
                <a:gd name="connsiteY7" fmla="*/ 1403985 h 1427797"/>
                <a:gd name="connsiteX8" fmla="*/ 662941 w 1122188"/>
                <a:gd name="connsiteY8" fmla="*/ 1401127 h 1427797"/>
                <a:gd name="connsiteX9" fmla="*/ 664846 w 1122188"/>
                <a:gd name="connsiteY9" fmla="*/ 1422082 h 1427797"/>
                <a:gd name="connsiteX10" fmla="*/ 595313 w 1122188"/>
                <a:gd name="connsiteY10" fmla="*/ 1427797 h 1427797"/>
                <a:gd name="connsiteX11" fmla="*/ 586741 w 1122188"/>
                <a:gd name="connsiteY11" fmla="*/ 1310640 h 1427797"/>
                <a:gd name="connsiteX12" fmla="*/ 428626 w 1122188"/>
                <a:gd name="connsiteY12" fmla="*/ 1298257 h 1427797"/>
                <a:gd name="connsiteX13" fmla="*/ 456248 w 1122188"/>
                <a:gd name="connsiteY13" fmla="*/ 1301115 h 1427797"/>
                <a:gd name="connsiteX14" fmla="*/ 470535 w 1122188"/>
                <a:gd name="connsiteY14" fmla="*/ 1376362 h 1427797"/>
                <a:gd name="connsiteX15" fmla="*/ 471488 w 1122188"/>
                <a:gd name="connsiteY15" fmla="*/ 1384935 h 1427797"/>
                <a:gd name="connsiteX16" fmla="*/ 472441 w 1122188"/>
                <a:gd name="connsiteY16" fmla="*/ 1399222 h 1427797"/>
                <a:gd name="connsiteX17" fmla="*/ 476251 w 1122188"/>
                <a:gd name="connsiteY17" fmla="*/ 1385887 h 1427797"/>
                <a:gd name="connsiteX18" fmla="*/ 480060 w 1122188"/>
                <a:gd name="connsiteY18" fmla="*/ 1376362 h 1427797"/>
                <a:gd name="connsiteX19" fmla="*/ 511493 w 1122188"/>
                <a:gd name="connsiteY19" fmla="*/ 1307782 h 1427797"/>
                <a:gd name="connsiteX20" fmla="*/ 539116 w 1122188"/>
                <a:gd name="connsiteY20" fmla="*/ 1310640 h 1427797"/>
                <a:gd name="connsiteX21" fmla="*/ 481966 w 1122188"/>
                <a:gd name="connsiteY21" fmla="*/ 1422082 h 1427797"/>
                <a:gd name="connsiteX22" fmla="*/ 458153 w 1122188"/>
                <a:gd name="connsiteY22" fmla="*/ 1419225 h 1427797"/>
                <a:gd name="connsiteX23" fmla="*/ 343853 w 1122188"/>
                <a:gd name="connsiteY23" fmla="*/ 1287780 h 1427797"/>
                <a:gd name="connsiteX24" fmla="*/ 338138 w 1122188"/>
                <a:gd name="connsiteY24" fmla="*/ 1296352 h 1427797"/>
                <a:gd name="connsiteX25" fmla="*/ 334328 w 1122188"/>
                <a:gd name="connsiteY25" fmla="*/ 1301115 h 1427797"/>
                <a:gd name="connsiteX26" fmla="*/ 308610 w 1122188"/>
                <a:gd name="connsiteY26" fmla="*/ 1330642 h 1427797"/>
                <a:gd name="connsiteX27" fmla="*/ 339091 w 1122188"/>
                <a:gd name="connsiteY27" fmla="*/ 1343025 h 1427797"/>
                <a:gd name="connsiteX28" fmla="*/ 340996 w 1122188"/>
                <a:gd name="connsiteY28" fmla="*/ 1303020 h 1427797"/>
                <a:gd name="connsiteX29" fmla="*/ 341948 w 1122188"/>
                <a:gd name="connsiteY29" fmla="*/ 1297305 h 1427797"/>
                <a:gd name="connsiteX30" fmla="*/ 343853 w 1122188"/>
                <a:gd name="connsiteY30" fmla="*/ 1287780 h 1427797"/>
                <a:gd name="connsiteX31" fmla="*/ 339091 w 1122188"/>
                <a:gd name="connsiteY31" fmla="*/ 1264920 h 1427797"/>
                <a:gd name="connsiteX32" fmla="*/ 365760 w 1122188"/>
                <a:gd name="connsiteY32" fmla="*/ 1275397 h 1427797"/>
                <a:gd name="connsiteX33" fmla="*/ 363856 w 1122188"/>
                <a:gd name="connsiteY33" fmla="*/ 1401127 h 1427797"/>
                <a:gd name="connsiteX34" fmla="*/ 337185 w 1122188"/>
                <a:gd name="connsiteY34" fmla="*/ 1390650 h 1427797"/>
                <a:gd name="connsiteX35" fmla="*/ 338138 w 1122188"/>
                <a:gd name="connsiteY35" fmla="*/ 1363980 h 1427797"/>
                <a:gd name="connsiteX36" fmla="*/ 296228 w 1122188"/>
                <a:gd name="connsiteY36" fmla="*/ 1346835 h 1427797"/>
                <a:gd name="connsiteX37" fmla="*/ 279083 w 1122188"/>
                <a:gd name="connsiteY37" fmla="*/ 1366837 h 1427797"/>
                <a:gd name="connsiteX38" fmla="*/ 253366 w 1122188"/>
                <a:gd name="connsiteY38" fmla="*/ 1356360 h 1427797"/>
                <a:gd name="connsiteX39" fmla="*/ 813436 w 1122188"/>
                <a:gd name="connsiteY39" fmla="*/ 1260157 h 1427797"/>
                <a:gd name="connsiteX40" fmla="*/ 851536 w 1122188"/>
                <a:gd name="connsiteY40" fmla="*/ 1370647 h 1427797"/>
                <a:gd name="connsiteX41" fmla="*/ 828676 w 1122188"/>
                <a:gd name="connsiteY41" fmla="*/ 1378267 h 1427797"/>
                <a:gd name="connsiteX42" fmla="*/ 755333 w 1122188"/>
                <a:gd name="connsiteY42" fmla="*/ 1329690 h 1427797"/>
                <a:gd name="connsiteX43" fmla="*/ 747713 w 1122188"/>
                <a:gd name="connsiteY43" fmla="*/ 1323975 h 1427797"/>
                <a:gd name="connsiteX44" fmla="*/ 738188 w 1122188"/>
                <a:gd name="connsiteY44" fmla="*/ 1313497 h 1427797"/>
                <a:gd name="connsiteX45" fmla="*/ 742951 w 1122188"/>
                <a:gd name="connsiteY45" fmla="*/ 1323022 h 1427797"/>
                <a:gd name="connsiteX46" fmla="*/ 747713 w 1122188"/>
                <a:gd name="connsiteY46" fmla="*/ 1335405 h 1427797"/>
                <a:gd name="connsiteX47" fmla="*/ 769621 w 1122188"/>
                <a:gd name="connsiteY47" fmla="*/ 1398270 h 1427797"/>
                <a:gd name="connsiteX48" fmla="*/ 745808 w 1122188"/>
                <a:gd name="connsiteY48" fmla="*/ 1407795 h 1427797"/>
                <a:gd name="connsiteX49" fmla="*/ 707708 w 1122188"/>
                <a:gd name="connsiteY49" fmla="*/ 1297305 h 1427797"/>
                <a:gd name="connsiteX50" fmla="*/ 732473 w 1122188"/>
                <a:gd name="connsiteY50" fmla="*/ 1288732 h 1427797"/>
                <a:gd name="connsiteX51" fmla="*/ 803911 w 1122188"/>
                <a:gd name="connsiteY51" fmla="*/ 1336357 h 1427797"/>
                <a:gd name="connsiteX52" fmla="*/ 811531 w 1122188"/>
                <a:gd name="connsiteY52" fmla="*/ 1342072 h 1427797"/>
                <a:gd name="connsiteX53" fmla="*/ 821056 w 1122188"/>
                <a:gd name="connsiteY53" fmla="*/ 1351597 h 1427797"/>
                <a:gd name="connsiteX54" fmla="*/ 816293 w 1122188"/>
                <a:gd name="connsiteY54" fmla="*/ 1342072 h 1427797"/>
                <a:gd name="connsiteX55" fmla="*/ 811531 w 1122188"/>
                <a:gd name="connsiteY55" fmla="*/ 1329690 h 1427797"/>
                <a:gd name="connsiteX56" fmla="*/ 790576 w 1122188"/>
                <a:gd name="connsiteY56" fmla="*/ 1267777 h 1427797"/>
                <a:gd name="connsiteX57" fmla="*/ 888683 w 1122188"/>
                <a:gd name="connsiteY57" fmla="*/ 1219200 h 1427797"/>
                <a:gd name="connsiteX58" fmla="*/ 947738 w 1122188"/>
                <a:gd name="connsiteY58" fmla="*/ 1320165 h 1427797"/>
                <a:gd name="connsiteX59" fmla="*/ 925831 w 1122188"/>
                <a:gd name="connsiteY59" fmla="*/ 1332547 h 1427797"/>
                <a:gd name="connsiteX60" fmla="*/ 866776 w 1122188"/>
                <a:gd name="connsiteY60" fmla="*/ 1231582 h 1427797"/>
                <a:gd name="connsiteX61" fmla="*/ 241936 w 1122188"/>
                <a:gd name="connsiteY61" fmla="*/ 1214437 h 1427797"/>
                <a:gd name="connsiteX62" fmla="*/ 262891 w 1122188"/>
                <a:gd name="connsiteY62" fmla="*/ 1227772 h 1427797"/>
                <a:gd name="connsiteX63" fmla="*/ 215266 w 1122188"/>
                <a:gd name="connsiteY63" fmla="*/ 1256347 h 1427797"/>
                <a:gd name="connsiteX64" fmla="*/ 201931 w 1122188"/>
                <a:gd name="connsiteY64" fmla="*/ 1247775 h 1427797"/>
                <a:gd name="connsiteX65" fmla="*/ 991553 w 1122188"/>
                <a:gd name="connsiteY65" fmla="*/ 1166812 h 1427797"/>
                <a:gd name="connsiteX66" fmla="*/ 974408 w 1122188"/>
                <a:gd name="connsiteY66" fmla="*/ 1177290 h 1427797"/>
                <a:gd name="connsiteX67" fmla="*/ 971551 w 1122188"/>
                <a:gd name="connsiteY67" fmla="*/ 1180147 h 1427797"/>
                <a:gd name="connsiteX68" fmla="*/ 991553 w 1122188"/>
                <a:gd name="connsiteY68" fmla="*/ 1203960 h 1427797"/>
                <a:gd name="connsiteX69" fmla="*/ 994411 w 1122188"/>
                <a:gd name="connsiteY69" fmla="*/ 1200150 h 1427797"/>
                <a:gd name="connsiteX70" fmla="*/ 1007746 w 1122188"/>
                <a:gd name="connsiteY70" fmla="*/ 1184910 h 1427797"/>
                <a:gd name="connsiteX71" fmla="*/ 1003936 w 1122188"/>
                <a:gd name="connsiteY71" fmla="*/ 1172527 h 1427797"/>
                <a:gd name="connsiteX72" fmla="*/ 991553 w 1122188"/>
                <a:gd name="connsiteY72" fmla="*/ 1166812 h 1427797"/>
                <a:gd name="connsiteX73" fmla="*/ 997268 w 1122188"/>
                <a:gd name="connsiteY73" fmla="*/ 1143952 h 1427797"/>
                <a:gd name="connsiteX74" fmla="*/ 1021081 w 1122188"/>
                <a:gd name="connsiteY74" fmla="*/ 1156335 h 1427797"/>
                <a:gd name="connsiteX75" fmla="*/ 1028701 w 1122188"/>
                <a:gd name="connsiteY75" fmla="*/ 1176337 h 1427797"/>
                <a:gd name="connsiteX76" fmla="*/ 1021081 w 1122188"/>
                <a:gd name="connsiteY76" fmla="*/ 1196340 h 1427797"/>
                <a:gd name="connsiteX77" fmla="*/ 1080136 w 1122188"/>
                <a:gd name="connsiteY77" fmla="*/ 1216342 h 1427797"/>
                <a:gd name="connsiteX78" fmla="*/ 1059181 w 1122188"/>
                <a:gd name="connsiteY78" fmla="*/ 1234440 h 1427797"/>
                <a:gd name="connsiteX79" fmla="*/ 1000126 w 1122188"/>
                <a:gd name="connsiteY79" fmla="*/ 1212532 h 1427797"/>
                <a:gd name="connsiteX80" fmla="*/ 1035368 w 1122188"/>
                <a:gd name="connsiteY80" fmla="*/ 1254442 h 1427797"/>
                <a:gd name="connsiteX81" fmla="*/ 1016318 w 1122188"/>
                <a:gd name="connsiteY81" fmla="*/ 1270635 h 1427797"/>
                <a:gd name="connsiteX82" fmla="*/ 940118 w 1122188"/>
                <a:gd name="connsiteY82" fmla="*/ 1181100 h 1427797"/>
                <a:gd name="connsiteX83" fmla="*/ 967740 w 1122188"/>
                <a:gd name="connsiteY83" fmla="*/ 1158240 h 1427797"/>
                <a:gd name="connsiteX84" fmla="*/ 997268 w 1122188"/>
                <a:gd name="connsiteY84" fmla="*/ 1143952 h 1427797"/>
                <a:gd name="connsiteX85" fmla="*/ 144781 w 1122188"/>
                <a:gd name="connsiteY85" fmla="*/ 1136332 h 1427797"/>
                <a:gd name="connsiteX86" fmla="*/ 162878 w 1122188"/>
                <a:gd name="connsiteY86" fmla="*/ 1153477 h 1427797"/>
                <a:gd name="connsiteX87" fmla="*/ 96203 w 1122188"/>
                <a:gd name="connsiteY87" fmla="*/ 1223010 h 1427797"/>
                <a:gd name="connsiteX88" fmla="*/ 124778 w 1122188"/>
                <a:gd name="connsiteY88" fmla="*/ 1250632 h 1427797"/>
                <a:gd name="connsiteX89" fmla="*/ 110491 w 1122188"/>
                <a:gd name="connsiteY89" fmla="*/ 1265872 h 1427797"/>
                <a:gd name="connsiteX90" fmla="*/ 63818 w 1122188"/>
                <a:gd name="connsiteY90" fmla="*/ 1221105 h 1427797"/>
                <a:gd name="connsiteX91" fmla="*/ 15240 w 1122188"/>
                <a:gd name="connsiteY91" fmla="*/ 263843 h 1427797"/>
                <a:gd name="connsiteX92" fmla="*/ 107632 w 1122188"/>
                <a:gd name="connsiteY92" fmla="*/ 336233 h 1427797"/>
                <a:gd name="connsiteX93" fmla="*/ 92393 w 1122188"/>
                <a:gd name="connsiteY93" fmla="*/ 356235 h 1427797"/>
                <a:gd name="connsiteX94" fmla="*/ 0 w 1122188"/>
                <a:gd name="connsiteY94" fmla="*/ 283845 h 1427797"/>
                <a:gd name="connsiteX95" fmla="*/ 1085850 w 1122188"/>
                <a:gd name="connsiteY95" fmla="*/ 252412 h 1427797"/>
                <a:gd name="connsiteX96" fmla="*/ 1062990 w 1122188"/>
                <a:gd name="connsiteY96" fmla="*/ 272415 h 1427797"/>
                <a:gd name="connsiteX97" fmla="*/ 1065848 w 1122188"/>
                <a:gd name="connsiteY97" fmla="*/ 275273 h 1427797"/>
                <a:gd name="connsiteX98" fmla="*/ 1081088 w 1122188"/>
                <a:gd name="connsiteY98" fmla="*/ 288608 h 1427797"/>
                <a:gd name="connsiteX99" fmla="*/ 1093470 w 1122188"/>
                <a:gd name="connsiteY99" fmla="*/ 284798 h 1427797"/>
                <a:gd name="connsiteX100" fmla="*/ 1099185 w 1122188"/>
                <a:gd name="connsiteY100" fmla="*/ 272415 h 1427797"/>
                <a:gd name="connsiteX101" fmla="*/ 1088708 w 1122188"/>
                <a:gd name="connsiteY101" fmla="*/ 255270 h 1427797"/>
                <a:gd name="connsiteX102" fmla="*/ 1083945 w 1122188"/>
                <a:gd name="connsiteY102" fmla="*/ 221933 h 1427797"/>
                <a:gd name="connsiteX103" fmla="*/ 1107758 w 1122188"/>
                <a:gd name="connsiteY103" fmla="*/ 248603 h 1427797"/>
                <a:gd name="connsiteX104" fmla="*/ 1122045 w 1122188"/>
                <a:gd name="connsiteY104" fmla="*/ 278130 h 1427797"/>
                <a:gd name="connsiteX105" fmla="*/ 1110615 w 1122188"/>
                <a:gd name="connsiteY105" fmla="*/ 302895 h 1427797"/>
                <a:gd name="connsiteX106" fmla="*/ 1090613 w 1122188"/>
                <a:gd name="connsiteY106" fmla="*/ 310515 h 1427797"/>
                <a:gd name="connsiteX107" fmla="*/ 1070610 w 1122188"/>
                <a:gd name="connsiteY107" fmla="*/ 302895 h 1427797"/>
                <a:gd name="connsiteX108" fmla="*/ 1051560 w 1122188"/>
                <a:gd name="connsiteY108" fmla="*/ 361950 h 1427797"/>
                <a:gd name="connsiteX109" fmla="*/ 1031558 w 1122188"/>
                <a:gd name="connsiteY109" fmla="*/ 340995 h 1427797"/>
                <a:gd name="connsiteX110" fmla="*/ 1052513 w 1122188"/>
                <a:gd name="connsiteY110" fmla="*/ 281940 h 1427797"/>
                <a:gd name="connsiteX111" fmla="*/ 1011555 w 1122188"/>
                <a:gd name="connsiteY111" fmla="*/ 318135 h 1427797"/>
                <a:gd name="connsiteX112" fmla="*/ 995363 w 1122188"/>
                <a:gd name="connsiteY112" fmla="*/ 299085 h 1427797"/>
                <a:gd name="connsiteX113" fmla="*/ 980123 w 1122188"/>
                <a:gd name="connsiteY113" fmla="*/ 131445 h 1427797"/>
                <a:gd name="connsiteX114" fmla="*/ 1000125 w 1122188"/>
                <a:gd name="connsiteY114" fmla="*/ 145733 h 1427797"/>
                <a:gd name="connsiteX115" fmla="*/ 932498 w 1122188"/>
                <a:gd name="connsiteY115" fmla="*/ 240983 h 1427797"/>
                <a:gd name="connsiteX116" fmla="*/ 912495 w 1122188"/>
                <a:gd name="connsiteY116" fmla="*/ 226695 h 1427797"/>
                <a:gd name="connsiteX117" fmla="*/ 179070 w 1122188"/>
                <a:gd name="connsiteY117" fmla="*/ 113348 h 1427797"/>
                <a:gd name="connsiteX118" fmla="*/ 251460 w 1122188"/>
                <a:gd name="connsiteY118" fmla="*/ 205740 h 1427797"/>
                <a:gd name="connsiteX119" fmla="*/ 232410 w 1122188"/>
                <a:gd name="connsiteY119" fmla="*/ 220980 h 1427797"/>
                <a:gd name="connsiteX120" fmla="*/ 147638 w 1122188"/>
                <a:gd name="connsiteY120" fmla="*/ 199073 h 1427797"/>
                <a:gd name="connsiteX121" fmla="*/ 139065 w 1122188"/>
                <a:gd name="connsiteY121" fmla="*/ 195262 h 1427797"/>
                <a:gd name="connsiteX122" fmla="*/ 126682 w 1122188"/>
                <a:gd name="connsiteY122" fmla="*/ 188595 h 1427797"/>
                <a:gd name="connsiteX123" fmla="*/ 134303 w 1122188"/>
                <a:gd name="connsiteY123" fmla="*/ 196215 h 1427797"/>
                <a:gd name="connsiteX124" fmla="*/ 142875 w 1122188"/>
                <a:gd name="connsiteY124" fmla="*/ 205740 h 1427797"/>
                <a:gd name="connsiteX125" fmla="*/ 183833 w 1122188"/>
                <a:gd name="connsiteY125" fmla="*/ 258128 h 1427797"/>
                <a:gd name="connsiteX126" fmla="*/ 164783 w 1122188"/>
                <a:gd name="connsiteY126" fmla="*/ 273368 h 1427797"/>
                <a:gd name="connsiteX127" fmla="*/ 93345 w 1122188"/>
                <a:gd name="connsiteY127" fmla="*/ 180975 h 1427797"/>
                <a:gd name="connsiteX128" fmla="*/ 113348 w 1122188"/>
                <a:gd name="connsiteY128" fmla="*/ 164783 h 1427797"/>
                <a:gd name="connsiteX129" fmla="*/ 196215 w 1122188"/>
                <a:gd name="connsiteY129" fmla="*/ 186690 h 1427797"/>
                <a:gd name="connsiteX130" fmla="*/ 204788 w 1122188"/>
                <a:gd name="connsiteY130" fmla="*/ 190500 h 1427797"/>
                <a:gd name="connsiteX131" fmla="*/ 217170 w 1122188"/>
                <a:gd name="connsiteY131" fmla="*/ 197167 h 1427797"/>
                <a:gd name="connsiteX132" fmla="*/ 209550 w 1122188"/>
                <a:gd name="connsiteY132" fmla="*/ 189548 h 1427797"/>
                <a:gd name="connsiteX133" fmla="*/ 200978 w 1122188"/>
                <a:gd name="connsiteY133" fmla="*/ 180023 h 1427797"/>
                <a:gd name="connsiteX134" fmla="*/ 160020 w 1122188"/>
                <a:gd name="connsiteY134" fmla="*/ 128587 h 1427797"/>
                <a:gd name="connsiteX135" fmla="*/ 822960 w 1122188"/>
                <a:gd name="connsiteY135" fmla="*/ 45720 h 1427797"/>
                <a:gd name="connsiteX136" fmla="*/ 898208 w 1122188"/>
                <a:gd name="connsiteY136" fmla="*/ 80010 h 1427797"/>
                <a:gd name="connsiteX137" fmla="*/ 889635 w 1122188"/>
                <a:gd name="connsiteY137" fmla="*/ 99060 h 1427797"/>
                <a:gd name="connsiteX138" fmla="*/ 862965 w 1122188"/>
                <a:gd name="connsiteY138" fmla="*/ 86678 h 1427797"/>
                <a:gd name="connsiteX139" fmla="*/ 823913 w 1122188"/>
                <a:gd name="connsiteY139" fmla="*/ 174308 h 1427797"/>
                <a:gd name="connsiteX140" fmla="*/ 801053 w 1122188"/>
                <a:gd name="connsiteY140" fmla="*/ 163830 h 1427797"/>
                <a:gd name="connsiteX141" fmla="*/ 840105 w 1122188"/>
                <a:gd name="connsiteY141" fmla="*/ 76200 h 1427797"/>
                <a:gd name="connsiteX142" fmla="*/ 814388 w 1122188"/>
                <a:gd name="connsiteY142" fmla="*/ 64770 h 1427797"/>
                <a:gd name="connsiteX143" fmla="*/ 381953 w 1122188"/>
                <a:gd name="connsiteY143" fmla="*/ 24765 h 1427797"/>
                <a:gd name="connsiteX144" fmla="*/ 378143 w 1122188"/>
                <a:gd name="connsiteY144" fmla="*/ 149542 h 1427797"/>
                <a:gd name="connsiteX145" fmla="*/ 354330 w 1122188"/>
                <a:gd name="connsiteY145" fmla="*/ 156210 h 1427797"/>
                <a:gd name="connsiteX146" fmla="*/ 276225 w 1122188"/>
                <a:gd name="connsiteY146" fmla="*/ 59055 h 1427797"/>
                <a:gd name="connsiteX147" fmla="*/ 302895 w 1122188"/>
                <a:gd name="connsiteY147" fmla="*/ 50482 h 1427797"/>
                <a:gd name="connsiteX148" fmla="*/ 347663 w 1122188"/>
                <a:gd name="connsiteY148" fmla="*/ 112395 h 1427797"/>
                <a:gd name="connsiteX149" fmla="*/ 352425 w 1122188"/>
                <a:gd name="connsiteY149" fmla="*/ 120015 h 1427797"/>
                <a:gd name="connsiteX150" fmla="*/ 360045 w 1122188"/>
                <a:gd name="connsiteY150" fmla="*/ 132398 h 1427797"/>
                <a:gd name="connsiteX151" fmla="*/ 358140 w 1122188"/>
                <a:gd name="connsiteY151" fmla="*/ 119062 h 1427797"/>
                <a:gd name="connsiteX152" fmla="*/ 357188 w 1122188"/>
                <a:gd name="connsiteY152" fmla="*/ 109538 h 1427797"/>
                <a:gd name="connsiteX153" fmla="*/ 356235 w 1122188"/>
                <a:gd name="connsiteY153" fmla="*/ 33338 h 1427797"/>
                <a:gd name="connsiteX154" fmla="*/ 692468 w 1122188"/>
                <a:gd name="connsiteY154" fmla="*/ 7620 h 1427797"/>
                <a:gd name="connsiteX155" fmla="*/ 709613 w 1122188"/>
                <a:gd name="connsiteY155" fmla="*/ 14288 h 1427797"/>
                <a:gd name="connsiteX156" fmla="*/ 721043 w 1122188"/>
                <a:gd name="connsiteY156" fmla="*/ 28575 h 1427797"/>
                <a:gd name="connsiteX157" fmla="*/ 703898 w 1122188"/>
                <a:gd name="connsiteY157" fmla="*/ 40005 h 1427797"/>
                <a:gd name="connsiteX158" fmla="*/ 698183 w 1122188"/>
                <a:gd name="connsiteY158" fmla="*/ 31432 h 1427797"/>
                <a:gd name="connsiteX159" fmla="*/ 688658 w 1122188"/>
                <a:gd name="connsiteY159" fmla="*/ 26670 h 1427797"/>
                <a:gd name="connsiteX160" fmla="*/ 676275 w 1122188"/>
                <a:gd name="connsiteY160" fmla="*/ 28575 h 1427797"/>
                <a:gd name="connsiteX161" fmla="*/ 670560 w 1122188"/>
                <a:gd name="connsiteY161" fmla="*/ 37147 h 1427797"/>
                <a:gd name="connsiteX162" fmla="*/ 685800 w 1122188"/>
                <a:gd name="connsiteY162" fmla="*/ 57150 h 1427797"/>
                <a:gd name="connsiteX163" fmla="*/ 690563 w 1122188"/>
                <a:gd name="connsiteY163" fmla="*/ 60960 h 1427797"/>
                <a:gd name="connsiteX164" fmla="*/ 709613 w 1122188"/>
                <a:gd name="connsiteY164" fmla="*/ 80010 h 1427797"/>
                <a:gd name="connsiteX165" fmla="*/ 713423 w 1122188"/>
                <a:gd name="connsiteY165" fmla="*/ 100013 h 1427797"/>
                <a:gd name="connsiteX166" fmla="*/ 698183 w 1122188"/>
                <a:gd name="connsiteY166" fmla="*/ 123825 h 1427797"/>
                <a:gd name="connsiteX167" fmla="*/ 666750 w 1122188"/>
                <a:gd name="connsiteY167" fmla="*/ 128587 h 1427797"/>
                <a:gd name="connsiteX168" fmla="*/ 644843 w 1122188"/>
                <a:gd name="connsiteY168" fmla="*/ 120015 h 1427797"/>
                <a:gd name="connsiteX169" fmla="*/ 633413 w 1122188"/>
                <a:gd name="connsiteY169" fmla="*/ 103823 h 1427797"/>
                <a:gd name="connsiteX170" fmla="*/ 649605 w 1122188"/>
                <a:gd name="connsiteY170" fmla="*/ 90488 h 1427797"/>
                <a:gd name="connsiteX171" fmla="*/ 656273 w 1122188"/>
                <a:gd name="connsiteY171" fmla="*/ 101917 h 1427797"/>
                <a:gd name="connsiteX172" fmla="*/ 668655 w 1122188"/>
                <a:gd name="connsiteY172" fmla="*/ 107632 h 1427797"/>
                <a:gd name="connsiteX173" fmla="*/ 682943 w 1122188"/>
                <a:gd name="connsiteY173" fmla="*/ 105728 h 1427797"/>
                <a:gd name="connsiteX174" fmla="*/ 689610 w 1122188"/>
                <a:gd name="connsiteY174" fmla="*/ 95250 h 1427797"/>
                <a:gd name="connsiteX175" fmla="*/ 675323 w 1122188"/>
                <a:gd name="connsiteY175" fmla="*/ 76200 h 1427797"/>
                <a:gd name="connsiteX176" fmla="*/ 667703 w 1122188"/>
                <a:gd name="connsiteY176" fmla="*/ 70485 h 1427797"/>
                <a:gd name="connsiteX177" fmla="*/ 649605 w 1122188"/>
                <a:gd name="connsiteY177" fmla="*/ 51435 h 1427797"/>
                <a:gd name="connsiteX178" fmla="*/ 646748 w 1122188"/>
                <a:gd name="connsiteY178" fmla="*/ 32385 h 1427797"/>
                <a:gd name="connsiteX179" fmla="*/ 661988 w 1122188"/>
                <a:gd name="connsiteY179" fmla="*/ 11430 h 1427797"/>
                <a:gd name="connsiteX180" fmla="*/ 692468 w 1122188"/>
                <a:gd name="connsiteY180" fmla="*/ 7620 h 1427797"/>
                <a:gd name="connsiteX181" fmla="*/ 546735 w 1122188"/>
                <a:gd name="connsiteY181" fmla="*/ 0 h 1427797"/>
                <a:gd name="connsiteX182" fmla="*/ 548640 w 1122188"/>
                <a:gd name="connsiteY182" fmla="*/ 20955 h 1427797"/>
                <a:gd name="connsiteX183" fmla="*/ 504825 w 1122188"/>
                <a:gd name="connsiteY183" fmla="*/ 24765 h 1427797"/>
                <a:gd name="connsiteX184" fmla="*/ 506730 w 1122188"/>
                <a:gd name="connsiteY184" fmla="*/ 48578 h 1427797"/>
                <a:gd name="connsiteX185" fmla="*/ 550545 w 1122188"/>
                <a:gd name="connsiteY185" fmla="*/ 44767 h 1427797"/>
                <a:gd name="connsiteX186" fmla="*/ 552450 w 1122188"/>
                <a:gd name="connsiteY186" fmla="*/ 65723 h 1427797"/>
                <a:gd name="connsiteX187" fmla="*/ 508635 w 1122188"/>
                <a:gd name="connsiteY187" fmla="*/ 68580 h 1427797"/>
                <a:gd name="connsiteX188" fmla="*/ 510540 w 1122188"/>
                <a:gd name="connsiteY188" fmla="*/ 98107 h 1427797"/>
                <a:gd name="connsiteX189" fmla="*/ 554355 w 1122188"/>
                <a:gd name="connsiteY189" fmla="*/ 95250 h 1427797"/>
                <a:gd name="connsiteX190" fmla="*/ 556260 w 1122188"/>
                <a:gd name="connsiteY190" fmla="*/ 116205 h 1427797"/>
                <a:gd name="connsiteX191" fmla="*/ 487680 w 1122188"/>
                <a:gd name="connsiteY191" fmla="*/ 120967 h 1427797"/>
                <a:gd name="connsiteX192" fmla="*/ 478155 w 1122188"/>
                <a:gd name="connsiteY192" fmla="*/ 4763 h 142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122188" h="1427797">
                  <a:moveTo>
                    <a:pt x="655321" y="1304925"/>
                  </a:moveTo>
                  <a:lnTo>
                    <a:pt x="657226" y="1325880"/>
                  </a:lnTo>
                  <a:lnTo>
                    <a:pt x="613411" y="1329690"/>
                  </a:lnTo>
                  <a:lnTo>
                    <a:pt x="615316" y="1353502"/>
                  </a:lnTo>
                  <a:lnTo>
                    <a:pt x="659131" y="1349692"/>
                  </a:lnTo>
                  <a:lnTo>
                    <a:pt x="661036" y="1370647"/>
                  </a:lnTo>
                  <a:lnTo>
                    <a:pt x="617221" y="1374457"/>
                  </a:lnTo>
                  <a:lnTo>
                    <a:pt x="619126" y="1403985"/>
                  </a:lnTo>
                  <a:lnTo>
                    <a:pt x="662941" y="1401127"/>
                  </a:lnTo>
                  <a:lnTo>
                    <a:pt x="664846" y="1422082"/>
                  </a:lnTo>
                  <a:lnTo>
                    <a:pt x="595313" y="1427797"/>
                  </a:lnTo>
                  <a:lnTo>
                    <a:pt x="586741" y="1310640"/>
                  </a:lnTo>
                  <a:close/>
                  <a:moveTo>
                    <a:pt x="428626" y="1298257"/>
                  </a:moveTo>
                  <a:lnTo>
                    <a:pt x="456248" y="1301115"/>
                  </a:lnTo>
                  <a:lnTo>
                    <a:pt x="470535" y="1376362"/>
                  </a:lnTo>
                  <a:cubicBezTo>
                    <a:pt x="470535" y="1378267"/>
                    <a:pt x="471488" y="1381125"/>
                    <a:pt x="471488" y="1384935"/>
                  </a:cubicBezTo>
                  <a:cubicBezTo>
                    <a:pt x="471488" y="1388745"/>
                    <a:pt x="472441" y="1393507"/>
                    <a:pt x="472441" y="1399222"/>
                  </a:cubicBezTo>
                  <a:cubicBezTo>
                    <a:pt x="473393" y="1394460"/>
                    <a:pt x="475298" y="1389697"/>
                    <a:pt x="476251" y="1385887"/>
                  </a:cubicBezTo>
                  <a:cubicBezTo>
                    <a:pt x="477203" y="1382077"/>
                    <a:pt x="479108" y="1379220"/>
                    <a:pt x="480060" y="1376362"/>
                  </a:cubicBezTo>
                  <a:lnTo>
                    <a:pt x="511493" y="1307782"/>
                  </a:lnTo>
                  <a:lnTo>
                    <a:pt x="539116" y="1310640"/>
                  </a:lnTo>
                  <a:lnTo>
                    <a:pt x="481966" y="1422082"/>
                  </a:lnTo>
                  <a:lnTo>
                    <a:pt x="458153" y="1419225"/>
                  </a:lnTo>
                  <a:close/>
                  <a:moveTo>
                    <a:pt x="343853" y="1287780"/>
                  </a:moveTo>
                  <a:cubicBezTo>
                    <a:pt x="341948" y="1290637"/>
                    <a:pt x="340043" y="1293495"/>
                    <a:pt x="338138" y="1296352"/>
                  </a:cubicBezTo>
                  <a:cubicBezTo>
                    <a:pt x="336233" y="1299210"/>
                    <a:pt x="335281" y="1300162"/>
                    <a:pt x="334328" y="1301115"/>
                  </a:cubicBezTo>
                  <a:lnTo>
                    <a:pt x="308610" y="1330642"/>
                  </a:lnTo>
                  <a:lnTo>
                    <a:pt x="339091" y="1343025"/>
                  </a:lnTo>
                  <a:lnTo>
                    <a:pt x="340996" y="1303020"/>
                  </a:lnTo>
                  <a:cubicBezTo>
                    <a:pt x="340996" y="1302067"/>
                    <a:pt x="340996" y="1300162"/>
                    <a:pt x="341948" y="1297305"/>
                  </a:cubicBezTo>
                  <a:cubicBezTo>
                    <a:pt x="341948" y="1294447"/>
                    <a:pt x="342901" y="1291590"/>
                    <a:pt x="343853" y="1287780"/>
                  </a:cubicBezTo>
                  <a:close/>
                  <a:moveTo>
                    <a:pt x="339091" y="1264920"/>
                  </a:moveTo>
                  <a:lnTo>
                    <a:pt x="365760" y="1275397"/>
                  </a:lnTo>
                  <a:lnTo>
                    <a:pt x="363856" y="1401127"/>
                  </a:lnTo>
                  <a:lnTo>
                    <a:pt x="337185" y="1390650"/>
                  </a:lnTo>
                  <a:lnTo>
                    <a:pt x="338138" y="1363980"/>
                  </a:lnTo>
                  <a:lnTo>
                    <a:pt x="296228" y="1346835"/>
                  </a:lnTo>
                  <a:lnTo>
                    <a:pt x="279083" y="1366837"/>
                  </a:lnTo>
                  <a:lnTo>
                    <a:pt x="253366" y="1356360"/>
                  </a:lnTo>
                  <a:close/>
                  <a:moveTo>
                    <a:pt x="813436" y="1260157"/>
                  </a:moveTo>
                  <a:lnTo>
                    <a:pt x="851536" y="1370647"/>
                  </a:lnTo>
                  <a:lnTo>
                    <a:pt x="828676" y="1378267"/>
                  </a:lnTo>
                  <a:lnTo>
                    <a:pt x="755333" y="1329690"/>
                  </a:lnTo>
                  <a:cubicBezTo>
                    <a:pt x="753428" y="1328737"/>
                    <a:pt x="750571" y="1325880"/>
                    <a:pt x="747713" y="1323975"/>
                  </a:cubicBezTo>
                  <a:cubicBezTo>
                    <a:pt x="744856" y="1321117"/>
                    <a:pt x="741998" y="1318260"/>
                    <a:pt x="738188" y="1313497"/>
                  </a:cubicBezTo>
                  <a:cubicBezTo>
                    <a:pt x="740093" y="1316355"/>
                    <a:pt x="741046" y="1319212"/>
                    <a:pt x="742951" y="1323022"/>
                  </a:cubicBezTo>
                  <a:cubicBezTo>
                    <a:pt x="743903" y="1325880"/>
                    <a:pt x="745808" y="1330642"/>
                    <a:pt x="747713" y="1335405"/>
                  </a:cubicBezTo>
                  <a:lnTo>
                    <a:pt x="769621" y="1398270"/>
                  </a:lnTo>
                  <a:lnTo>
                    <a:pt x="745808" y="1407795"/>
                  </a:lnTo>
                  <a:lnTo>
                    <a:pt x="707708" y="1297305"/>
                  </a:lnTo>
                  <a:lnTo>
                    <a:pt x="732473" y="1288732"/>
                  </a:lnTo>
                  <a:lnTo>
                    <a:pt x="803911" y="1336357"/>
                  </a:lnTo>
                  <a:cubicBezTo>
                    <a:pt x="805816" y="1337310"/>
                    <a:pt x="808673" y="1340167"/>
                    <a:pt x="811531" y="1342072"/>
                  </a:cubicBezTo>
                  <a:cubicBezTo>
                    <a:pt x="814388" y="1344930"/>
                    <a:pt x="817246" y="1347787"/>
                    <a:pt x="821056" y="1351597"/>
                  </a:cubicBezTo>
                  <a:cubicBezTo>
                    <a:pt x="819151" y="1348740"/>
                    <a:pt x="818198" y="1344930"/>
                    <a:pt x="816293" y="1342072"/>
                  </a:cubicBezTo>
                  <a:cubicBezTo>
                    <a:pt x="815341" y="1339215"/>
                    <a:pt x="813436" y="1334452"/>
                    <a:pt x="811531" y="1329690"/>
                  </a:cubicBezTo>
                  <a:lnTo>
                    <a:pt x="790576" y="1267777"/>
                  </a:lnTo>
                  <a:close/>
                  <a:moveTo>
                    <a:pt x="888683" y="1219200"/>
                  </a:moveTo>
                  <a:lnTo>
                    <a:pt x="947738" y="1320165"/>
                  </a:lnTo>
                  <a:lnTo>
                    <a:pt x="925831" y="1332547"/>
                  </a:lnTo>
                  <a:lnTo>
                    <a:pt x="866776" y="1231582"/>
                  </a:lnTo>
                  <a:close/>
                  <a:moveTo>
                    <a:pt x="241936" y="1214437"/>
                  </a:moveTo>
                  <a:lnTo>
                    <a:pt x="262891" y="1227772"/>
                  </a:lnTo>
                  <a:lnTo>
                    <a:pt x="215266" y="1256347"/>
                  </a:lnTo>
                  <a:lnTo>
                    <a:pt x="201931" y="1247775"/>
                  </a:lnTo>
                  <a:close/>
                  <a:moveTo>
                    <a:pt x="991553" y="1166812"/>
                  </a:moveTo>
                  <a:cubicBezTo>
                    <a:pt x="987743" y="1167765"/>
                    <a:pt x="982028" y="1170622"/>
                    <a:pt x="974408" y="1177290"/>
                  </a:cubicBezTo>
                  <a:lnTo>
                    <a:pt x="971551" y="1180147"/>
                  </a:lnTo>
                  <a:lnTo>
                    <a:pt x="991553" y="1203960"/>
                  </a:lnTo>
                  <a:lnTo>
                    <a:pt x="994411" y="1200150"/>
                  </a:lnTo>
                  <a:cubicBezTo>
                    <a:pt x="1002031" y="1193482"/>
                    <a:pt x="1006793" y="1188720"/>
                    <a:pt x="1007746" y="1184910"/>
                  </a:cubicBezTo>
                  <a:cubicBezTo>
                    <a:pt x="1008698" y="1181100"/>
                    <a:pt x="1007746" y="1176337"/>
                    <a:pt x="1003936" y="1172527"/>
                  </a:cubicBezTo>
                  <a:cubicBezTo>
                    <a:pt x="1000126" y="1168717"/>
                    <a:pt x="995363" y="1166812"/>
                    <a:pt x="991553" y="1166812"/>
                  </a:cubicBezTo>
                  <a:close/>
                  <a:moveTo>
                    <a:pt x="997268" y="1143952"/>
                  </a:moveTo>
                  <a:cubicBezTo>
                    <a:pt x="1005840" y="1143952"/>
                    <a:pt x="1013461" y="1147762"/>
                    <a:pt x="1021081" y="1156335"/>
                  </a:cubicBezTo>
                  <a:cubicBezTo>
                    <a:pt x="1025843" y="1162050"/>
                    <a:pt x="1028701" y="1168717"/>
                    <a:pt x="1028701" y="1176337"/>
                  </a:cubicBezTo>
                  <a:cubicBezTo>
                    <a:pt x="1028701" y="1183957"/>
                    <a:pt x="1025843" y="1190625"/>
                    <a:pt x="1021081" y="1196340"/>
                  </a:cubicBezTo>
                  <a:lnTo>
                    <a:pt x="1080136" y="1216342"/>
                  </a:lnTo>
                  <a:lnTo>
                    <a:pt x="1059181" y="1234440"/>
                  </a:lnTo>
                  <a:lnTo>
                    <a:pt x="1000126" y="1212532"/>
                  </a:lnTo>
                  <a:lnTo>
                    <a:pt x="1035368" y="1254442"/>
                  </a:lnTo>
                  <a:lnTo>
                    <a:pt x="1016318" y="1270635"/>
                  </a:lnTo>
                  <a:lnTo>
                    <a:pt x="940118" y="1181100"/>
                  </a:lnTo>
                  <a:lnTo>
                    <a:pt x="967740" y="1158240"/>
                  </a:lnTo>
                  <a:cubicBezTo>
                    <a:pt x="978218" y="1148715"/>
                    <a:pt x="988696" y="1143952"/>
                    <a:pt x="997268" y="1143952"/>
                  </a:cubicBezTo>
                  <a:close/>
                  <a:moveTo>
                    <a:pt x="144781" y="1136332"/>
                  </a:moveTo>
                  <a:lnTo>
                    <a:pt x="162878" y="1153477"/>
                  </a:lnTo>
                  <a:lnTo>
                    <a:pt x="96203" y="1223010"/>
                  </a:lnTo>
                  <a:lnTo>
                    <a:pt x="124778" y="1250632"/>
                  </a:lnTo>
                  <a:lnTo>
                    <a:pt x="110491" y="1265872"/>
                  </a:lnTo>
                  <a:lnTo>
                    <a:pt x="63818" y="1221105"/>
                  </a:lnTo>
                  <a:close/>
                  <a:moveTo>
                    <a:pt x="15240" y="263843"/>
                  </a:moveTo>
                  <a:lnTo>
                    <a:pt x="107632" y="336233"/>
                  </a:lnTo>
                  <a:lnTo>
                    <a:pt x="92393" y="356235"/>
                  </a:lnTo>
                  <a:lnTo>
                    <a:pt x="0" y="283845"/>
                  </a:lnTo>
                  <a:close/>
                  <a:moveTo>
                    <a:pt x="1085850" y="252412"/>
                  </a:moveTo>
                  <a:lnTo>
                    <a:pt x="1062990" y="272415"/>
                  </a:lnTo>
                  <a:lnTo>
                    <a:pt x="1065848" y="275273"/>
                  </a:lnTo>
                  <a:cubicBezTo>
                    <a:pt x="1072515" y="282893"/>
                    <a:pt x="1077278" y="287655"/>
                    <a:pt x="1081088" y="288608"/>
                  </a:cubicBezTo>
                  <a:cubicBezTo>
                    <a:pt x="1084898" y="289560"/>
                    <a:pt x="1089660" y="288608"/>
                    <a:pt x="1093470" y="284798"/>
                  </a:cubicBezTo>
                  <a:cubicBezTo>
                    <a:pt x="1097280" y="280987"/>
                    <a:pt x="1099185" y="276225"/>
                    <a:pt x="1099185" y="272415"/>
                  </a:cubicBezTo>
                  <a:cubicBezTo>
                    <a:pt x="1098233" y="268605"/>
                    <a:pt x="1095375" y="262890"/>
                    <a:pt x="1088708" y="255270"/>
                  </a:cubicBezTo>
                  <a:close/>
                  <a:moveTo>
                    <a:pt x="1083945" y="221933"/>
                  </a:moveTo>
                  <a:lnTo>
                    <a:pt x="1107758" y="248603"/>
                  </a:lnTo>
                  <a:cubicBezTo>
                    <a:pt x="1116330" y="259080"/>
                    <a:pt x="1122045" y="269558"/>
                    <a:pt x="1122045" y="278130"/>
                  </a:cubicBezTo>
                  <a:cubicBezTo>
                    <a:pt x="1122998" y="287655"/>
                    <a:pt x="1119188" y="295275"/>
                    <a:pt x="1110615" y="302895"/>
                  </a:cubicBezTo>
                  <a:cubicBezTo>
                    <a:pt x="1104900" y="307658"/>
                    <a:pt x="1098233" y="310515"/>
                    <a:pt x="1090613" y="310515"/>
                  </a:cubicBezTo>
                  <a:cubicBezTo>
                    <a:pt x="1082993" y="310515"/>
                    <a:pt x="1076325" y="307658"/>
                    <a:pt x="1070610" y="302895"/>
                  </a:cubicBezTo>
                  <a:lnTo>
                    <a:pt x="1051560" y="361950"/>
                  </a:lnTo>
                  <a:lnTo>
                    <a:pt x="1031558" y="340995"/>
                  </a:lnTo>
                  <a:lnTo>
                    <a:pt x="1052513" y="281940"/>
                  </a:lnTo>
                  <a:lnTo>
                    <a:pt x="1011555" y="318135"/>
                  </a:lnTo>
                  <a:lnTo>
                    <a:pt x="995363" y="299085"/>
                  </a:lnTo>
                  <a:close/>
                  <a:moveTo>
                    <a:pt x="980123" y="131445"/>
                  </a:moveTo>
                  <a:lnTo>
                    <a:pt x="1000125" y="145733"/>
                  </a:lnTo>
                  <a:lnTo>
                    <a:pt x="932498" y="240983"/>
                  </a:lnTo>
                  <a:lnTo>
                    <a:pt x="912495" y="226695"/>
                  </a:lnTo>
                  <a:close/>
                  <a:moveTo>
                    <a:pt x="179070" y="113348"/>
                  </a:moveTo>
                  <a:lnTo>
                    <a:pt x="251460" y="205740"/>
                  </a:lnTo>
                  <a:lnTo>
                    <a:pt x="232410" y="220980"/>
                  </a:lnTo>
                  <a:lnTo>
                    <a:pt x="147638" y="199073"/>
                  </a:lnTo>
                  <a:cubicBezTo>
                    <a:pt x="145733" y="198120"/>
                    <a:pt x="142875" y="197167"/>
                    <a:pt x="139065" y="195262"/>
                  </a:cubicBezTo>
                  <a:cubicBezTo>
                    <a:pt x="135255" y="193358"/>
                    <a:pt x="131445" y="191453"/>
                    <a:pt x="126682" y="188595"/>
                  </a:cubicBezTo>
                  <a:cubicBezTo>
                    <a:pt x="129540" y="191453"/>
                    <a:pt x="132398" y="193358"/>
                    <a:pt x="134303" y="196215"/>
                  </a:cubicBezTo>
                  <a:cubicBezTo>
                    <a:pt x="137160" y="198120"/>
                    <a:pt x="140018" y="201930"/>
                    <a:pt x="142875" y="205740"/>
                  </a:cubicBezTo>
                  <a:lnTo>
                    <a:pt x="183833" y="258128"/>
                  </a:lnTo>
                  <a:lnTo>
                    <a:pt x="164783" y="273368"/>
                  </a:lnTo>
                  <a:lnTo>
                    <a:pt x="93345" y="180975"/>
                  </a:lnTo>
                  <a:lnTo>
                    <a:pt x="113348" y="164783"/>
                  </a:lnTo>
                  <a:lnTo>
                    <a:pt x="196215" y="186690"/>
                  </a:lnTo>
                  <a:cubicBezTo>
                    <a:pt x="198120" y="187642"/>
                    <a:pt x="200978" y="188595"/>
                    <a:pt x="204788" y="190500"/>
                  </a:cubicBezTo>
                  <a:cubicBezTo>
                    <a:pt x="208598" y="192405"/>
                    <a:pt x="212408" y="194310"/>
                    <a:pt x="217170" y="197167"/>
                  </a:cubicBezTo>
                  <a:cubicBezTo>
                    <a:pt x="214313" y="194310"/>
                    <a:pt x="211455" y="192405"/>
                    <a:pt x="209550" y="189548"/>
                  </a:cubicBezTo>
                  <a:cubicBezTo>
                    <a:pt x="206693" y="187642"/>
                    <a:pt x="203835" y="183833"/>
                    <a:pt x="200978" y="180023"/>
                  </a:cubicBezTo>
                  <a:lnTo>
                    <a:pt x="160020" y="128587"/>
                  </a:lnTo>
                  <a:close/>
                  <a:moveTo>
                    <a:pt x="822960" y="45720"/>
                  </a:moveTo>
                  <a:lnTo>
                    <a:pt x="898208" y="80010"/>
                  </a:lnTo>
                  <a:lnTo>
                    <a:pt x="889635" y="99060"/>
                  </a:lnTo>
                  <a:lnTo>
                    <a:pt x="862965" y="86678"/>
                  </a:lnTo>
                  <a:lnTo>
                    <a:pt x="823913" y="174308"/>
                  </a:lnTo>
                  <a:lnTo>
                    <a:pt x="801053" y="163830"/>
                  </a:lnTo>
                  <a:lnTo>
                    <a:pt x="840105" y="76200"/>
                  </a:lnTo>
                  <a:lnTo>
                    <a:pt x="814388" y="64770"/>
                  </a:lnTo>
                  <a:close/>
                  <a:moveTo>
                    <a:pt x="381953" y="24765"/>
                  </a:moveTo>
                  <a:lnTo>
                    <a:pt x="378143" y="149542"/>
                  </a:lnTo>
                  <a:lnTo>
                    <a:pt x="354330" y="156210"/>
                  </a:lnTo>
                  <a:lnTo>
                    <a:pt x="276225" y="59055"/>
                  </a:lnTo>
                  <a:lnTo>
                    <a:pt x="302895" y="50482"/>
                  </a:lnTo>
                  <a:lnTo>
                    <a:pt x="347663" y="112395"/>
                  </a:lnTo>
                  <a:cubicBezTo>
                    <a:pt x="348615" y="113348"/>
                    <a:pt x="350520" y="116205"/>
                    <a:pt x="352425" y="120015"/>
                  </a:cubicBezTo>
                  <a:cubicBezTo>
                    <a:pt x="354330" y="123825"/>
                    <a:pt x="357188" y="127635"/>
                    <a:pt x="360045" y="132398"/>
                  </a:cubicBezTo>
                  <a:cubicBezTo>
                    <a:pt x="359093" y="127635"/>
                    <a:pt x="358140" y="122873"/>
                    <a:pt x="358140" y="119062"/>
                  </a:cubicBezTo>
                  <a:cubicBezTo>
                    <a:pt x="358140" y="115253"/>
                    <a:pt x="357188" y="111442"/>
                    <a:pt x="357188" y="109538"/>
                  </a:cubicBezTo>
                  <a:lnTo>
                    <a:pt x="356235" y="33338"/>
                  </a:lnTo>
                  <a:close/>
                  <a:moveTo>
                    <a:pt x="692468" y="7620"/>
                  </a:moveTo>
                  <a:cubicBezTo>
                    <a:pt x="699135" y="8572"/>
                    <a:pt x="704850" y="11430"/>
                    <a:pt x="709613" y="14288"/>
                  </a:cubicBezTo>
                  <a:cubicBezTo>
                    <a:pt x="714375" y="18097"/>
                    <a:pt x="718185" y="21907"/>
                    <a:pt x="721043" y="28575"/>
                  </a:cubicBezTo>
                  <a:lnTo>
                    <a:pt x="703898" y="40005"/>
                  </a:lnTo>
                  <a:cubicBezTo>
                    <a:pt x="702945" y="36195"/>
                    <a:pt x="701040" y="33338"/>
                    <a:pt x="698183" y="31432"/>
                  </a:cubicBezTo>
                  <a:cubicBezTo>
                    <a:pt x="695325" y="29528"/>
                    <a:pt x="692468" y="27622"/>
                    <a:pt x="688658" y="26670"/>
                  </a:cubicBezTo>
                  <a:cubicBezTo>
                    <a:pt x="683895" y="25717"/>
                    <a:pt x="680085" y="26670"/>
                    <a:pt x="676275" y="28575"/>
                  </a:cubicBezTo>
                  <a:cubicBezTo>
                    <a:pt x="672465" y="30480"/>
                    <a:pt x="670560" y="33338"/>
                    <a:pt x="670560" y="37147"/>
                  </a:cubicBezTo>
                  <a:cubicBezTo>
                    <a:pt x="669608" y="42863"/>
                    <a:pt x="674370" y="49530"/>
                    <a:pt x="685800" y="57150"/>
                  </a:cubicBezTo>
                  <a:cubicBezTo>
                    <a:pt x="687705" y="58103"/>
                    <a:pt x="689610" y="60007"/>
                    <a:pt x="690563" y="60960"/>
                  </a:cubicBezTo>
                  <a:cubicBezTo>
                    <a:pt x="699135" y="67628"/>
                    <a:pt x="705803" y="73342"/>
                    <a:pt x="709613" y="80010"/>
                  </a:cubicBezTo>
                  <a:cubicBezTo>
                    <a:pt x="713423" y="86678"/>
                    <a:pt x="714375" y="93345"/>
                    <a:pt x="713423" y="100013"/>
                  </a:cubicBezTo>
                  <a:cubicBezTo>
                    <a:pt x="711518" y="110490"/>
                    <a:pt x="705803" y="119062"/>
                    <a:pt x="698183" y="123825"/>
                  </a:cubicBezTo>
                  <a:cubicBezTo>
                    <a:pt x="689610" y="128587"/>
                    <a:pt x="679133" y="130492"/>
                    <a:pt x="666750" y="128587"/>
                  </a:cubicBezTo>
                  <a:cubicBezTo>
                    <a:pt x="658178" y="126683"/>
                    <a:pt x="650558" y="123825"/>
                    <a:pt x="644843" y="120015"/>
                  </a:cubicBezTo>
                  <a:cubicBezTo>
                    <a:pt x="640080" y="115253"/>
                    <a:pt x="636270" y="110490"/>
                    <a:pt x="633413" y="103823"/>
                  </a:cubicBezTo>
                  <a:lnTo>
                    <a:pt x="649605" y="90488"/>
                  </a:lnTo>
                  <a:cubicBezTo>
                    <a:pt x="650558" y="95250"/>
                    <a:pt x="652463" y="99060"/>
                    <a:pt x="656273" y="101917"/>
                  </a:cubicBezTo>
                  <a:cubicBezTo>
                    <a:pt x="660083" y="104775"/>
                    <a:pt x="663893" y="106680"/>
                    <a:pt x="668655" y="107632"/>
                  </a:cubicBezTo>
                  <a:cubicBezTo>
                    <a:pt x="674370" y="108585"/>
                    <a:pt x="679133" y="108585"/>
                    <a:pt x="682943" y="105728"/>
                  </a:cubicBezTo>
                  <a:cubicBezTo>
                    <a:pt x="686753" y="103823"/>
                    <a:pt x="688658" y="100013"/>
                    <a:pt x="689610" y="95250"/>
                  </a:cubicBezTo>
                  <a:cubicBezTo>
                    <a:pt x="690563" y="89535"/>
                    <a:pt x="685800" y="83820"/>
                    <a:pt x="675323" y="76200"/>
                  </a:cubicBezTo>
                  <a:cubicBezTo>
                    <a:pt x="672465" y="74295"/>
                    <a:pt x="669608" y="71438"/>
                    <a:pt x="667703" y="70485"/>
                  </a:cubicBezTo>
                  <a:cubicBezTo>
                    <a:pt x="658178" y="63817"/>
                    <a:pt x="652463" y="57150"/>
                    <a:pt x="649605" y="51435"/>
                  </a:cubicBezTo>
                  <a:cubicBezTo>
                    <a:pt x="646748" y="45720"/>
                    <a:pt x="645795" y="39053"/>
                    <a:pt x="646748" y="32385"/>
                  </a:cubicBezTo>
                  <a:cubicBezTo>
                    <a:pt x="648653" y="22860"/>
                    <a:pt x="653415" y="16192"/>
                    <a:pt x="661988" y="11430"/>
                  </a:cubicBezTo>
                  <a:cubicBezTo>
                    <a:pt x="670560" y="6667"/>
                    <a:pt x="681038" y="5715"/>
                    <a:pt x="692468" y="7620"/>
                  </a:cubicBezTo>
                  <a:close/>
                  <a:moveTo>
                    <a:pt x="546735" y="0"/>
                  </a:moveTo>
                  <a:lnTo>
                    <a:pt x="548640" y="20955"/>
                  </a:lnTo>
                  <a:lnTo>
                    <a:pt x="504825" y="24765"/>
                  </a:lnTo>
                  <a:lnTo>
                    <a:pt x="506730" y="48578"/>
                  </a:lnTo>
                  <a:lnTo>
                    <a:pt x="550545" y="44767"/>
                  </a:lnTo>
                  <a:lnTo>
                    <a:pt x="552450" y="65723"/>
                  </a:lnTo>
                  <a:lnTo>
                    <a:pt x="508635" y="68580"/>
                  </a:lnTo>
                  <a:lnTo>
                    <a:pt x="510540" y="98107"/>
                  </a:lnTo>
                  <a:lnTo>
                    <a:pt x="554355" y="95250"/>
                  </a:lnTo>
                  <a:lnTo>
                    <a:pt x="556260" y="116205"/>
                  </a:lnTo>
                  <a:lnTo>
                    <a:pt x="487680" y="120967"/>
                  </a:lnTo>
                  <a:lnTo>
                    <a:pt x="478155" y="4763"/>
                  </a:lnTo>
                  <a:close/>
                </a:path>
              </a:pathLst>
            </a:custGeom>
            <a:solidFill>
              <a:schemeClr val="accent1"/>
            </a:solidFill>
            <a:ln w="9525" cap="flat">
              <a:noFill/>
              <a:prstDash val="solid"/>
              <a:miter/>
            </a:ln>
          </p:spPr>
          <p:txBody>
            <a:bodyPr rtlCol="0" anchor="ctr"/>
            <a:lstStyle/>
            <a:p>
              <a:endParaRPr lang="fr-FR"/>
            </a:p>
          </p:txBody>
        </p:sp>
      </p:grpSp>
      <p:sp>
        <p:nvSpPr>
          <p:cNvPr id="2" name="Espace réservé du texte 1">
            <a:extLst>
              <a:ext uri="{FF2B5EF4-FFF2-40B4-BE49-F238E27FC236}">
                <a16:creationId xmlns:a16="http://schemas.microsoft.com/office/drawing/2014/main" xmlns="" id="{971A7FA7-EFAA-4ABE-B5D1-8BF76AA16AEC}"/>
              </a:ext>
            </a:extLst>
          </p:cNvPr>
          <p:cNvSpPr>
            <a:spLocks noGrp="1"/>
          </p:cNvSpPr>
          <p:nvPr>
            <p:ph type="body" sz="quarter" idx="13"/>
          </p:nvPr>
        </p:nvSpPr>
        <p:spPr/>
        <p:txBody>
          <a:bodyPr/>
          <a:lstStyle/>
          <a:p>
            <a:r>
              <a:rPr lang="fr-FR" dirty="0">
                <a:latin typeface="+mj-lt"/>
              </a:rPr>
              <a:t>synthèse des dispositifs du pia4</a:t>
            </a:r>
            <a:endParaRPr lang="fr-FR" b="0" dirty="0">
              <a:latin typeface="+mj-lt"/>
            </a:endParaRPr>
          </a:p>
        </p:txBody>
      </p:sp>
      <p:sp>
        <p:nvSpPr>
          <p:cNvPr id="8" name="Espace réservé de la date 7">
            <a:extLst>
              <a:ext uri="{FF2B5EF4-FFF2-40B4-BE49-F238E27FC236}">
                <a16:creationId xmlns:a16="http://schemas.microsoft.com/office/drawing/2014/main" xmlns="" id="{FD07E466-5E54-4E45-B70F-D606455D69C5}"/>
              </a:ext>
            </a:extLst>
          </p:cNvPr>
          <p:cNvSpPr>
            <a:spLocks noGrp="1"/>
          </p:cNvSpPr>
          <p:nvPr>
            <p:ph type="dt" sz="half" idx="10"/>
          </p:nvPr>
        </p:nvSpPr>
        <p:spPr/>
        <p:txBody>
          <a:bodyPr/>
          <a:lstStyle/>
          <a:p>
            <a:fld id="{F645986C-7F4F-4DE1-9BFC-E23E173C53DE}" type="datetime1">
              <a:rPr lang="fr-FR" smtClean="0"/>
              <a:pPr/>
              <a:t>21/01/2022</a:t>
            </a:fld>
            <a:endParaRPr lang="fr-FR" dirty="0"/>
          </a:p>
        </p:txBody>
      </p:sp>
      <p:sp>
        <p:nvSpPr>
          <p:cNvPr id="3" name="Espace réservé du pied de page 2">
            <a:extLst>
              <a:ext uri="{FF2B5EF4-FFF2-40B4-BE49-F238E27FC236}">
                <a16:creationId xmlns:a16="http://schemas.microsoft.com/office/drawing/2014/main" xmlns="" id="{88CC5CBE-C27E-4CDA-B35E-3A97EBF918E6}"/>
              </a:ext>
            </a:extLst>
          </p:cNvPr>
          <p:cNvSpPr>
            <a:spLocks noGrp="1"/>
          </p:cNvSpPr>
          <p:nvPr>
            <p:ph type="ftr" sz="quarter" idx="11"/>
          </p:nvPr>
        </p:nvSpPr>
        <p:spPr/>
        <p:txBody>
          <a:bodyPr/>
          <a:lstStyle/>
          <a:p>
            <a:r>
              <a:rPr lang="fr-FR" dirty="0"/>
              <a:t>Secrétariat général pour l'investissement - Présentation</a:t>
            </a:r>
          </a:p>
        </p:txBody>
      </p:sp>
    </p:spTree>
    <p:extLst>
      <p:ext uri="{BB962C8B-B14F-4D97-AF65-F5344CB8AC3E}">
        <p14:creationId xmlns:p14="http://schemas.microsoft.com/office/powerpoint/2010/main" val="1630593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0485968-5D7C-4F74-851B-5B8CD477E46F}"/>
              </a:ext>
            </a:extLst>
          </p:cNvPr>
          <p:cNvSpPr>
            <a:spLocks noGrp="1"/>
          </p:cNvSpPr>
          <p:nvPr>
            <p:ph type="title"/>
          </p:nvPr>
        </p:nvSpPr>
        <p:spPr>
          <a:xfrm>
            <a:off x="540000" y="540001"/>
            <a:ext cx="8961352" cy="802978"/>
          </a:xfrm>
        </p:spPr>
        <p:txBody>
          <a:bodyPr/>
          <a:lstStyle/>
          <a:p>
            <a:r>
              <a:rPr lang="fr-FR" dirty="0"/>
              <a:t>Agriculture et alimentation</a:t>
            </a:r>
          </a:p>
        </p:txBody>
      </p:sp>
      <p:sp>
        <p:nvSpPr>
          <p:cNvPr id="3" name="Espace réservé du pied de page 2">
            <a:extLst>
              <a:ext uri="{FF2B5EF4-FFF2-40B4-BE49-F238E27FC236}">
                <a16:creationId xmlns:a16="http://schemas.microsoft.com/office/drawing/2014/main" xmlns="" id="{A0259B17-C810-44E7-A83F-3396C28C36A7}"/>
              </a:ext>
            </a:extLst>
          </p:cNvPr>
          <p:cNvSpPr>
            <a:spLocks noGrp="1"/>
          </p:cNvSpPr>
          <p:nvPr>
            <p:ph type="ftr" sz="quarter" idx="11"/>
          </p:nvPr>
        </p:nvSpPr>
        <p:spPr/>
        <p:txBody>
          <a:bodyPr/>
          <a:lstStyle/>
          <a:p>
            <a:r>
              <a:rPr lang="fr-FR"/>
              <a:t>Secrétariat général pour l'investissement - Présentation</a:t>
            </a:r>
          </a:p>
        </p:txBody>
      </p:sp>
      <p:sp>
        <p:nvSpPr>
          <p:cNvPr id="4" name="Espace réservé du numéro de diapositive 3">
            <a:extLst>
              <a:ext uri="{FF2B5EF4-FFF2-40B4-BE49-F238E27FC236}">
                <a16:creationId xmlns:a16="http://schemas.microsoft.com/office/drawing/2014/main" xmlns="" id="{DDBE8177-D064-4E11-9B2B-BC06D656A156}"/>
              </a:ext>
            </a:extLst>
          </p:cNvPr>
          <p:cNvSpPr>
            <a:spLocks noGrp="1"/>
          </p:cNvSpPr>
          <p:nvPr>
            <p:ph type="sldNum" sz="quarter" idx="12"/>
          </p:nvPr>
        </p:nvSpPr>
        <p:spPr/>
        <p:txBody>
          <a:bodyPr/>
          <a:lstStyle/>
          <a:p>
            <a:fld id="{6C02D038-4989-45BB-AD16-38E0E231338A}" type="slidenum">
              <a:rPr lang="fr-FR" smtClean="0"/>
              <a:t>10</a:t>
            </a:fld>
            <a:endParaRPr lang="fr-FR"/>
          </a:p>
        </p:txBody>
      </p:sp>
      <p:sp>
        <p:nvSpPr>
          <p:cNvPr id="10" name="Text Placeholder 6">
            <a:extLst>
              <a:ext uri="{FF2B5EF4-FFF2-40B4-BE49-F238E27FC236}">
                <a16:creationId xmlns:a16="http://schemas.microsoft.com/office/drawing/2014/main" xmlns="" id="{AACC26BB-539D-4FA9-9468-C1DD541E50FA}"/>
              </a:ext>
            </a:extLst>
          </p:cNvPr>
          <p:cNvSpPr txBox="1">
            <a:spLocks/>
          </p:cNvSpPr>
          <p:nvPr/>
        </p:nvSpPr>
        <p:spPr>
          <a:xfrm>
            <a:off x="1078799" y="2469599"/>
            <a:ext cx="6480000" cy="38484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buFont typeface="Wingdings" panose="05000000000000000000" pitchFamily="2" charset="2"/>
              <a:buChar char="ü"/>
            </a:pPr>
            <a:endParaRPr lang="fr-CH" dirty="0"/>
          </a:p>
        </p:txBody>
      </p:sp>
      <p:sp>
        <p:nvSpPr>
          <p:cNvPr id="8" name="Text Placeholder 6">
            <a:extLst>
              <a:ext uri="{FF2B5EF4-FFF2-40B4-BE49-F238E27FC236}">
                <a16:creationId xmlns:a16="http://schemas.microsoft.com/office/drawing/2014/main" xmlns="" id="{8C013262-4BA4-467C-BEDD-FE68FD382C42}"/>
              </a:ext>
            </a:extLst>
          </p:cNvPr>
          <p:cNvSpPr txBox="1">
            <a:spLocks/>
          </p:cNvSpPr>
          <p:nvPr/>
        </p:nvSpPr>
        <p:spPr>
          <a:xfrm>
            <a:off x="804479" y="1378800"/>
            <a:ext cx="10762682" cy="426975"/>
          </a:xfrm>
          <a:prstGeom prst="rect">
            <a:avLst/>
          </a:prstGeom>
          <a:solidFill>
            <a:srgbClr val="8A9BD2"/>
          </a:solidFill>
        </p:spPr>
        <p:txBody>
          <a:bodyPr vert="horz" lIns="180000" tIns="0" rIns="0" bIns="0" rtlCol="0" anchor="ctr">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750" dirty="0">
                <a:solidFill>
                  <a:schemeClr val="bg1"/>
                </a:solidFill>
              </a:rPr>
              <a:t>AAP «Innover pour réussir la transition agroécologique»</a:t>
            </a:r>
          </a:p>
        </p:txBody>
      </p:sp>
      <p:sp>
        <p:nvSpPr>
          <p:cNvPr id="9" name="Text Placeholder 6">
            <a:extLst>
              <a:ext uri="{FF2B5EF4-FFF2-40B4-BE49-F238E27FC236}">
                <a16:creationId xmlns:a16="http://schemas.microsoft.com/office/drawing/2014/main" xmlns="" id="{67EE7BA6-BC93-46BA-B2FC-ECE18B96A0C7}"/>
              </a:ext>
            </a:extLst>
          </p:cNvPr>
          <p:cNvSpPr txBox="1">
            <a:spLocks/>
          </p:cNvSpPr>
          <p:nvPr/>
        </p:nvSpPr>
        <p:spPr>
          <a:xfrm>
            <a:off x="1374720" y="2721186"/>
            <a:ext cx="7041311" cy="19663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buFont typeface="Wingdings" panose="05000000000000000000" pitchFamily="2" charset="2"/>
              <a:buChar char="ü"/>
            </a:pPr>
            <a:r>
              <a:rPr lang="fr-CH" sz="1600" dirty="0">
                <a:solidFill>
                  <a:schemeClr val="tx1"/>
                </a:solidFill>
              </a:rPr>
              <a:t>Objectif : </a:t>
            </a:r>
            <a:r>
              <a:rPr lang="fr-CH" sz="1600" b="0" dirty="0">
                <a:solidFill>
                  <a:schemeClr val="tx1"/>
                </a:solidFill>
              </a:rPr>
              <a:t>soutenir des travaux d’innovation, permettant de développer ou d’améliorer les composants et systèmes liés à la production, au transport et aux usages de l’hydrogène. </a:t>
            </a:r>
          </a:p>
          <a:p>
            <a:pPr marL="285750" indent="-285750" algn="just">
              <a:buFont typeface="Wingdings" panose="05000000000000000000" pitchFamily="2" charset="2"/>
              <a:buChar char="ü"/>
            </a:pPr>
            <a:r>
              <a:rPr lang="fr-CH" sz="1600" dirty="0">
                <a:solidFill>
                  <a:schemeClr val="tx1"/>
                </a:solidFill>
              </a:rPr>
              <a:t>Porteurs de projets : </a:t>
            </a:r>
            <a:r>
              <a:rPr lang="fr-CH" sz="1600" b="0" dirty="0">
                <a:solidFill>
                  <a:schemeClr val="tx1"/>
                </a:solidFill>
              </a:rPr>
              <a:t>entreprises seules ou en collaboration, notamment avec des laboratoires de recherches (non obligatoire). </a:t>
            </a:r>
          </a:p>
          <a:p>
            <a:pPr marL="285750" indent="-285750" algn="just">
              <a:buFont typeface="Wingdings" panose="05000000000000000000" pitchFamily="2" charset="2"/>
              <a:buChar char="ü"/>
            </a:pPr>
            <a:r>
              <a:rPr lang="fr-CH" sz="1600" dirty="0">
                <a:solidFill>
                  <a:schemeClr val="tx1"/>
                </a:solidFill>
              </a:rPr>
              <a:t>Opérateur : </a:t>
            </a:r>
            <a:r>
              <a:rPr lang="fr-CH" sz="1600" b="0" dirty="0">
                <a:solidFill>
                  <a:schemeClr val="tx1"/>
                </a:solidFill>
              </a:rPr>
              <a:t>ADEME</a:t>
            </a:r>
          </a:p>
          <a:p>
            <a:pPr marL="285750" indent="-285750" algn="just">
              <a:buFont typeface="Wingdings" panose="05000000000000000000" pitchFamily="2" charset="2"/>
              <a:buChar char="ü"/>
            </a:pPr>
            <a:endParaRPr lang="fr-CH" sz="1600" dirty="0">
              <a:solidFill>
                <a:schemeClr val="tx1"/>
              </a:solidFill>
            </a:endParaRPr>
          </a:p>
        </p:txBody>
      </p:sp>
      <p:sp>
        <p:nvSpPr>
          <p:cNvPr id="12" name="Text Placeholder 6">
            <a:extLst>
              <a:ext uri="{FF2B5EF4-FFF2-40B4-BE49-F238E27FC236}">
                <a16:creationId xmlns:a16="http://schemas.microsoft.com/office/drawing/2014/main" xmlns="" id="{9A801C67-27D2-41CA-9BA7-03C5B8095DAF}"/>
              </a:ext>
            </a:extLst>
          </p:cNvPr>
          <p:cNvSpPr txBox="1">
            <a:spLocks/>
          </p:cNvSpPr>
          <p:nvPr/>
        </p:nvSpPr>
        <p:spPr>
          <a:xfrm>
            <a:off x="1151300" y="5306716"/>
            <a:ext cx="9494507"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600" dirty="0"/>
              <a:t>Clôture le 31/12/2022</a:t>
            </a:r>
          </a:p>
        </p:txBody>
      </p:sp>
      <p:sp>
        <p:nvSpPr>
          <p:cNvPr id="11" name="Rectangle 10">
            <a:extLst>
              <a:ext uri="{FF2B5EF4-FFF2-40B4-BE49-F238E27FC236}">
                <a16:creationId xmlns:a16="http://schemas.microsoft.com/office/drawing/2014/main" xmlns="" id="{76FCEF22-4B6C-4542-8151-77E2E963BCCD}"/>
              </a:ext>
            </a:extLst>
          </p:cNvPr>
          <p:cNvSpPr/>
          <p:nvPr/>
        </p:nvSpPr>
        <p:spPr>
          <a:xfrm>
            <a:off x="804479" y="1797559"/>
            <a:ext cx="10762681" cy="406389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Text Placeholder 6">
            <a:extLst>
              <a:ext uri="{FF2B5EF4-FFF2-40B4-BE49-F238E27FC236}">
                <a16:creationId xmlns:a16="http://schemas.microsoft.com/office/drawing/2014/main" xmlns="" id="{812A0046-C05F-486C-AC67-0A4FB010EA83}"/>
              </a:ext>
            </a:extLst>
          </p:cNvPr>
          <p:cNvSpPr txBox="1">
            <a:spLocks/>
          </p:cNvSpPr>
          <p:nvPr/>
        </p:nvSpPr>
        <p:spPr>
          <a:xfrm>
            <a:off x="1271849" y="1972800"/>
            <a:ext cx="9672959" cy="35640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spcAft>
                <a:spcPts val="1700"/>
              </a:spcAft>
              <a:buFont typeface="Wingdings" panose="05000000000000000000" pitchFamily="2" charset="2"/>
              <a:buChar char="ü"/>
            </a:pPr>
            <a:r>
              <a:rPr lang="fr-CH" sz="1600" dirty="0">
                <a:solidFill>
                  <a:schemeClr val="tx1"/>
                </a:solidFill>
              </a:rPr>
              <a:t>Objectif : - </a:t>
            </a:r>
            <a:r>
              <a:rPr lang="fr-CH" sz="1600" b="0" dirty="0">
                <a:solidFill>
                  <a:schemeClr val="tx1"/>
                </a:solidFill>
              </a:rPr>
              <a:t>Développer des </a:t>
            </a:r>
            <a:r>
              <a:rPr lang="fr-CH" sz="1600" b="0" dirty="0">
                <a:solidFill>
                  <a:srgbClr val="0000A4"/>
                </a:solidFill>
              </a:rPr>
              <a:t>équipements agricoles intelligents et connectés</a:t>
            </a:r>
            <a:r>
              <a:rPr lang="fr-CH" sz="1600" b="0" dirty="0">
                <a:solidFill>
                  <a:schemeClr val="tx1"/>
                </a:solidFill>
              </a:rPr>
              <a:t>, permettant de concevoir, piloter et mettre en pratique un système agricole complexe multi-performant.   - </a:t>
            </a:r>
            <a:r>
              <a:rPr lang="fr-CH" sz="1600" b="0" dirty="0">
                <a:solidFill>
                  <a:srgbClr val="0000A4"/>
                </a:solidFill>
              </a:rPr>
              <a:t>Remplacer ou limiter le recours aux intrants fossiles ou de synthèse </a:t>
            </a:r>
            <a:r>
              <a:rPr lang="fr-CH" sz="1600" b="0" dirty="0">
                <a:solidFill>
                  <a:schemeClr val="tx1"/>
                </a:solidFill>
              </a:rPr>
              <a:t>(engrais, produits phytopharmaceutiques conventionnels, antibiotiques en élevage)   - Valoriser la diversité des </a:t>
            </a:r>
            <a:r>
              <a:rPr lang="fr-CH" sz="1600" b="0" dirty="0">
                <a:solidFill>
                  <a:srgbClr val="0000A4"/>
                </a:solidFill>
              </a:rPr>
              <a:t>ressources génétiques</a:t>
            </a:r>
          </a:p>
          <a:p>
            <a:pPr marL="285750" indent="-285750" algn="just">
              <a:spcAft>
                <a:spcPts val="1700"/>
              </a:spcAft>
              <a:buFont typeface="Wingdings" panose="05000000000000000000" pitchFamily="2" charset="2"/>
              <a:buChar char="ü"/>
            </a:pPr>
            <a:r>
              <a:rPr lang="fr-CH" sz="1600" dirty="0">
                <a:solidFill>
                  <a:schemeClr val="tx1"/>
                </a:solidFill>
              </a:rPr>
              <a:t>Projets attendus : </a:t>
            </a:r>
            <a:r>
              <a:rPr lang="fr-CH" sz="1600" b="0" dirty="0">
                <a:solidFill>
                  <a:schemeClr val="tx1"/>
                </a:solidFill>
              </a:rPr>
              <a:t>i)</a:t>
            </a:r>
            <a:r>
              <a:rPr lang="fr-CH" sz="1600" dirty="0">
                <a:solidFill>
                  <a:schemeClr val="tx1"/>
                </a:solidFill>
              </a:rPr>
              <a:t> </a:t>
            </a:r>
            <a:r>
              <a:rPr lang="fr-CH" sz="1600" b="0" dirty="0">
                <a:solidFill>
                  <a:srgbClr val="0000A4"/>
                </a:solidFill>
              </a:rPr>
              <a:t>Projets individuels</a:t>
            </a:r>
            <a:r>
              <a:rPr lang="fr-CH" sz="1600" b="0" dirty="0">
                <a:solidFill>
                  <a:schemeClr val="tx1"/>
                </a:solidFill>
              </a:rPr>
              <a:t> portés par des startups, PME, ETI (ou grande entreprise exceptionnellement)      ii) </a:t>
            </a:r>
            <a:r>
              <a:rPr lang="fr-CH" sz="1600" b="0" dirty="0">
                <a:solidFill>
                  <a:srgbClr val="0000A4"/>
                </a:solidFill>
              </a:rPr>
              <a:t>Projets collaboratifs</a:t>
            </a:r>
            <a:r>
              <a:rPr lang="fr-CH" sz="1600" b="0" dirty="0">
                <a:solidFill>
                  <a:schemeClr val="tx1"/>
                </a:solidFill>
              </a:rPr>
              <a:t>, portés par une entreprise, quelle que soit sa taille, et associant un ou plusieurs partenaires (entreprises, instituts techniques, organismes de recherche, associations…). </a:t>
            </a:r>
          </a:p>
          <a:p>
            <a:pPr marL="285750" indent="-285750" algn="just">
              <a:spcAft>
                <a:spcPts val="1700"/>
              </a:spcAft>
              <a:buFont typeface="Wingdings" panose="05000000000000000000" pitchFamily="2" charset="2"/>
              <a:buChar char="ü"/>
            </a:pPr>
            <a:r>
              <a:rPr lang="fr-CH" sz="1600" dirty="0">
                <a:solidFill>
                  <a:schemeClr val="tx1"/>
                </a:solidFill>
              </a:rPr>
              <a:t>Enveloppe : </a:t>
            </a:r>
            <a:r>
              <a:rPr lang="fr-CH" sz="1600" b="0" dirty="0">
                <a:solidFill>
                  <a:schemeClr val="tx1"/>
                </a:solidFill>
              </a:rPr>
              <a:t>90 M€ sur 5 ans</a:t>
            </a:r>
            <a:endParaRPr lang="fr-CH" sz="1600" dirty="0">
              <a:solidFill>
                <a:schemeClr val="tx1"/>
              </a:solidFill>
            </a:endParaRPr>
          </a:p>
          <a:p>
            <a:pPr marL="285750" indent="-285750" algn="just">
              <a:spcAft>
                <a:spcPts val="1700"/>
              </a:spcAft>
              <a:buFont typeface="Wingdings" panose="05000000000000000000" pitchFamily="2" charset="2"/>
              <a:buChar char="ü"/>
            </a:pPr>
            <a:r>
              <a:rPr lang="fr-CH" sz="1600" dirty="0">
                <a:solidFill>
                  <a:schemeClr val="tx1"/>
                </a:solidFill>
              </a:rPr>
              <a:t>Opérateur : </a:t>
            </a:r>
            <a:r>
              <a:rPr lang="fr-CH" sz="1600" b="0" dirty="0">
                <a:solidFill>
                  <a:schemeClr val="tx1"/>
                </a:solidFill>
              </a:rPr>
              <a:t>Bpifrance</a:t>
            </a:r>
          </a:p>
        </p:txBody>
      </p:sp>
      <p:sp>
        <p:nvSpPr>
          <p:cNvPr id="15" name="Text Placeholder 6">
            <a:extLst>
              <a:ext uri="{FF2B5EF4-FFF2-40B4-BE49-F238E27FC236}">
                <a16:creationId xmlns:a16="http://schemas.microsoft.com/office/drawing/2014/main" xmlns="" id="{7321A41F-131A-4F1C-925A-6406805A09BE}"/>
              </a:ext>
            </a:extLst>
          </p:cNvPr>
          <p:cNvSpPr txBox="1">
            <a:spLocks/>
          </p:cNvSpPr>
          <p:nvPr/>
        </p:nvSpPr>
        <p:spPr>
          <a:xfrm>
            <a:off x="1546195" y="5430653"/>
            <a:ext cx="2591469"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b="0" i="1" u="sng" dirty="0">
                <a:solidFill>
                  <a:srgbClr val="0000A4"/>
                </a:solidFill>
                <a:hlinkClick r:id="rId2"/>
              </a:rPr>
              <a:t>Pour plus d’informations </a:t>
            </a:r>
            <a:endParaRPr lang="fr-CH" b="0" i="1" u="sng" dirty="0">
              <a:solidFill>
                <a:srgbClr val="0000A4"/>
              </a:solidFill>
            </a:endParaRPr>
          </a:p>
        </p:txBody>
      </p:sp>
      <p:sp>
        <p:nvSpPr>
          <p:cNvPr id="16" name="Text Placeholder 6">
            <a:extLst>
              <a:ext uri="{FF2B5EF4-FFF2-40B4-BE49-F238E27FC236}">
                <a16:creationId xmlns:a16="http://schemas.microsoft.com/office/drawing/2014/main" xmlns="" id="{99721057-4593-4477-B87D-37C50D3B671E}"/>
              </a:ext>
            </a:extLst>
          </p:cNvPr>
          <p:cNvSpPr txBox="1">
            <a:spLocks/>
          </p:cNvSpPr>
          <p:nvPr/>
        </p:nvSpPr>
        <p:spPr>
          <a:xfrm>
            <a:off x="7539344" y="4901490"/>
            <a:ext cx="3611091" cy="107782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algn="r"/>
            <a:r>
              <a:rPr lang="fr-CH" sz="1600" b="0" i="1" dirty="0"/>
              <a:t>Relève 1 : 15/12/2021</a:t>
            </a:r>
            <a:br>
              <a:rPr lang="fr-CH" sz="1600" b="0" i="1" dirty="0"/>
            </a:br>
            <a:r>
              <a:rPr lang="fr-CH" sz="1600" b="0" i="1" dirty="0"/>
              <a:t>Relève 2 : 24/03/2022</a:t>
            </a:r>
            <a:r>
              <a:rPr lang="fr-CH" sz="1600" dirty="0"/>
              <a:t/>
            </a:r>
            <a:br>
              <a:rPr lang="fr-CH" sz="1600" dirty="0"/>
            </a:br>
            <a:r>
              <a:rPr lang="fr-CH" sz="1600" dirty="0"/>
              <a:t>Clôture finale : 16/06/2022</a:t>
            </a:r>
          </a:p>
        </p:txBody>
      </p:sp>
      <p:sp>
        <p:nvSpPr>
          <p:cNvPr id="19" name="Text Placeholder 6">
            <a:extLst>
              <a:ext uri="{FF2B5EF4-FFF2-40B4-BE49-F238E27FC236}">
                <a16:creationId xmlns:a16="http://schemas.microsoft.com/office/drawing/2014/main" xmlns="" id="{D055E0A3-2E39-48AF-9F07-32EFF1C7275F}"/>
              </a:ext>
            </a:extLst>
          </p:cNvPr>
          <p:cNvSpPr txBox="1">
            <a:spLocks/>
          </p:cNvSpPr>
          <p:nvPr/>
        </p:nvSpPr>
        <p:spPr>
          <a:xfrm>
            <a:off x="576262" y="941490"/>
            <a:ext cx="6821426" cy="33253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endParaRPr lang="fr-CH" sz="2000" dirty="0"/>
          </a:p>
        </p:txBody>
      </p:sp>
      <p:sp>
        <p:nvSpPr>
          <p:cNvPr id="21" name="Text Placeholder 6">
            <a:extLst>
              <a:ext uri="{FF2B5EF4-FFF2-40B4-BE49-F238E27FC236}">
                <a16:creationId xmlns:a16="http://schemas.microsoft.com/office/drawing/2014/main" xmlns="" id="{D055E0A3-2E39-48AF-9F07-32EFF1C7275F}"/>
              </a:ext>
            </a:extLst>
          </p:cNvPr>
          <p:cNvSpPr txBox="1">
            <a:spLocks/>
          </p:cNvSpPr>
          <p:nvPr/>
        </p:nvSpPr>
        <p:spPr>
          <a:xfrm>
            <a:off x="540000" y="943200"/>
            <a:ext cx="6821426" cy="33253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2000" dirty="0"/>
              <a:t>  4 AAP et 1 AMI en cours</a:t>
            </a:r>
          </a:p>
        </p:txBody>
      </p:sp>
    </p:spTree>
    <p:extLst>
      <p:ext uri="{BB962C8B-B14F-4D97-AF65-F5344CB8AC3E}">
        <p14:creationId xmlns:p14="http://schemas.microsoft.com/office/powerpoint/2010/main" val="2976463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06575CB5-9653-284F-B5F6-77466C3EE7A3}"/>
              </a:ext>
            </a:extLst>
          </p:cNvPr>
          <p:cNvSpPr txBox="1"/>
          <p:nvPr/>
        </p:nvSpPr>
        <p:spPr>
          <a:xfrm>
            <a:off x="0" y="1099751"/>
            <a:ext cx="12192000" cy="5758249"/>
          </a:xfrm>
          <a:prstGeom prst="rect">
            <a:avLst/>
          </a:prstGeom>
          <a:solidFill>
            <a:srgbClr val="E1000B">
              <a:alpha val="50000"/>
            </a:srgbClr>
          </a:solidFill>
        </p:spPr>
        <p:txBody>
          <a:bodyPr vert="horz" wrap="square" lIns="0" tIns="0" rIns="0" bIns="0" rtlCol="0" anchor="ctr">
            <a:noAutofit/>
          </a:bodyPr>
          <a:lstStyle/>
          <a:p>
            <a:endParaRPr lang="fr-FR" sz="1600" dirty="0">
              <a:solidFill>
                <a:schemeClr val="bg1"/>
              </a:solidFill>
            </a:endParaRPr>
          </a:p>
        </p:txBody>
      </p:sp>
      <p:pic>
        <p:nvPicPr>
          <p:cNvPr id="12" name="Image 11"/>
          <p:cNvPicPr>
            <a:picLocks noChangeAspect="1"/>
          </p:cNvPicPr>
          <p:nvPr/>
        </p:nvPicPr>
        <p:blipFill rotWithShape="1">
          <a:blip r:embed="rId2" cstate="print">
            <a:extLst>
              <a:ext uri="{28A0092B-C50C-407E-A947-70E740481C1C}">
                <a14:useLocalDpi xmlns:a14="http://schemas.microsoft.com/office/drawing/2010/main" val="0"/>
              </a:ext>
            </a:extLst>
          </a:blip>
          <a:srcRect t="6593" b="10997"/>
          <a:stretch/>
        </p:blipFill>
        <p:spPr>
          <a:xfrm>
            <a:off x="0" y="2134"/>
            <a:ext cx="1043836" cy="939452"/>
          </a:xfrm>
          <a:prstGeom prst="rect">
            <a:avLst/>
          </a:prstGeom>
        </p:spPr>
      </p:pic>
      <p:sp>
        <p:nvSpPr>
          <p:cNvPr id="14" name="Espace réservé du texte 1">
            <a:extLst>
              <a:ext uri="{FF2B5EF4-FFF2-40B4-BE49-F238E27FC236}">
                <a16:creationId xmlns:a16="http://schemas.microsoft.com/office/drawing/2014/main" xmlns="" id="{971A7FA7-EFAA-4ABE-B5D1-8BF76AA16AEC}"/>
              </a:ext>
            </a:extLst>
          </p:cNvPr>
          <p:cNvSpPr>
            <a:spLocks noGrp="1"/>
          </p:cNvSpPr>
          <p:nvPr>
            <p:ph type="body" sz="quarter" idx="4294967295"/>
          </p:nvPr>
        </p:nvSpPr>
        <p:spPr>
          <a:xfrm>
            <a:off x="542924" y="2533648"/>
            <a:ext cx="11110913" cy="3786190"/>
          </a:xfrm>
          <a:prstGeom prst="rect">
            <a:avLst/>
          </a:prstGeom>
        </p:spPr>
        <p:txBody>
          <a:bodyPr/>
          <a:lstStyle/>
          <a:p>
            <a:r>
              <a:rPr lang="fr-FR" sz="4000" dirty="0">
                <a:solidFill>
                  <a:schemeClr val="bg1"/>
                </a:solidFill>
                <a:latin typeface="+mj-lt"/>
              </a:rPr>
              <a:t>Transition écologique et énergétique</a:t>
            </a:r>
            <a:endParaRPr lang="fr-FR" sz="4000" b="0" dirty="0">
              <a:solidFill>
                <a:schemeClr val="bg1"/>
              </a:solidFill>
              <a:latin typeface="+mj-lt"/>
            </a:endParaRPr>
          </a:p>
        </p:txBody>
      </p:sp>
      <p:sp>
        <p:nvSpPr>
          <p:cNvPr id="2" name="ZoneTexte 1">
            <a:extLst>
              <a:ext uri="{FF2B5EF4-FFF2-40B4-BE49-F238E27FC236}">
                <a16:creationId xmlns:a16="http://schemas.microsoft.com/office/drawing/2014/main" xmlns="" id="{C745B9A3-77E9-834E-B8CB-CE06D4AFA51E}"/>
              </a:ext>
            </a:extLst>
          </p:cNvPr>
          <p:cNvSpPr txBox="1"/>
          <p:nvPr/>
        </p:nvSpPr>
        <p:spPr>
          <a:xfrm>
            <a:off x="11335407" y="520262"/>
            <a:ext cx="0" cy="0"/>
          </a:xfrm>
          <a:prstGeom prst="rect">
            <a:avLst/>
          </a:prstGeom>
          <a:solidFill>
            <a:srgbClr val="8A9BD2"/>
          </a:solidFill>
        </p:spPr>
        <p:txBody>
          <a:bodyPr vert="horz" wrap="none" lIns="0" tIns="0" rIns="0" bIns="0" rtlCol="0" anchor="ctr">
            <a:noAutofit/>
          </a:bodyPr>
          <a:lstStyle/>
          <a:p>
            <a:endParaRPr lang="fr-FR" sz="1600" dirty="0">
              <a:solidFill>
                <a:schemeClr val="bg1"/>
              </a:solidFill>
            </a:endParaRPr>
          </a:p>
        </p:txBody>
      </p:sp>
    </p:spTree>
    <p:extLst>
      <p:ext uri="{BB962C8B-B14F-4D97-AF65-F5344CB8AC3E}">
        <p14:creationId xmlns:p14="http://schemas.microsoft.com/office/powerpoint/2010/main" val="2019669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0485968-5D7C-4F74-851B-5B8CD477E46F}"/>
              </a:ext>
            </a:extLst>
          </p:cNvPr>
          <p:cNvSpPr>
            <a:spLocks noGrp="1"/>
          </p:cNvSpPr>
          <p:nvPr>
            <p:ph type="title"/>
          </p:nvPr>
        </p:nvSpPr>
        <p:spPr>
          <a:xfrm>
            <a:off x="540000" y="540001"/>
            <a:ext cx="8961352" cy="802978"/>
          </a:xfrm>
        </p:spPr>
        <p:txBody>
          <a:bodyPr/>
          <a:lstStyle/>
          <a:p>
            <a:r>
              <a:rPr lang="fr-FR" dirty="0"/>
              <a:t>Transition écologique et énergétique</a:t>
            </a:r>
          </a:p>
        </p:txBody>
      </p:sp>
      <p:sp>
        <p:nvSpPr>
          <p:cNvPr id="3" name="Espace réservé du pied de page 2">
            <a:extLst>
              <a:ext uri="{FF2B5EF4-FFF2-40B4-BE49-F238E27FC236}">
                <a16:creationId xmlns:a16="http://schemas.microsoft.com/office/drawing/2014/main" xmlns="" id="{A0259B17-C810-44E7-A83F-3396C28C36A7}"/>
              </a:ext>
            </a:extLst>
          </p:cNvPr>
          <p:cNvSpPr>
            <a:spLocks noGrp="1"/>
          </p:cNvSpPr>
          <p:nvPr>
            <p:ph type="ftr" sz="quarter" idx="11"/>
          </p:nvPr>
        </p:nvSpPr>
        <p:spPr/>
        <p:txBody>
          <a:bodyPr/>
          <a:lstStyle/>
          <a:p>
            <a:r>
              <a:rPr lang="fr-FR"/>
              <a:t>Secrétariat général pour l'investissement - Présentation</a:t>
            </a:r>
          </a:p>
        </p:txBody>
      </p:sp>
      <p:sp>
        <p:nvSpPr>
          <p:cNvPr id="4" name="Espace réservé du numéro de diapositive 3">
            <a:extLst>
              <a:ext uri="{FF2B5EF4-FFF2-40B4-BE49-F238E27FC236}">
                <a16:creationId xmlns:a16="http://schemas.microsoft.com/office/drawing/2014/main" xmlns="" id="{DDBE8177-D064-4E11-9B2B-BC06D656A156}"/>
              </a:ext>
            </a:extLst>
          </p:cNvPr>
          <p:cNvSpPr>
            <a:spLocks noGrp="1"/>
          </p:cNvSpPr>
          <p:nvPr>
            <p:ph type="sldNum" sz="quarter" idx="12"/>
          </p:nvPr>
        </p:nvSpPr>
        <p:spPr/>
        <p:txBody>
          <a:bodyPr/>
          <a:lstStyle/>
          <a:p>
            <a:fld id="{6C02D038-4989-45BB-AD16-38E0E231338A}" type="slidenum">
              <a:rPr lang="fr-FR" smtClean="0"/>
              <a:t>12</a:t>
            </a:fld>
            <a:endParaRPr lang="fr-FR"/>
          </a:p>
        </p:txBody>
      </p:sp>
      <p:sp>
        <p:nvSpPr>
          <p:cNvPr id="7" name="Text Placeholder 6">
            <a:extLst>
              <a:ext uri="{FF2B5EF4-FFF2-40B4-BE49-F238E27FC236}">
                <a16:creationId xmlns:a16="http://schemas.microsoft.com/office/drawing/2014/main" xmlns="" id="{D055E0A3-2E39-48AF-9F07-32EFF1C7275F}"/>
              </a:ext>
            </a:extLst>
          </p:cNvPr>
          <p:cNvSpPr>
            <a:spLocks noGrp="1"/>
          </p:cNvSpPr>
          <p:nvPr>
            <p:ph type="body" sz="quarter" idx="14"/>
          </p:nvPr>
        </p:nvSpPr>
        <p:spPr>
          <a:xfrm>
            <a:off x="540000" y="941490"/>
            <a:ext cx="6821426" cy="332539"/>
          </a:xfrm>
        </p:spPr>
        <p:txBody>
          <a:bodyPr/>
          <a:lstStyle/>
          <a:p>
            <a:r>
              <a:rPr lang="fr-CH" sz="2000" dirty="0"/>
              <a:t>  3 AAP et 1 AMI en cours</a:t>
            </a:r>
          </a:p>
        </p:txBody>
      </p:sp>
      <p:sp>
        <p:nvSpPr>
          <p:cNvPr id="10" name="Text Placeholder 6">
            <a:extLst>
              <a:ext uri="{FF2B5EF4-FFF2-40B4-BE49-F238E27FC236}">
                <a16:creationId xmlns:a16="http://schemas.microsoft.com/office/drawing/2014/main" xmlns="" id="{AACC26BB-539D-4FA9-9468-C1DD541E50FA}"/>
              </a:ext>
            </a:extLst>
          </p:cNvPr>
          <p:cNvSpPr txBox="1">
            <a:spLocks/>
          </p:cNvSpPr>
          <p:nvPr/>
        </p:nvSpPr>
        <p:spPr>
          <a:xfrm>
            <a:off x="1078799" y="2469599"/>
            <a:ext cx="6480000" cy="38484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buFont typeface="Wingdings" panose="05000000000000000000" pitchFamily="2" charset="2"/>
              <a:buChar char="ü"/>
            </a:pPr>
            <a:endParaRPr lang="fr-CH" dirty="0"/>
          </a:p>
        </p:txBody>
      </p:sp>
      <p:sp>
        <p:nvSpPr>
          <p:cNvPr id="8" name="Text Placeholder 6">
            <a:extLst>
              <a:ext uri="{FF2B5EF4-FFF2-40B4-BE49-F238E27FC236}">
                <a16:creationId xmlns:a16="http://schemas.microsoft.com/office/drawing/2014/main" xmlns="" id="{8C013262-4BA4-467C-BEDD-FE68FD382C42}"/>
              </a:ext>
            </a:extLst>
          </p:cNvPr>
          <p:cNvSpPr txBox="1">
            <a:spLocks/>
          </p:cNvSpPr>
          <p:nvPr/>
        </p:nvSpPr>
        <p:spPr>
          <a:xfrm>
            <a:off x="806399" y="1378800"/>
            <a:ext cx="10764000" cy="428400"/>
          </a:xfrm>
          <a:prstGeom prst="rect">
            <a:avLst/>
          </a:prstGeom>
          <a:solidFill>
            <a:srgbClr val="8A9BD2"/>
          </a:solidFill>
        </p:spPr>
        <p:txBody>
          <a:bodyPr vert="horz" lIns="180000" tIns="0" rIns="0" bIns="0" rtlCol="0" anchor="ctr">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750" dirty="0">
                <a:solidFill>
                  <a:schemeClr val="bg1"/>
                </a:solidFill>
              </a:rPr>
              <a:t>AAP «Briques technologiques et démonstrateurs hydrogène»</a:t>
            </a:r>
          </a:p>
        </p:txBody>
      </p:sp>
      <p:sp>
        <p:nvSpPr>
          <p:cNvPr id="9" name="Text Placeholder 6">
            <a:extLst>
              <a:ext uri="{FF2B5EF4-FFF2-40B4-BE49-F238E27FC236}">
                <a16:creationId xmlns:a16="http://schemas.microsoft.com/office/drawing/2014/main" xmlns="" id="{67EE7BA6-BC93-46BA-B2FC-ECE18B96A0C7}"/>
              </a:ext>
            </a:extLst>
          </p:cNvPr>
          <p:cNvSpPr txBox="1">
            <a:spLocks/>
          </p:cNvSpPr>
          <p:nvPr/>
        </p:nvSpPr>
        <p:spPr>
          <a:xfrm>
            <a:off x="1102319" y="2692564"/>
            <a:ext cx="7802583" cy="19663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buFont typeface="Wingdings" panose="05000000000000000000" pitchFamily="2" charset="2"/>
              <a:buChar char="ü"/>
            </a:pPr>
            <a:r>
              <a:rPr lang="fr-CH" sz="1600" dirty="0">
                <a:solidFill>
                  <a:schemeClr val="tx1"/>
                </a:solidFill>
              </a:rPr>
              <a:t>Objectif : </a:t>
            </a:r>
            <a:r>
              <a:rPr lang="fr-CH" sz="1600" b="0" dirty="0">
                <a:solidFill>
                  <a:schemeClr val="tx1"/>
                </a:solidFill>
              </a:rPr>
              <a:t>soutenir des travaux d’innovation, permettant de développer ou d’améliorer les composants et systèmes liés à la production, au transport et aux usages de l’hydrogène. </a:t>
            </a:r>
          </a:p>
          <a:p>
            <a:pPr marL="285750" indent="-285750" algn="just">
              <a:buFont typeface="Wingdings" panose="05000000000000000000" pitchFamily="2" charset="2"/>
              <a:buChar char="ü"/>
            </a:pPr>
            <a:r>
              <a:rPr lang="fr-CH" sz="1600" dirty="0">
                <a:solidFill>
                  <a:schemeClr val="tx1"/>
                </a:solidFill>
              </a:rPr>
              <a:t>Porteurs de projets : </a:t>
            </a:r>
            <a:r>
              <a:rPr lang="fr-CH" sz="1600" b="0" dirty="0">
                <a:solidFill>
                  <a:schemeClr val="tx1"/>
                </a:solidFill>
              </a:rPr>
              <a:t>entreprises seules ou en collaboration, notamment avec des laboratoires de recherches (non obligatoire). </a:t>
            </a:r>
          </a:p>
          <a:p>
            <a:pPr marL="285750" indent="-285750" algn="just">
              <a:buFont typeface="Wingdings" panose="05000000000000000000" pitchFamily="2" charset="2"/>
              <a:buChar char="ü"/>
            </a:pPr>
            <a:r>
              <a:rPr lang="fr-CH" sz="1600" dirty="0">
                <a:solidFill>
                  <a:schemeClr val="tx1"/>
                </a:solidFill>
              </a:rPr>
              <a:t>Opérateur : </a:t>
            </a:r>
            <a:r>
              <a:rPr lang="fr-CH" sz="1600" b="0" dirty="0">
                <a:solidFill>
                  <a:schemeClr val="tx1"/>
                </a:solidFill>
              </a:rPr>
              <a:t>ADEME</a:t>
            </a:r>
          </a:p>
          <a:p>
            <a:pPr marL="285750" indent="-285750" algn="just">
              <a:buFont typeface="Wingdings" panose="05000000000000000000" pitchFamily="2" charset="2"/>
              <a:buChar char="ü"/>
            </a:pPr>
            <a:endParaRPr lang="fr-CH" sz="1600" dirty="0">
              <a:solidFill>
                <a:schemeClr val="tx1"/>
              </a:solidFill>
            </a:endParaRPr>
          </a:p>
        </p:txBody>
      </p:sp>
      <p:sp>
        <p:nvSpPr>
          <p:cNvPr id="12" name="Text Placeholder 6">
            <a:extLst>
              <a:ext uri="{FF2B5EF4-FFF2-40B4-BE49-F238E27FC236}">
                <a16:creationId xmlns:a16="http://schemas.microsoft.com/office/drawing/2014/main" xmlns="" id="{9A801C67-27D2-41CA-9BA7-03C5B8095DAF}"/>
              </a:ext>
            </a:extLst>
          </p:cNvPr>
          <p:cNvSpPr txBox="1">
            <a:spLocks/>
          </p:cNvSpPr>
          <p:nvPr/>
        </p:nvSpPr>
        <p:spPr>
          <a:xfrm>
            <a:off x="878899" y="5278094"/>
            <a:ext cx="10521007"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600" dirty="0"/>
              <a:t>Clôture le 31/12/2022</a:t>
            </a:r>
          </a:p>
        </p:txBody>
      </p:sp>
      <p:sp>
        <p:nvSpPr>
          <p:cNvPr id="11" name="Rectangle 10">
            <a:extLst>
              <a:ext uri="{FF2B5EF4-FFF2-40B4-BE49-F238E27FC236}">
                <a16:creationId xmlns:a16="http://schemas.microsoft.com/office/drawing/2014/main" xmlns="" id="{76FCEF22-4B6C-4542-8151-77E2E963BCCD}"/>
              </a:ext>
            </a:extLst>
          </p:cNvPr>
          <p:cNvSpPr/>
          <p:nvPr/>
        </p:nvSpPr>
        <p:spPr>
          <a:xfrm>
            <a:off x="806399" y="1807200"/>
            <a:ext cx="10764000" cy="406389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Text Placeholder 6">
            <a:extLst>
              <a:ext uri="{FF2B5EF4-FFF2-40B4-BE49-F238E27FC236}">
                <a16:creationId xmlns:a16="http://schemas.microsoft.com/office/drawing/2014/main" xmlns="" id="{812A0046-C05F-486C-AC67-0A4FB010EA83}"/>
              </a:ext>
            </a:extLst>
          </p:cNvPr>
          <p:cNvSpPr txBox="1">
            <a:spLocks/>
          </p:cNvSpPr>
          <p:nvPr/>
        </p:nvSpPr>
        <p:spPr>
          <a:xfrm>
            <a:off x="1270800" y="1972800"/>
            <a:ext cx="9295320" cy="2997288"/>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spcAft>
                <a:spcPts val="1700"/>
              </a:spcAft>
              <a:buFont typeface="Wingdings" panose="05000000000000000000" pitchFamily="2" charset="2"/>
              <a:buChar char="ü"/>
            </a:pPr>
            <a:r>
              <a:rPr lang="fr-CH" sz="1600" dirty="0">
                <a:solidFill>
                  <a:schemeClr val="tx1"/>
                </a:solidFill>
              </a:rPr>
              <a:t>Objectifs :                                                                                                                  </a:t>
            </a:r>
            <a:r>
              <a:rPr lang="fr-CH" sz="300" dirty="0">
                <a:solidFill>
                  <a:schemeClr val="tx1"/>
                </a:solidFill>
              </a:rPr>
              <a:t>.</a:t>
            </a:r>
            <a:r>
              <a:rPr lang="fr-CH" sz="1600" dirty="0">
                <a:solidFill>
                  <a:schemeClr val="tx1"/>
                </a:solidFill>
              </a:rPr>
              <a:t>  </a:t>
            </a:r>
            <a:br>
              <a:rPr lang="fr-CH" sz="1600" dirty="0">
                <a:solidFill>
                  <a:schemeClr val="tx1"/>
                </a:solidFill>
              </a:rPr>
            </a:br>
            <a:r>
              <a:rPr lang="fr-CH" sz="1600" b="0" i="1" u="sng" dirty="0">
                <a:solidFill>
                  <a:schemeClr val="tx1"/>
                </a:solidFill>
              </a:rPr>
              <a:t>Volet «briques technologiques»</a:t>
            </a:r>
            <a:r>
              <a:rPr lang="fr-CH" sz="1600" b="0" u="sng" dirty="0">
                <a:solidFill>
                  <a:schemeClr val="tx1"/>
                </a:solidFill>
              </a:rPr>
              <a:t>:</a:t>
            </a:r>
            <a:r>
              <a:rPr lang="fr-CH" sz="1600" b="0" dirty="0">
                <a:solidFill>
                  <a:schemeClr val="tx1"/>
                </a:solidFill>
              </a:rPr>
              <a:t> développer les composants et systèmes liés à la production et au transport d’hydrogène, et à ses usages tels que les applications de transport ou de fourniture d’énergie.                </a:t>
            </a:r>
            <a:r>
              <a:rPr lang="fr-CH" sz="500" b="0" dirty="0">
                <a:solidFill>
                  <a:schemeClr val="tx1"/>
                </a:solidFill>
              </a:rPr>
              <a:t>.</a:t>
            </a:r>
            <a:r>
              <a:rPr lang="fr-CH" sz="1600" b="0" dirty="0">
                <a:solidFill>
                  <a:schemeClr val="tx1"/>
                </a:solidFill>
              </a:rPr>
              <a:t/>
            </a:r>
            <a:br>
              <a:rPr lang="fr-CH" sz="1600" b="0" dirty="0">
                <a:solidFill>
                  <a:schemeClr val="tx1"/>
                </a:solidFill>
              </a:rPr>
            </a:br>
            <a:r>
              <a:rPr lang="fr-CH" sz="1600" b="0" i="1" u="sng" dirty="0">
                <a:solidFill>
                  <a:schemeClr val="tx1"/>
                </a:solidFill>
              </a:rPr>
              <a:t>Volet «démonstrateurs»</a:t>
            </a:r>
            <a:r>
              <a:rPr lang="fr-CH" sz="1600" b="0" u="sng" dirty="0">
                <a:solidFill>
                  <a:schemeClr val="tx1"/>
                </a:solidFill>
              </a:rPr>
              <a:t>:</a:t>
            </a:r>
            <a:r>
              <a:rPr lang="fr-CH" sz="1600" b="0" dirty="0">
                <a:solidFill>
                  <a:schemeClr val="tx1"/>
                </a:solidFill>
              </a:rPr>
              <a:t> soutenir des projets de démonstrateurs, de pilotes ou de premières commerciales sur le territoire national, permettant à la filière de développer de nouvelles solutions et de se structurer. </a:t>
            </a:r>
          </a:p>
          <a:p>
            <a:pPr marL="285750" indent="-285750" algn="just">
              <a:spcAft>
                <a:spcPts val="1700"/>
              </a:spcAft>
              <a:buFont typeface="Wingdings" panose="05000000000000000000" pitchFamily="2" charset="2"/>
              <a:buChar char="ü"/>
            </a:pPr>
            <a:r>
              <a:rPr lang="fr-CH" sz="1600" dirty="0">
                <a:solidFill>
                  <a:schemeClr val="tx1"/>
                </a:solidFill>
              </a:rPr>
              <a:t>Porteurs de projets : </a:t>
            </a:r>
            <a:r>
              <a:rPr lang="fr-CH" sz="1600" b="0" dirty="0">
                <a:solidFill>
                  <a:schemeClr val="tx1"/>
                </a:solidFill>
              </a:rPr>
              <a:t>entreprises seules ou en collaboration, notamment avec des laboratoires de recherche (non obligatoire). </a:t>
            </a:r>
          </a:p>
          <a:p>
            <a:pPr marL="285750" indent="-285750" algn="just">
              <a:spcAft>
                <a:spcPts val="1700"/>
              </a:spcAft>
              <a:buFont typeface="Wingdings" panose="05000000000000000000" pitchFamily="2" charset="2"/>
              <a:buChar char="ü"/>
            </a:pPr>
            <a:r>
              <a:rPr lang="fr-CH" sz="1600" dirty="0">
                <a:solidFill>
                  <a:schemeClr val="tx1"/>
                </a:solidFill>
              </a:rPr>
              <a:t>Opérateur : </a:t>
            </a:r>
            <a:r>
              <a:rPr lang="fr-CH" sz="1600" b="0" dirty="0">
                <a:solidFill>
                  <a:schemeClr val="tx1"/>
                </a:solidFill>
              </a:rPr>
              <a:t>ADEME</a:t>
            </a:r>
          </a:p>
        </p:txBody>
      </p:sp>
      <p:sp>
        <p:nvSpPr>
          <p:cNvPr id="14" name="Text Placeholder 6">
            <a:extLst>
              <a:ext uri="{FF2B5EF4-FFF2-40B4-BE49-F238E27FC236}">
                <a16:creationId xmlns:a16="http://schemas.microsoft.com/office/drawing/2014/main" xmlns="" id="{5DFEB013-6386-46D8-9BA4-FF2E2090B211}"/>
              </a:ext>
            </a:extLst>
          </p:cNvPr>
          <p:cNvSpPr txBox="1">
            <a:spLocks/>
          </p:cNvSpPr>
          <p:nvPr/>
        </p:nvSpPr>
        <p:spPr>
          <a:xfrm>
            <a:off x="7888269" y="5362225"/>
            <a:ext cx="2270640"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600" dirty="0"/>
              <a:t>Clôture le 31/12/2022</a:t>
            </a:r>
          </a:p>
        </p:txBody>
      </p:sp>
      <p:sp>
        <p:nvSpPr>
          <p:cNvPr id="15" name="Text Placeholder 6">
            <a:extLst>
              <a:ext uri="{FF2B5EF4-FFF2-40B4-BE49-F238E27FC236}">
                <a16:creationId xmlns:a16="http://schemas.microsoft.com/office/drawing/2014/main" xmlns="" id="{8490B8C1-3183-4BCF-ABCD-5F51ABCBC78E}"/>
              </a:ext>
            </a:extLst>
          </p:cNvPr>
          <p:cNvSpPr txBox="1">
            <a:spLocks/>
          </p:cNvSpPr>
          <p:nvPr/>
        </p:nvSpPr>
        <p:spPr>
          <a:xfrm>
            <a:off x="1566426" y="5362225"/>
            <a:ext cx="2871646"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b="0" i="1" u="sng" dirty="0">
                <a:solidFill>
                  <a:srgbClr val="0000A4"/>
                </a:solidFill>
                <a:hlinkClick r:id="rId2"/>
              </a:rPr>
              <a:t>Pour plus d’informations</a:t>
            </a:r>
            <a:endParaRPr lang="fr-CH" b="0" i="1" u="sng" dirty="0">
              <a:solidFill>
                <a:srgbClr val="0000A4"/>
              </a:solidFill>
            </a:endParaRPr>
          </a:p>
        </p:txBody>
      </p:sp>
    </p:spTree>
    <p:extLst>
      <p:ext uri="{BB962C8B-B14F-4D97-AF65-F5344CB8AC3E}">
        <p14:creationId xmlns:p14="http://schemas.microsoft.com/office/powerpoint/2010/main" val="1252898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0485968-5D7C-4F74-851B-5B8CD477E46F}"/>
              </a:ext>
            </a:extLst>
          </p:cNvPr>
          <p:cNvSpPr>
            <a:spLocks noGrp="1"/>
          </p:cNvSpPr>
          <p:nvPr>
            <p:ph type="title"/>
          </p:nvPr>
        </p:nvSpPr>
        <p:spPr>
          <a:xfrm>
            <a:off x="540000" y="540001"/>
            <a:ext cx="8961352" cy="802978"/>
          </a:xfrm>
        </p:spPr>
        <p:txBody>
          <a:bodyPr/>
          <a:lstStyle/>
          <a:p>
            <a:r>
              <a:rPr lang="fr-FR" dirty="0"/>
              <a:t>Transition écologique et énergétique</a:t>
            </a:r>
          </a:p>
        </p:txBody>
      </p:sp>
      <p:sp>
        <p:nvSpPr>
          <p:cNvPr id="3" name="Espace réservé du pied de page 2">
            <a:extLst>
              <a:ext uri="{FF2B5EF4-FFF2-40B4-BE49-F238E27FC236}">
                <a16:creationId xmlns:a16="http://schemas.microsoft.com/office/drawing/2014/main" xmlns="" id="{A0259B17-C810-44E7-A83F-3396C28C36A7}"/>
              </a:ext>
            </a:extLst>
          </p:cNvPr>
          <p:cNvSpPr>
            <a:spLocks noGrp="1"/>
          </p:cNvSpPr>
          <p:nvPr>
            <p:ph type="ftr" sz="quarter" idx="11"/>
          </p:nvPr>
        </p:nvSpPr>
        <p:spPr/>
        <p:txBody>
          <a:bodyPr/>
          <a:lstStyle/>
          <a:p>
            <a:r>
              <a:rPr lang="fr-FR"/>
              <a:t>Secrétariat général pour l'investissement - Présentation</a:t>
            </a:r>
          </a:p>
        </p:txBody>
      </p:sp>
      <p:sp>
        <p:nvSpPr>
          <p:cNvPr id="4" name="Espace réservé du numéro de diapositive 3">
            <a:extLst>
              <a:ext uri="{FF2B5EF4-FFF2-40B4-BE49-F238E27FC236}">
                <a16:creationId xmlns:a16="http://schemas.microsoft.com/office/drawing/2014/main" xmlns="" id="{DDBE8177-D064-4E11-9B2B-BC06D656A156}"/>
              </a:ext>
            </a:extLst>
          </p:cNvPr>
          <p:cNvSpPr>
            <a:spLocks noGrp="1"/>
          </p:cNvSpPr>
          <p:nvPr>
            <p:ph type="sldNum" sz="quarter" idx="12"/>
          </p:nvPr>
        </p:nvSpPr>
        <p:spPr/>
        <p:txBody>
          <a:bodyPr/>
          <a:lstStyle/>
          <a:p>
            <a:fld id="{6C02D038-4989-45BB-AD16-38E0E231338A}" type="slidenum">
              <a:rPr lang="fr-FR" smtClean="0"/>
              <a:t>13</a:t>
            </a:fld>
            <a:endParaRPr lang="fr-FR"/>
          </a:p>
        </p:txBody>
      </p:sp>
      <p:sp>
        <p:nvSpPr>
          <p:cNvPr id="10" name="Text Placeholder 6">
            <a:extLst>
              <a:ext uri="{FF2B5EF4-FFF2-40B4-BE49-F238E27FC236}">
                <a16:creationId xmlns:a16="http://schemas.microsoft.com/office/drawing/2014/main" xmlns="" id="{AACC26BB-539D-4FA9-9468-C1DD541E50FA}"/>
              </a:ext>
            </a:extLst>
          </p:cNvPr>
          <p:cNvSpPr txBox="1">
            <a:spLocks/>
          </p:cNvSpPr>
          <p:nvPr/>
        </p:nvSpPr>
        <p:spPr>
          <a:xfrm>
            <a:off x="1078799" y="2469599"/>
            <a:ext cx="6480000" cy="38484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buFont typeface="Wingdings" panose="05000000000000000000" pitchFamily="2" charset="2"/>
              <a:buChar char="ü"/>
            </a:pPr>
            <a:endParaRPr lang="fr-CH" dirty="0"/>
          </a:p>
        </p:txBody>
      </p:sp>
      <p:sp>
        <p:nvSpPr>
          <p:cNvPr id="8" name="Text Placeholder 6">
            <a:extLst>
              <a:ext uri="{FF2B5EF4-FFF2-40B4-BE49-F238E27FC236}">
                <a16:creationId xmlns:a16="http://schemas.microsoft.com/office/drawing/2014/main" xmlns="" id="{8C013262-4BA4-467C-BEDD-FE68FD382C42}"/>
              </a:ext>
            </a:extLst>
          </p:cNvPr>
          <p:cNvSpPr txBox="1">
            <a:spLocks/>
          </p:cNvSpPr>
          <p:nvPr/>
        </p:nvSpPr>
        <p:spPr>
          <a:xfrm>
            <a:off x="806400" y="1378800"/>
            <a:ext cx="10764000" cy="428400"/>
          </a:xfrm>
          <a:prstGeom prst="rect">
            <a:avLst/>
          </a:prstGeom>
          <a:solidFill>
            <a:srgbClr val="8A9BD2"/>
          </a:solidFill>
        </p:spPr>
        <p:txBody>
          <a:bodyPr vert="horz" lIns="180000" tIns="0" rIns="0" bIns="0" rtlCol="0" anchor="ctr">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750" dirty="0">
                <a:solidFill>
                  <a:schemeClr val="bg1"/>
                </a:solidFill>
              </a:rPr>
              <a:t>AAP «</a:t>
            </a:r>
            <a:r>
              <a:rPr lang="fr-FR" sz="1750" dirty="0">
                <a:solidFill>
                  <a:schemeClr val="bg1"/>
                </a:solidFill>
              </a:rPr>
              <a:t>Développement d'une filière de production française de carburants aéronautiques durables</a:t>
            </a:r>
            <a:r>
              <a:rPr lang="fr-CH" sz="1750" dirty="0">
                <a:solidFill>
                  <a:schemeClr val="bg1"/>
                </a:solidFill>
              </a:rPr>
              <a:t>»</a:t>
            </a:r>
          </a:p>
        </p:txBody>
      </p:sp>
      <p:sp>
        <p:nvSpPr>
          <p:cNvPr id="9" name="Text Placeholder 6">
            <a:extLst>
              <a:ext uri="{FF2B5EF4-FFF2-40B4-BE49-F238E27FC236}">
                <a16:creationId xmlns:a16="http://schemas.microsoft.com/office/drawing/2014/main" xmlns="" id="{67EE7BA6-BC93-46BA-B2FC-ECE18B96A0C7}"/>
              </a:ext>
            </a:extLst>
          </p:cNvPr>
          <p:cNvSpPr txBox="1">
            <a:spLocks/>
          </p:cNvSpPr>
          <p:nvPr/>
        </p:nvSpPr>
        <p:spPr>
          <a:xfrm>
            <a:off x="1102320" y="2694849"/>
            <a:ext cx="7313049" cy="19663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buFont typeface="Wingdings" panose="05000000000000000000" pitchFamily="2" charset="2"/>
              <a:buChar char="ü"/>
            </a:pPr>
            <a:r>
              <a:rPr lang="fr-CH" sz="1600" dirty="0">
                <a:solidFill>
                  <a:schemeClr val="tx1"/>
                </a:solidFill>
              </a:rPr>
              <a:t>Objectif : </a:t>
            </a:r>
            <a:r>
              <a:rPr lang="fr-CH" sz="1600" b="0" dirty="0">
                <a:solidFill>
                  <a:schemeClr val="tx1"/>
                </a:solidFill>
              </a:rPr>
              <a:t>soutenir des travaux d’innovation, permettant de développer ou d’améliorer les composants et systèmes liés à la production, au transport et aux usages de l’hydrogène. </a:t>
            </a:r>
          </a:p>
          <a:p>
            <a:pPr marL="285750" indent="-285750" algn="just">
              <a:buFont typeface="Wingdings" panose="05000000000000000000" pitchFamily="2" charset="2"/>
              <a:buChar char="ü"/>
            </a:pPr>
            <a:r>
              <a:rPr lang="fr-CH" sz="1600" dirty="0">
                <a:solidFill>
                  <a:schemeClr val="tx1"/>
                </a:solidFill>
              </a:rPr>
              <a:t>Porteurs de projets : </a:t>
            </a:r>
            <a:r>
              <a:rPr lang="fr-CH" sz="1600" b="0" dirty="0">
                <a:solidFill>
                  <a:schemeClr val="tx1"/>
                </a:solidFill>
              </a:rPr>
              <a:t>entreprises seules ou en collaboration, notamment avec des laboratoires de recherches (non obligatoire). </a:t>
            </a:r>
          </a:p>
          <a:p>
            <a:pPr marL="285750" indent="-285750" algn="just">
              <a:buFont typeface="Wingdings" panose="05000000000000000000" pitchFamily="2" charset="2"/>
              <a:buChar char="ü"/>
            </a:pPr>
            <a:r>
              <a:rPr lang="fr-CH" sz="1600" dirty="0">
                <a:solidFill>
                  <a:schemeClr val="tx1"/>
                </a:solidFill>
              </a:rPr>
              <a:t>Opérateur : </a:t>
            </a:r>
            <a:r>
              <a:rPr lang="fr-CH" sz="1600" b="0" dirty="0">
                <a:solidFill>
                  <a:schemeClr val="tx1"/>
                </a:solidFill>
              </a:rPr>
              <a:t>ADEME</a:t>
            </a:r>
          </a:p>
          <a:p>
            <a:pPr marL="285750" indent="-285750" algn="just">
              <a:buFont typeface="Wingdings" panose="05000000000000000000" pitchFamily="2" charset="2"/>
              <a:buChar char="ü"/>
            </a:pPr>
            <a:endParaRPr lang="fr-CH" sz="1600" dirty="0">
              <a:solidFill>
                <a:schemeClr val="tx1"/>
              </a:solidFill>
            </a:endParaRPr>
          </a:p>
        </p:txBody>
      </p:sp>
      <p:sp>
        <p:nvSpPr>
          <p:cNvPr id="12" name="Text Placeholder 6">
            <a:extLst>
              <a:ext uri="{FF2B5EF4-FFF2-40B4-BE49-F238E27FC236}">
                <a16:creationId xmlns:a16="http://schemas.microsoft.com/office/drawing/2014/main" xmlns="" id="{9A801C67-27D2-41CA-9BA7-03C5B8095DAF}"/>
              </a:ext>
            </a:extLst>
          </p:cNvPr>
          <p:cNvSpPr txBox="1">
            <a:spLocks/>
          </p:cNvSpPr>
          <p:nvPr/>
        </p:nvSpPr>
        <p:spPr>
          <a:xfrm>
            <a:off x="878900" y="5280379"/>
            <a:ext cx="9860919"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600" dirty="0"/>
              <a:t>Clôture le 31/12/2022</a:t>
            </a:r>
          </a:p>
        </p:txBody>
      </p:sp>
      <p:sp>
        <p:nvSpPr>
          <p:cNvPr id="11" name="Rectangle 10">
            <a:extLst>
              <a:ext uri="{FF2B5EF4-FFF2-40B4-BE49-F238E27FC236}">
                <a16:creationId xmlns:a16="http://schemas.microsoft.com/office/drawing/2014/main" xmlns="" id="{76FCEF22-4B6C-4542-8151-77E2E963BCCD}"/>
              </a:ext>
            </a:extLst>
          </p:cNvPr>
          <p:cNvSpPr/>
          <p:nvPr/>
        </p:nvSpPr>
        <p:spPr>
          <a:xfrm>
            <a:off x="806400" y="1807200"/>
            <a:ext cx="10764000" cy="415237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Text Placeholder 6">
            <a:extLst>
              <a:ext uri="{FF2B5EF4-FFF2-40B4-BE49-F238E27FC236}">
                <a16:creationId xmlns:a16="http://schemas.microsoft.com/office/drawing/2014/main" xmlns="" id="{812A0046-C05F-486C-AC67-0A4FB010EA83}"/>
              </a:ext>
            </a:extLst>
          </p:cNvPr>
          <p:cNvSpPr txBox="1">
            <a:spLocks/>
          </p:cNvSpPr>
          <p:nvPr/>
        </p:nvSpPr>
        <p:spPr>
          <a:xfrm>
            <a:off x="1270800" y="1972800"/>
            <a:ext cx="9860919" cy="3665046"/>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spcAft>
                <a:spcPts val="1700"/>
              </a:spcAft>
              <a:buFont typeface="Wingdings" panose="05000000000000000000" pitchFamily="2" charset="2"/>
              <a:buChar char="ü"/>
            </a:pPr>
            <a:r>
              <a:rPr lang="fr-CH" sz="1600" dirty="0">
                <a:solidFill>
                  <a:schemeClr val="tx1"/>
                </a:solidFill>
              </a:rPr>
              <a:t>Objectifs :</a:t>
            </a:r>
            <a:r>
              <a:rPr lang="fr-CH" sz="1600" dirty="0">
                <a:solidFill>
                  <a:srgbClr val="0000A4"/>
                </a:solidFill>
              </a:rPr>
              <a:t> </a:t>
            </a:r>
            <a:r>
              <a:rPr lang="fr-CH" sz="1600" b="0" dirty="0">
                <a:solidFill>
                  <a:srgbClr val="0000A4"/>
                </a:solidFill>
              </a:rPr>
              <a:t>i)</a:t>
            </a:r>
            <a:r>
              <a:rPr lang="fr-CH" sz="1600" b="0" dirty="0">
                <a:solidFill>
                  <a:schemeClr val="tx1"/>
                </a:solidFill>
              </a:rPr>
              <a:t> </a:t>
            </a:r>
            <a:r>
              <a:rPr lang="fr-FR" sz="1600" b="0" dirty="0">
                <a:solidFill>
                  <a:schemeClr val="tx1"/>
                </a:solidFill>
              </a:rPr>
              <a:t>Accompagner les nécessaires mutations des </a:t>
            </a:r>
            <a:r>
              <a:rPr lang="fr-FR" sz="1600" b="0" dirty="0">
                <a:solidFill>
                  <a:srgbClr val="0000A4"/>
                </a:solidFill>
              </a:rPr>
              <a:t>secteurs des transports </a:t>
            </a:r>
            <a:r>
              <a:rPr lang="fr-FR" sz="1600" b="0" dirty="0">
                <a:solidFill>
                  <a:schemeClr val="tx1"/>
                </a:solidFill>
              </a:rPr>
              <a:t>fortement dépendants des ressources fossiles, et en premier lieu celui du </a:t>
            </a:r>
            <a:r>
              <a:rPr lang="fr-FR" sz="1600" b="0" dirty="0">
                <a:solidFill>
                  <a:srgbClr val="0000A4"/>
                </a:solidFill>
              </a:rPr>
              <a:t>transport aérien ii)</a:t>
            </a:r>
            <a:r>
              <a:rPr lang="fr-FR" sz="1600" b="0" dirty="0">
                <a:solidFill>
                  <a:schemeClr val="tx1"/>
                </a:solidFill>
              </a:rPr>
              <a:t> Accélérer le déploiement des </a:t>
            </a:r>
            <a:r>
              <a:rPr lang="fr-FR" sz="1600" b="0" dirty="0">
                <a:solidFill>
                  <a:srgbClr val="0000A4"/>
                </a:solidFill>
              </a:rPr>
              <a:t>carburants durables pour l’aviation</a:t>
            </a:r>
            <a:r>
              <a:rPr lang="fr-FR" sz="1600" b="0" dirty="0">
                <a:solidFill>
                  <a:schemeClr val="tx1"/>
                </a:solidFill>
              </a:rPr>
              <a:t>, levier indispensable pour atteindre les objectifs de la </a:t>
            </a:r>
            <a:r>
              <a:rPr lang="fr-FR" sz="1600" b="0" dirty="0">
                <a:solidFill>
                  <a:srgbClr val="0000A4"/>
                </a:solidFill>
              </a:rPr>
              <a:t>décarbonation</a:t>
            </a:r>
            <a:r>
              <a:rPr lang="fr-FR" sz="1600" b="0" dirty="0">
                <a:solidFill>
                  <a:schemeClr val="tx1"/>
                </a:solidFill>
              </a:rPr>
              <a:t> du secteur </a:t>
            </a:r>
            <a:r>
              <a:rPr lang="fr-FR" sz="1600" b="0" dirty="0">
                <a:solidFill>
                  <a:srgbClr val="0000A4"/>
                </a:solidFill>
              </a:rPr>
              <a:t>iii)</a:t>
            </a:r>
            <a:r>
              <a:rPr lang="fr-FR" sz="1600" b="0" dirty="0">
                <a:solidFill>
                  <a:schemeClr val="tx1"/>
                </a:solidFill>
              </a:rPr>
              <a:t> Développer des filières de production de carburants durables, pérennes et compétitives.</a:t>
            </a:r>
            <a:endParaRPr lang="fr-CH" sz="1600" b="0" dirty="0">
              <a:solidFill>
                <a:schemeClr val="tx1"/>
              </a:solidFill>
            </a:endParaRPr>
          </a:p>
          <a:p>
            <a:pPr marL="285750" indent="-285750" algn="just">
              <a:spcAft>
                <a:spcPts val="1700"/>
              </a:spcAft>
              <a:buFont typeface="Wingdings" panose="05000000000000000000" pitchFamily="2" charset="2"/>
              <a:buChar char="ü"/>
            </a:pPr>
            <a:r>
              <a:rPr lang="fr-CH" sz="1600" dirty="0">
                <a:solidFill>
                  <a:schemeClr val="tx1"/>
                </a:solidFill>
              </a:rPr>
              <a:t>Projets attendus : </a:t>
            </a:r>
            <a:r>
              <a:rPr lang="fr-FR" sz="1600" b="0" dirty="0">
                <a:solidFill>
                  <a:schemeClr val="tx1"/>
                </a:solidFill>
              </a:rPr>
              <a:t>projets de R&amp;D qui accélèrent la mise sur le marché de technologies et/ou de solutions ambitieuses, innovantes et durables, depuis les phases de </a:t>
            </a:r>
            <a:r>
              <a:rPr lang="fr-FR" sz="1600" b="0" dirty="0">
                <a:solidFill>
                  <a:srgbClr val="0000A4"/>
                </a:solidFill>
              </a:rPr>
              <a:t>recherche industrielle </a:t>
            </a:r>
            <a:r>
              <a:rPr lang="fr-FR" sz="1600" b="0" dirty="0">
                <a:solidFill>
                  <a:schemeClr val="tx1"/>
                </a:solidFill>
              </a:rPr>
              <a:t>jusqu’à la </a:t>
            </a:r>
            <a:r>
              <a:rPr lang="fr-FR" sz="1600" b="0" dirty="0">
                <a:solidFill>
                  <a:srgbClr val="0000A4"/>
                </a:solidFill>
              </a:rPr>
              <a:t>démonstration</a:t>
            </a:r>
            <a:r>
              <a:rPr lang="fr-FR" sz="1600" b="0" dirty="0">
                <a:solidFill>
                  <a:schemeClr val="tx1"/>
                </a:solidFill>
              </a:rPr>
              <a:t> plus aval de l’intérêt d’une solution dans son environnement opérationnel.</a:t>
            </a:r>
            <a:endParaRPr lang="fr-CH" sz="1600" b="0" dirty="0">
              <a:solidFill>
                <a:schemeClr val="tx1"/>
              </a:solidFill>
            </a:endParaRPr>
          </a:p>
          <a:p>
            <a:pPr marL="285750" indent="-285750" algn="just">
              <a:spcAft>
                <a:spcPts val="1700"/>
              </a:spcAft>
              <a:buFont typeface="Wingdings" panose="05000000000000000000" pitchFamily="2" charset="2"/>
              <a:buChar char="ü"/>
            </a:pPr>
            <a:r>
              <a:rPr lang="fr-CH" sz="1600" dirty="0">
                <a:solidFill>
                  <a:schemeClr val="tx1"/>
                </a:solidFill>
              </a:rPr>
              <a:t>Porteurs de projets : </a:t>
            </a:r>
            <a:r>
              <a:rPr lang="fr-FR" sz="1600" b="0" dirty="0">
                <a:solidFill>
                  <a:schemeClr val="tx1"/>
                </a:solidFill>
              </a:rPr>
              <a:t>entreprises petites, moyennes ou grandes, seules ou associées au sein d'un consortium.</a:t>
            </a:r>
            <a:endParaRPr lang="fr-CH" sz="1600" b="0" dirty="0">
              <a:solidFill>
                <a:schemeClr val="tx1"/>
              </a:solidFill>
            </a:endParaRPr>
          </a:p>
          <a:p>
            <a:pPr marL="285750" indent="-285750" algn="just">
              <a:spcAft>
                <a:spcPts val="1700"/>
              </a:spcAft>
              <a:buFont typeface="Wingdings" panose="05000000000000000000" pitchFamily="2" charset="2"/>
              <a:buChar char="ü"/>
            </a:pPr>
            <a:r>
              <a:rPr lang="fr-CH" sz="1600" dirty="0">
                <a:solidFill>
                  <a:schemeClr val="tx1"/>
                </a:solidFill>
              </a:rPr>
              <a:t>Enveloppe : </a:t>
            </a:r>
            <a:r>
              <a:rPr lang="fr-CH" sz="1600" b="0" dirty="0">
                <a:solidFill>
                  <a:schemeClr val="tx1"/>
                </a:solidFill>
              </a:rPr>
              <a:t>200 M€</a:t>
            </a:r>
            <a:endParaRPr lang="fr-CH" sz="1600" dirty="0">
              <a:solidFill>
                <a:schemeClr val="tx1"/>
              </a:solidFill>
            </a:endParaRPr>
          </a:p>
          <a:p>
            <a:pPr marL="285750" indent="-285750" algn="just">
              <a:spcAft>
                <a:spcPts val="1700"/>
              </a:spcAft>
              <a:buFont typeface="Wingdings" panose="05000000000000000000" pitchFamily="2" charset="2"/>
              <a:buChar char="ü"/>
            </a:pPr>
            <a:r>
              <a:rPr lang="fr-CH" sz="1600" dirty="0">
                <a:solidFill>
                  <a:schemeClr val="tx1"/>
                </a:solidFill>
              </a:rPr>
              <a:t>Opérateur : </a:t>
            </a:r>
            <a:r>
              <a:rPr lang="fr-CH" sz="1600" b="0" dirty="0">
                <a:solidFill>
                  <a:schemeClr val="tx1"/>
                </a:solidFill>
              </a:rPr>
              <a:t>ADEME</a:t>
            </a:r>
            <a:endParaRPr lang="fr-CH" sz="1600" dirty="0">
              <a:solidFill>
                <a:schemeClr val="tx1"/>
              </a:solidFill>
            </a:endParaRPr>
          </a:p>
        </p:txBody>
      </p:sp>
      <p:sp>
        <p:nvSpPr>
          <p:cNvPr id="14" name="Text Placeholder 6">
            <a:extLst>
              <a:ext uri="{FF2B5EF4-FFF2-40B4-BE49-F238E27FC236}">
                <a16:creationId xmlns:a16="http://schemas.microsoft.com/office/drawing/2014/main" xmlns="" id="{5DFEB013-6386-46D8-9BA4-FF2E2090B211}"/>
              </a:ext>
            </a:extLst>
          </p:cNvPr>
          <p:cNvSpPr txBox="1">
            <a:spLocks/>
          </p:cNvSpPr>
          <p:nvPr/>
        </p:nvSpPr>
        <p:spPr>
          <a:xfrm>
            <a:off x="5541964" y="5343378"/>
            <a:ext cx="5503330"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algn="r"/>
            <a:r>
              <a:rPr lang="fr-CH" sz="1600" dirty="0"/>
              <a:t/>
            </a:r>
            <a:br>
              <a:rPr lang="fr-CH" sz="1600" dirty="0"/>
            </a:br>
            <a:r>
              <a:rPr lang="fr-CH" sz="1600" dirty="0"/>
              <a:t>Clôture le 29/04/2022</a:t>
            </a:r>
          </a:p>
        </p:txBody>
      </p:sp>
      <p:sp>
        <p:nvSpPr>
          <p:cNvPr id="15" name="Text Placeholder 6">
            <a:extLst>
              <a:ext uri="{FF2B5EF4-FFF2-40B4-BE49-F238E27FC236}">
                <a16:creationId xmlns:a16="http://schemas.microsoft.com/office/drawing/2014/main" xmlns="" id="{2F6D5F48-8419-40FC-992E-BD4691F5ED86}"/>
              </a:ext>
            </a:extLst>
          </p:cNvPr>
          <p:cNvSpPr txBox="1">
            <a:spLocks/>
          </p:cNvSpPr>
          <p:nvPr/>
        </p:nvSpPr>
        <p:spPr>
          <a:xfrm>
            <a:off x="1546194" y="5746118"/>
            <a:ext cx="2591469"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b="0" i="1" u="sng" dirty="0">
                <a:solidFill>
                  <a:srgbClr val="0000A4"/>
                </a:solidFill>
                <a:hlinkClick r:id="rId2"/>
              </a:rPr>
              <a:t>Pour plus d’informations </a:t>
            </a:r>
            <a:endParaRPr lang="fr-CH" b="0" i="1" u="sng" dirty="0">
              <a:solidFill>
                <a:srgbClr val="0000A4"/>
              </a:solidFill>
            </a:endParaRPr>
          </a:p>
        </p:txBody>
      </p:sp>
      <p:sp>
        <p:nvSpPr>
          <p:cNvPr id="17" name="Text Placeholder 6">
            <a:extLst>
              <a:ext uri="{FF2B5EF4-FFF2-40B4-BE49-F238E27FC236}">
                <a16:creationId xmlns:a16="http://schemas.microsoft.com/office/drawing/2014/main" xmlns="" id="{D055E0A3-2E39-48AF-9F07-32EFF1C7275F}"/>
              </a:ext>
            </a:extLst>
          </p:cNvPr>
          <p:cNvSpPr>
            <a:spLocks noGrp="1"/>
          </p:cNvSpPr>
          <p:nvPr>
            <p:ph type="body" sz="quarter" idx="14"/>
          </p:nvPr>
        </p:nvSpPr>
        <p:spPr>
          <a:xfrm>
            <a:off x="540000" y="941388"/>
            <a:ext cx="6821487" cy="333375"/>
          </a:xfrm>
        </p:spPr>
        <p:txBody>
          <a:bodyPr/>
          <a:lstStyle/>
          <a:p>
            <a:r>
              <a:rPr lang="fr-CH" sz="2000" dirty="0"/>
              <a:t>  3 AAP et 1 AMI en cours</a:t>
            </a:r>
          </a:p>
        </p:txBody>
      </p:sp>
    </p:spTree>
    <p:extLst>
      <p:ext uri="{BB962C8B-B14F-4D97-AF65-F5344CB8AC3E}">
        <p14:creationId xmlns:p14="http://schemas.microsoft.com/office/powerpoint/2010/main" val="623120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0485968-5D7C-4F74-851B-5B8CD477E46F}"/>
              </a:ext>
            </a:extLst>
          </p:cNvPr>
          <p:cNvSpPr>
            <a:spLocks noGrp="1"/>
          </p:cNvSpPr>
          <p:nvPr>
            <p:ph type="title"/>
          </p:nvPr>
        </p:nvSpPr>
        <p:spPr>
          <a:xfrm>
            <a:off x="540000" y="540001"/>
            <a:ext cx="8961352" cy="802978"/>
          </a:xfrm>
        </p:spPr>
        <p:txBody>
          <a:bodyPr/>
          <a:lstStyle/>
          <a:p>
            <a:r>
              <a:rPr lang="fr-FR" dirty="0"/>
              <a:t>Transition écologique et énergétique</a:t>
            </a:r>
          </a:p>
        </p:txBody>
      </p:sp>
      <p:sp>
        <p:nvSpPr>
          <p:cNvPr id="3" name="Espace réservé du pied de page 2">
            <a:extLst>
              <a:ext uri="{FF2B5EF4-FFF2-40B4-BE49-F238E27FC236}">
                <a16:creationId xmlns:a16="http://schemas.microsoft.com/office/drawing/2014/main" xmlns="" id="{A0259B17-C810-44E7-A83F-3396C28C36A7}"/>
              </a:ext>
            </a:extLst>
          </p:cNvPr>
          <p:cNvSpPr>
            <a:spLocks noGrp="1"/>
          </p:cNvSpPr>
          <p:nvPr>
            <p:ph type="ftr" sz="quarter" idx="11"/>
          </p:nvPr>
        </p:nvSpPr>
        <p:spPr/>
        <p:txBody>
          <a:bodyPr/>
          <a:lstStyle/>
          <a:p>
            <a:r>
              <a:rPr lang="fr-FR"/>
              <a:t>Secrétariat général pour l'investissement - Présentation</a:t>
            </a:r>
          </a:p>
        </p:txBody>
      </p:sp>
      <p:sp>
        <p:nvSpPr>
          <p:cNvPr id="4" name="Espace réservé du numéro de diapositive 3">
            <a:extLst>
              <a:ext uri="{FF2B5EF4-FFF2-40B4-BE49-F238E27FC236}">
                <a16:creationId xmlns:a16="http://schemas.microsoft.com/office/drawing/2014/main" xmlns="" id="{DDBE8177-D064-4E11-9B2B-BC06D656A156}"/>
              </a:ext>
            </a:extLst>
          </p:cNvPr>
          <p:cNvSpPr>
            <a:spLocks noGrp="1"/>
          </p:cNvSpPr>
          <p:nvPr>
            <p:ph type="sldNum" sz="quarter" idx="12"/>
          </p:nvPr>
        </p:nvSpPr>
        <p:spPr/>
        <p:txBody>
          <a:bodyPr/>
          <a:lstStyle/>
          <a:p>
            <a:fld id="{6C02D038-4989-45BB-AD16-38E0E231338A}" type="slidenum">
              <a:rPr lang="fr-FR" smtClean="0"/>
              <a:t>14</a:t>
            </a:fld>
            <a:endParaRPr lang="fr-FR"/>
          </a:p>
        </p:txBody>
      </p:sp>
      <p:sp>
        <p:nvSpPr>
          <p:cNvPr id="10" name="Text Placeholder 6">
            <a:extLst>
              <a:ext uri="{FF2B5EF4-FFF2-40B4-BE49-F238E27FC236}">
                <a16:creationId xmlns:a16="http://schemas.microsoft.com/office/drawing/2014/main" xmlns="" id="{AACC26BB-539D-4FA9-9468-C1DD541E50FA}"/>
              </a:ext>
            </a:extLst>
          </p:cNvPr>
          <p:cNvSpPr txBox="1">
            <a:spLocks/>
          </p:cNvSpPr>
          <p:nvPr/>
        </p:nvSpPr>
        <p:spPr>
          <a:xfrm>
            <a:off x="1078799" y="2469599"/>
            <a:ext cx="6480000" cy="38484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buFont typeface="Wingdings" panose="05000000000000000000" pitchFamily="2" charset="2"/>
              <a:buChar char="ü"/>
            </a:pPr>
            <a:endParaRPr lang="fr-CH" dirty="0"/>
          </a:p>
        </p:txBody>
      </p:sp>
      <p:sp>
        <p:nvSpPr>
          <p:cNvPr id="8" name="Text Placeholder 6">
            <a:extLst>
              <a:ext uri="{FF2B5EF4-FFF2-40B4-BE49-F238E27FC236}">
                <a16:creationId xmlns:a16="http://schemas.microsoft.com/office/drawing/2014/main" xmlns="" id="{8C013262-4BA4-467C-BEDD-FE68FD382C42}"/>
              </a:ext>
            </a:extLst>
          </p:cNvPr>
          <p:cNvSpPr txBox="1">
            <a:spLocks/>
          </p:cNvSpPr>
          <p:nvPr/>
        </p:nvSpPr>
        <p:spPr>
          <a:xfrm>
            <a:off x="804479" y="1378800"/>
            <a:ext cx="10762682" cy="619200"/>
          </a:xfrm>
          <a:prstGeom prst="rect">
            <a:avLst/>
          </a:prstGeom>
          <a:solidFill>
            <a:srgbClr val="8A9BD2"/>
          </a:solidFill>
        </p:spPr>
        <p:txBody>
          <a:bodyPr vert="horz" lIns="180000" tIns="0" rIns="72000" bIns="0" rtlCol="0" anchor="ctr">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a:spcAft>
                <a:spcPts val="0"/>
              </a:spcAft>
            </a:pPr>
            <a:r>
              <a:rPr lang="fr-CH" sz="1750" dirty="0">
                <a:solidFill>
                  <a:schemeClr val="bg1"/>
                </a:solidFill>
              </a:rPr>
              <a:t>AAP «</a:t>
            </a:r>
            <a:r>
              <a:rPr lang="fr-FR" sz="1750" dirty="0">
                <a:solidFill>
                  <a:schemeClr val="bg1"/>
                </a:solidFill>
              </a:rPr>
              <a:t>Solutions innovantes pour la gestion des matières et déchets radioactifs et la recherche d’alternatives au stockage géologique profond</a:t>
            </a:r>
            <a:r>
              <a:rPr lang="fr-CH" sz="1750" dirty="0">
                <a:solidFill>
                  <a:schemeClr val="bg1"/>
                </a:solidFill>
              </a:rPr>
              <a:t>»</a:t>
            </a:r>
          </a:p>
        </p:txBody>
      </p:sp>
      <p:sp>
        <p:nvSpPr>
          <p:cNvPr id="9" name="Text Placeholder 6">
            <a:extLst>
              <a:ext uri="{FF2B5EF4-FFF2-40B4-BE49-F238E27FC236}">
                <a16:creationId xmlns:a16="http://schemas.microsoft.com/office/drawing/2014/main" xmlns="" id="{67EE7BA6-BC93-46BA-B2FC-ECE18B96A0C7}"/>
              </a:ext>
            </a:extLst>
          </p:cNvPr>
          <p:cNvSpPr txBox="1">
            <a:spLocks/>
          </p:cNvSpPr>
          <p:nvPr/>
        </p:nvSpPr>
        <p:spPr>
          <a:xfrm>
            <a:off x="1374719" y="2864198"/>
            <a:ext cx="7041311" cy="19663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buFont typeface="Wingdings" panose="05000000000000000000" pitchFamily="2" charset="2"/>
              <a:buChar char="ü"/>
            </a:pPr>
            <a:r>
              <a:rPr lang="fr-CH" sz="1600" dirty="0">
                <a:solidFill>
                  <a:schemeClr val="tx1"/>
                </a:solidFill>
              </a:rPr>
              <a:t>Objectif : </a:t>
            </a:r>
            <a:r>
              <a:rPr lang="fr-CH" sz="1600" b="0" dirty="0">
                <a:solidFill>
                  <a:schemeClr val="tx1"/>
                </a:solidFill>
              </a:rPr>
              <a:t>soutenir des travaux d’innovation, permettant de développer ou d’améliorer les composants et systèmes liés à la production, au transport et aux usages de l’hydrogène. </a:t>
            </a:r>
          </a:p>
          <a:p>
            <a:pPr marL="285750" indent="-285750" algn="just">
              <a:buFont typeface="Wingdings" panose="05000000000000000000" pitchFamily="2" charset="2"/>
              <a:buChar char="ü"/>
            </a:pPr>
            <a:r>
              <a:rPr lang="fr-CH" sz="1600" dirty="0">
                <a:solidFill>
                  <a:schemeClr val="tx1"/>
                </a:solidFill>
              </a:rPr>
              <a:t>Porteurs de projets : </a:t>
            </a:r>
            <a:r>
              <a:rPr lang="fr-CH" sz="1600" b="0" dirty="0">
                <a:solidFill>
                  <a:schemeClr val="tx1"/>
                </a:solidFill>
              </a:rPr>
              <a:t>entreprises seules ou en collaboration, notamment avec des laboratoires de recherches (non obligatoire). </a:t>
            </a:r>
          </a:p>
          <a:p>
            <a:pPr marL="285750" indent="-285750" algn="just">
              <a:buFont typeface="Wingdings" panose="05000000000000000000" pitchFamily="2" charset="2"/>
              <a:buChar char="ü"/>
            </a:pPr>
            <a:r>
              <a:rPr lang="fr-CH" sz="1600" dirty="0">
                <a:solidFill>
                  <a:schemeClr val="tx1"/>
                </a:solidFill>
              </a:rPr>
              <a:t>Opérateur : </a:t>
            </a:r>
            <a:r>
              <a:rPr lang="fr-CH" sz="1600" b="0" dirty="0">
                <a:solidFill>
                  <a:schemeClr val="tx1"/>
                </a:solidFill>
              </a:rPr>
              <a:t>ADEME</a:t>
            </a:r>
          </a:p>
          <a:p>
            <a:pPr marL="285750" indent="-285750" algn="just">
              <a:buFont typeface="Wingdings" panose="05000000000000000000" pitchFamily="2" charset="2"/>
              <a:buChar char="ü"/>
            </a:pPr>
            <a:endParaRPr lang="fr-CH" sz="1600" dirty="0">
              <a:solidFill>
                <a:schemeClr val="tx1"/>
              </a:solidFill>
            </a:endParaRPr>
          </a:p>
        </p:txBody>
      </p:sp>
      <p:sp>
        <p:nvSpPr>
          <p:cNvPr id="12" name="Text Placeholder 6">
            <a:extLst>
              <a:ext uri="{FF2B5EF4-FFF2-40B4-BE49-F238E27FC236}">
                <a16:creationId xmlns:a16="http://schemas.microsoft.com/office/drawing/2014/main" xmlns="" id="{9A801C67-27D2-41CA-9BA7-03C5B8095DAF}"/>
              </a:ext>
            </a:extLst>
          </p:cNvPr>
          <p:cNvSpPr txBox="1">
            <a:spLocks/>
          </p:cNvSpPr>
          <p:nvPr/>
        </p:nvSpPr>
        <p:spPr>
          <a:xfrm>
            <a:off x="1151299" y="5449728"/>
            <a:ext cx="9494507"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600" dirty="0"/>
              <a:t>Clôture le 31/12/2022</a:t>
            </a:r>
          </a:p>
        </p:txBody>
      </p:sp>
      <p:sp>
        <p:nvSpPr>
          <p:cNvPr id="11" name="Rectangle 10">
            <a:extLst>
              <a:ext uri="{FF2B5EF4-FFF2-40B4-BE49-F238E27FC236}">
                <a16:creationId xmlns:a16="http://schemas.microsoft.com/office/drawing/2014/main" xmlns="" id="{76FCEF22-4B6C-4542-8151-77E2E963BCCD}"/>
              </a:ext>
            </a:extLst>
          </p:cNvPr>
          <p:cNvSpPr/>
          <p:nvPr/>
        </p:nvSpPr>
        <p:spPr>
          <a:xfrm>
            <a:off x="804479" y="1998000"/>
            <a:ext cx="10762681" cy="411627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Text Placeholder 6">
            <a:extLst>
              <a:ext uri="{FF2B5EF4-FFF2-40B4-BE49-F238E27FC236}">
                <a16:creationId xmlns:a16="http://schemas.microsoft.com/office/drawing/2014/main" xmlns="" id="{812A0046-C05F-486C-AC67-0A4FB010EA83}"/>
              </a:ext>
            </a:extLst>
          </p:cNvPr>
          <p:cNvSpPr txBox="1">
            <a:spLocks/>
          </p:cNvSpPr>
          <p:nvPr/>
        </p:nvSpPr>
        <p:spPr>
          <a:xfrm>
            <a:off x="1271848" y="2152800"/>
            <a:ext cx="9672959" cy="3232593"/>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spcAft>
                <a:spcPts val="1700"/>
              </a:spcAft>
              <a:buFont typeface="Wingdings" panose="05000000000000000000" pitchFamily="2" charset="2"/>
              <a:buChar char="ü"/>
            </a:pPr>
            <a:r>
              <a:rPr lang="fr-CH" sz="1600" dirty="0">
                <a:solidFill>
                  <a:schemeClr val="tx1"/>
                </a:solidFill>
              </a:rPr>
              <a:t>Objectif : </a:t>
            </a:r>
            <a:r>
              <a:rPr lang="fr-CH" sz="1600" b="0" dirty="0">
                <a:solidFill>
                  <a:schemeClr val="tx1"/>
                </a:solidFill>
              </a:rPr>
              <a:t>améliorer et optimiser les solutions de gestion des déchets radioactifs.</a:t>
            </a:r>
          </a:p>
          <a:p>
            <a:pPr marL="285750" indent="-285750" algn="just">
              <a:spcAft>
                <a:spcPts val="1700"/>
              </a:spcAft>
              <a:buFont typeface="Wingdings" panose="05000000000000000000" pitchFamily="2" charset="2"/>
              <a:buChar char="ü"/>
            </a:pPr>
            <a:r>
              <a:rPr lang="fr-CH" sz="1600" dirty="0">
                <a:solidFill>
                  <a:schemeClr val="tx1"/>
                </a:solidFill>
              </a:rPr>
              <a:t>Thématiques : </a:t>
            </a:r>
            <a:r>
              <a:rPr lang="fr-CH" sz="1600" b="0" dirty="0">
                <a:solidFill>
                  <a:srgbClr val="0000A4"/>
                </a:solidFill>
              </a:rPr>
              <a:t>i)</a:t>
            </a:r>
            <a:r>
              <a:rPr lang="fr-CH" sz="1600" b="0" dirty="0">
                <a:solidFill>
                  <a:schemeClr val="tx1"/>
                </a:solidFill>
              </a:rPr>
              <a:t> optimisation de la gestion des déchets et meilleure structuration des filières de gestion</a:t>
            </a:r>
            <a:br>
              <a:rPr lang="fr-CH" sz="1600" b="0" dirty="0">
                <a:solidFill>
                  <a:schemeClr val="tx1"/>
                </a:solidFill>
              </a:rPr>
            </a:br>
            <a:r>
              <a:rPr lang="fr-CH" sz="1600" b="0" dirty="0">
                <a:solidFill>
                  <a:srgbClr val="0000A4"/>
                </a:solidFill>
              </a:rPr>
              <a:t>ii)</a:t>
            </a:r>
            <a:r>
              <a:rPr lang="fr-CH" sz="1600" b="0" dirty="0">
                <a:solidFill>
                  <a:schemeClr val="tx1"/>
                </a:solidFill>
              </a:rPr>
              <a:t> valorisation des matières radioactives  </a:t>
            </a:r>
            <a:r>
              <a:rPr lang="fr-CH" sz="1600" b="0" dirty="0">
                <a:solidFill>
                  <a:srgbClr val="0000A4"/>
                </a:solidFill>
              </a:rPr>
              <a:t>iii)</a:t>
            </a:r>
            <a:r>
              <a:rPr lang="fr-CH" sz="1600" b="0" dirty="0">
                <a:solidFill>
                  <a:schemeClr val="tx1"/>
                </a:solidFill>
              </a:rPr>
              <a:t> solutions alternatives au stockage géologique profond.</a:t>
            </a:r>
          </a:p>
          <a:p>
            <a:pPr marL="285750" indent="-285750" algn="just">
              <a:spcAft>
                <a:spcPts val="1700"/>
              </a:spcAft>
              <a:buFont typeface="Wingdings" panose="05000000000000000000" pitchFamily="2" charset="2"/>
              <a:buChar char="ü"/>
            </a:pPr>
            <a:r>
              <a:rPr lang="fr-CH" sz="1600" dirty="0">
                <a:solidFill>
                  <a:schemeClr val="tx1"/>
                </a:solidFill>
              </a:rPr>
              <a:t>Projets attendus : </a:t>
            </a:r>
            <a:r>
              <a:rPr lang="fr-CH" sz="1600" b="0" dirty="0">
                <a:solidFill>
                  <a:schemeClr val="tx1"/>
                </a:solidFill>
              </a:rPr>
              <a:t>projets de R&amp;D à visée industrielle (recherche industrielle ou développement expérimental) ou projets plus fondamentaux (recherche fondamentale).</a:t>
            </a:r>
            <a:endParaRPr lang="fr-CH" sz="1600" dirty="0">
              <a:solidFill>
                <a:schemeClr val="tx1"/>
              </a:solidFill>
            </a:endParaRPr>
          </a:p>
          <a:p>
            <a:pPr marL="285750" indent="-285750" algn="just">
              <a:spcAft>
                <a:spcPts val="1700"/>
              </a:spcAft>
              <a:buFont typeface="Wingdings" panose="05000000000000000000" pitchFamily="2" charset="2"/>
              <a:buChar char="ü"/>
            </a:pPr>
            <a:r>
              <a:rPr lang="fr-CH" sz="1600" dirty="0">
                <a:solidFill>
                  <a:schemeClr val="tx1"/>
                </a:solidFill>
              </a:rPr>
              <a:t>Porteurs de projets : </a:t>
            </a:r>
            <a:r>
              <a:rPr lang="fr-CH" sz="1600" b="0" dirty="0">
                <a:solidFill>
                  <a:schemeClr val="tx1"/>
                </a:solidFill>
              </a:rPr>
              <a:t>tous types de structure disposant d’une personnalité morale (organismes de recherche, associations, entreprises de toute taille…). Projets individuels ou collaboratifs. </a:t>
            </a:r>
          </a:p>
          <a:p>
            <a:pPr marL="285750" indent="-285750" algn="just">
              <a:spcAft>
                <a:spcPts val="1700"/>
              </a:spcAft>
              <a:buFont typeface="Wingdings" panose="05000000000000000000" pitchFamily="2" charset="2"/>
              <a:buChar char="ü"/>
            </a:pPr>
            <a:r>
              <a:rPr lang="fr-CH" sz="1600" dirty="0">
                <a:solidFill>
                  <a:schemeClr val="tx1"/>
                </a:solidFill>
              </a:rPr>
              <a:t>Opérateur : </a:t>
            </a:r>
            <a:r>
              <a:rPr lang="fr-CH" sz="1600" b="0" dirty="0">
                <a:solidFill>
                  <a:schemeClr val="tx1"/>
                </a:solidFill>
              </a:rPr>
              <a:t>Bpifrance</a:t>
            </a:r>
          </a:p>
        </p:txBody>
      </p:sp>
      <p:sp>
        <p:nvSpPr>
          <p:cNvPr id="15" name="Text Placeholder 6">
            <a:extLst>
              <a:ext uri="{FF2B5EF4-FFF2-40B4-BE49-F238E27FC236}">
                <a16:creationId xmlns:a16="http://schemas.microsoft.com/office/drawing/2014/main" xmlns="" id="{7321A41F-131A-4F1C-925A-6406805A09BE}"/>
              </a:ext>
            </a:extLst>
          </p:cNvPr>
          <p:cNvSpPr txBox="1">
            <a:spLocks/>
          </p:cNvSpPr>
          <p:nvPr/>
        </p:nvSpPr>
        <p:spPr>
          <a:xfrm>
            <a:off x="1546194" y="5778941"/>
            <a:ext cx="2591469"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b="0" i="1" u="sng" dirty="0">
                <a:solidFill>
                  <a:srgbClr val="0000A4"/>
                </a:solidFill>
                <a:hlinkClick r:id="rId2"/>
              </a:rPr>
              <a:t>Pour plus d’informations</a:t>
            </a:r>
            <a:endParaRPr lang="fr-CH" b="0" i="1" u="sng" dirty="0">
              <a:solidFill>
                <a:srgbClr val="0000A4"/>
              </a:solidFill>
            </a:endParaRPr>
          </a:p>
        </p:txBody>
      </p:sp>
      <p:sp>
        <p:nvSpPr>
          <p:cNvPr id="16" name="Text Placeholder 6">
            <a:extLst>
              <a:ext uri="{FF2B5EF4-FFF2-40B4-BE49-F238E27FC236}">
                <a16:creationId xmlns:a16="http://schemas.microsoft.com/office/drawing/2014/main" xmlns="" id="{59D8438D-9F73-4D10-9C37-E01D0DF0D261}"/>
              </a:ext>
            </a:extLst>
          </p:cNvPr>
          <p:cNvSpPr txBox="1">
            <a:spLocks/>
          </p:cNvSpPr>
          <p:nvPr/>
        </p:nvSpPr>
        <p:spPr>
          <a:xfrm>
            <a:off x="5670116" y="5558007"/>
            <a:ext cx="5298837"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algn="r"/>
            <a:r>
              <a:rPr lang="fr-CH" sz="1600" dirty="0"/>
              <a:t/>
            </a:r>
            <a:br>
              <a:rPr lang="fr-CH" sz="1600" dirty="0"/>
            </a:br>
            <a:r>
              <a:rPr lang="fr-CH" sz="1600" dirty="0"/>
              <a:t>Clôture définitive le 01/03/2022</a:t>
            </a:r>
          </a:p>
        </p:txBody>
      </p:sp>
      <p:sp>
        <p:nvSpPr>
          <p:cNvPr id="17" name="Text Placeholder 6">
            <a:extLst>
              <a:ext uri="{FF2B5EF4-FFF2-40B4-BE49-F238E27FC236}">
                <a16:creationId xmlns:a16="http://schemas.microsoft.com/office/drawing/2014/main" xmlns="" id="{D055E0A3-2E39-48AF-9F07-32EFF1C7275F}"/>
              </a:ext>
            </a:extLst>
          </p:cNvPr>
          <p:cNvSpPr>
            <a:spLocks noGrp="1"/>
          </p:cNvSpPr>
          <p:nvPr>
            <p:ph type="body" sz="quarter" idx="14"/>
          </p:nvPr>
        </p:nvSpPr>
        <p:spPr>
          <a:xfrm>
            <a:off x="540000" y="941388"/>
            <a:ext cx="6821487" cy="333375"/>
          </a:xfrm>
        </p:spPr>
        <p:txBody>
          <a:bodyPr/>
          <a:lstStyle/>
          <a:p>
            <a:r>
              <a:rPr lang="fr-CH" sz="2000" dirty="0"/>
              <a:t>  3 AAP et 1 AMI en cours</a:t>
            </a:r>
          </a:p>
        </p:txBody>
      </p:sp>
      <p:sp>
        <p:nvSpPr>
          <p:cNvPr id="5" name="Rectangle 4"/>
          <p:cNvSpPr/>
          <p:nvPr/>
        </p:nvSpPr>
        <p:spPr>
          <a:xfrm>
            <a:off x="321260" y="1342509"/>
            <a:ext cx="338554" cy="369332"/>
          </a:xfrm>
          <a:prstGeom prst="rect">
            <a:avLst/>
          </a:prstGeom>
        </p:spPr>
        <p:txBody>
          <a:bodyPr wrap="none">
            <a:spAutoFit/>
          </a:bodyPr>
          <a:lstStyle/>
          <a:p>
            <a:r>
              <a:rPr lang="fr-CH" dirty="0">
                <a:solidFill>
                  <a:schemeClr val="bg1"/>
                </a:solidFill>
              </a:rPr>
              <a:t>A</a:t>
            </a:r>
            <a:endParaRPr lang="fr-FR" dirty="0"/>
          </a:p>
        </p:txBody>
      </p:sp>
    </p:spTree>
    <p:extLst>
      <p:ext uri="{BB962C8B-B14F-4D97-AF65-F5344CB8AC3E}">
        <p14:creationId xmlns:p14="http://schemas.microsoft.com/office/powerpoint/2010/main" val="4057252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0485968-5D7C-4F74-851B-5B8CD477E46F}"/>
              </a:ext>
            </a:extLst>
          </p:cNvPr>
          <p:cNvSpPr>
            <a:spLocks noGrp="1"/>
          </p:cNvSpPr>
          <p:nvPr>
            <p:ph type="title"/>
          </p:nvPr>
        </p:nvSpPr>
        <p:spPr>
          <a:xfrm>
            <a:off x="540000" y="540001"/>
            <a:ext cx="8961352" cy="802978"/>
          </a:xfrm>
        </p:spPr>
        <p:txBody>
          <a:bodyPr/>
          <a:lstStyle/>
          <a:p>
            <a:r>
              <a:rPr lang="fr-FR" dirty="0"/>
              <a:t>Transition écologique et énergétique</a:t>
            </a:r>
          </a:p>
        </p:txBody>
      </p:sp>
      <p:sp>
        <p:nvSpPr>
          <p:cNvPr id="3" name="Espace réservé du pied de page 2">
            <a:extLst>
              <a:ext uri="{FF2B5EF4-FFF2-40B4-BE49-F238E27FC236}">
                <a16:creationId xmlns:a16="http://schemas.microsoft.com/office/drawing/2014/main" xmlns="" id="{A0259B17-C810-44E7-A83F-3396C28C36A7}"/>
              </a:ext>
            </a:extLst>
          </p:cNvPr>
          <p:cNvSpPr>
            <a:spLocks noGrp="1"/>
          </p:cNvSpPr>
          <p:nvPr>
            <p:ph type="ftr" sz="quarter" idx="11"/>
          </p:nvPr>
        </p:nvSpPr>
        <p:spPr/>
        <p:txBody>
          <a:bodyPr/>
          <a:lstStyle/>
          <a:p>
            <a:r>
              <a:rPr lang="fr-FR"/>
              <a:t>Secrétariat général pour l'investissement - Présentation</a:t>
            </a:r>
          </a:p>
        </p:txBody>
      </p:sp>
      <p:sp>
        <p:nvSpPr>
          <p:cNvPr id="4" name="Espace réservé du numéro de diapositive 3">
            <a:extLst>
              <a:ext uri="{FF2B5EF4-FFF2-40B4-BE49-F238E27FC236}">
                <a16:creationId xmlns:a16="http://schemas.microsoft.com/office/drawing/2014/main" xmlns="" id="{DDBE8177-D064-4E11-9B2B-BC06D656A156}"/>
              </a:ext>
            </a:extLst>
          </p:cNvPr>
          <p:cNvSpPr>
            <a:spLocks noGrp="1"/>
          </p:cNvSpPr>
          <p:nvPr>
            <p:ph type="sldNum" sz="quarter" idx="12"/>
          </p:nvPr>
        </p:nvSpPr>
        <p:spPr/>
        <p:txBody>
          <a:bodyPr/>
          <a:lstStyle/>
          <a:p>
            <a:fld id="{6C02D038-4989-45BB-AD16-38E0E231338A}" type="slidenum">
              <a:rPr lang="fr-FR" smtClean="0"/>
              <a:t>15</a:t>
            </a:fld>
            <a:endParaRPr lang="fr-FR"/>
          </a:p>
        </p:txBody>
      </p:sp>
      <p:sp>
        <p:nvSpPr>
          <p:cNvPr id="10" name="Text Placeholder 6">
            <a:extLst>
              <a:ext uri="{FF2B5EF4-FFF2-40B4-BE49-F238E27FC236}">
                <a16:creationId xmlns:a16="http://schemas.microsoft.com/office/drawing/2014/main" xmlns="" id="{AACC26BB-539D-4FA9-9468-C1DD541E50FA}"/>
              </a:ext>
            </a:extLst>
          </p:cNvPr>
          <p:cNvSpPr txBox="1">
            <a:spLocks/>
          </p:cNvSpPr>
          <p:nvPr/>
        </p:nvSpPr>
        <p:spPr>
          <a:xfrm>
            <a:off x="1078799" y="2469599"/>
            <a:ext cx="6480000" cy="38484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buFont typeface="Wingdings" panose="05000000000000000000" pitchFamily="2" charset="2"/>
              <a:buChar char="ü"/>
            </a:pPr>
            <a:endParaRPr lang="fr-CH" dirty="0"/>
          </a:p>
        </p:txBody>
      </p:sp>
      <p:sp>
        <p:nvSpPr>
          <p:cNvPr id="8" name="Text Placeholder 6">
            <a:extLst>
              <a:ext uri="{FF2B5EF4-FFF2-40B4-BE49-F238E27FC236}">
                <a16:creationId xmlns:a16="http://schemas.microsoft.com/office/drawing/2014/main" xmlns="" id="{8C013262-4BA4-467C-BEDD-FE68FD382C42}"/>
              </a:ext>
            </a:extLst>
          </p:cNvPr>
          <p:cNvSpPr txBox="1">
            <a:spLocks/>
          </p:cNvSpPr>
          <p:nvPr/>
        </p:nvSpPr>
        <p:spPr>
          <a:xfrm>
            <a:off x="804479" y="1378799"/>
            <a:ext cx="10762682" cy="619200"/>
          </a:xfrm>
          <a:prstGeom prst="rect">
            <a:avLst/>
          </a:prstGeom>
          <a:solidFill>
            <a:srgbClr val="339933">
              <a:alpha val="50000"/>
            </a:srgbClr>
          </a:solidFill>
        </p:spPr>
        <p:txBody>
          <a:bodyPr vert="horz" lIns="0" tIns="0" rIns="0" bIns="0" rtlCol="0" anchor="ctr">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180000"/>
            <a:r>
              <a:rPr lang="fr-CH" sz="1750" dirty="0">
                <a:solidFill>
                  <a:schemeClr val="bg1"/>
                </a:solidFill>
              </a:rPr>
              <a:t>AMI «</a:t>
            </a:r>
            <a:r>
              <a:rPr lang="fr-FR" sz="1750" dirty="0">
                <a:solidFill>
                  <a:schemeClr val="bg1"/>
                </a:solidFill>
              </a:rPr>
              <a:t>Solutions innovantes pour l'amélioration de la recyclabilité, le recyclage et la réincorporation des matériaux</a:t>
            </a:r>
            <a:r>
              <a:rPr lang="fr-CH" sz="1750" dirty="0">
                <a:solidFill>
                  <a:schemeClr val="bg1"/>
                </a:solidFill>
              </a:rPr>
              <a:t>»</a:t>
            </a:r>
          </a:p>
        </p:txBody>
      </p:sp>
      <p:sp>
        <p:nvSpPr>
          <p:cNvPr id="9" name="Text Placeholder 6">
            <a:extLst>
              <a:ext uri="{FF2B5EF4-FFF2-40B4-BE49-F238E27FC236}">
                <a16:creationId xmlns:a16="http://schemas.microsoft.com/office/drawing/2014/main" xmlns="" id="{67EE7BA6-BC93-46BA-B2FC-ECE18B96A0C7}"/>
              </a:ext>
            </a:extLst>
          </p:cNvPr>
          <p:cNvSpPr txBox="1">
            <a:spLocks/>
          </p:cNvSpPr>
          <p:nvPr/>
        </p:nvSpPr>
        <p:spPr>
          <a:xfrm>
            <a:off x="1374719" y="3056422"/>
            <a:ext cx="7041311" cy="19663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buFont typeface="Wingdings" panose="05000000000000000000" pitchFamily="2" charset="2"/>
              <a:buChar char="ü"/>
            </a:pPr>
            <a:r>
              <a:rPr lang="fr-CH" sz="1600" dirty="0">
                <a:solidFill>
                  <a:schemeClr val="tx1"/>
                </a:solidFill>
              </a:rPr>
              <a:t>Objectif : </a:t>
            </a:r>
            <a:r>
              <a:rPr lang="fr-CH" sz="1600" b="0" dirty="0">
                <a:solidFill>
                  <a:schemeClr val="tx1"/>
                </a:solidFill>
              </a:rPr>
              <a:t>soutenir des travaux d’innovation, permettant de développer ou d’améliorer les composants et systèmes liés à la production, au transport et aux usages de l’hydrogène. </a:t>
            </a:r>
          </a:p>
          <a:p>
            <a:pPr marL="285750" indent="-285750" algn="just">
              <a:buFont typeface="Wingdings" panose="05000000000000000000" pitchFamily="2" charset="2"/>
              <a:buChar char="ü"/>
            </a:pPr>
            <a:r>
              <a:rPr lang="fr-CH" sz="1600" dirty="0">
                <a:solidFill>
                  <a:schemeClr val="tx1"/>
                </a:solidFill>
              </a:rPr>
              <a:t>Porteurs de projets : </a:t>
            </a:r>
            <a:r>
              <a:rPr lang="fr-CH" sz="1600" b="0" dirty="0">
                <a:solidFill>
                  <a:schemeClr val="tx1"/>
                </a:solidFill>
              </a:rPr>
              <a:t>entreprises seules ou en collaboration, notamment avec des laboratoires de recherches (non obligatoire). </a:t>
            </a:r>
          </a:p>
          <a:p>
            <a:pPr marL="285750" indent="-285750" algn="just">
              <a:buFont typeface="Wingdings" panose="05000000000000000000" pitchFamily="2" charset="2"/>
              <a:buChar char="ü"/>
            </a:pPr>
            <a:r>
              <a:rPr lang="fr-CH" sz="1600" dirty="0">
                <a:solidFill>
                  <a:schemeClr val="tx1"/>
                </a:solidFill>
              </a:rPr>
              <a:t>Opérateur : </a:t>
            </a:r>
            <a:r>
              <a:rPr lang="fr-CH" sz="1600" b="0" dirty="0">
                <a:solidFill>
                  <a:schemeClr val="tx1"/>
                </a:solidFill>
              </a:rPr>
              <a:t>ADEME</a:t>
            </a:r>
          </a:p>
          <a:p>
            <a:pPr marL="285750" indent="-285750" algn="just">
              <a:buFont typeface="Wingdings" panose="05000000000000000000" pitchFamily="2" charset="2"/>
              <a:buChar char="ü"/>
            </a:pPr>
            <a:endParaRPr lang="fr-CH" sz="1600" dirty="0">
              <a:solidFill>
                <a:schemeClr val="tx1"/>
              </a:solidFill>
            </a:endParaRPr>
          </a:p>
        </p:txBody>
      </p:sp>
      <p:sp>
        <p:nvSpPr>
          <p:cNvPr id="12" name="Text Placeholder 6">
            <a:extLst>
              <a:ext uri="{FF2B5EF4-FFF2-40B4-BE49-F238E27FC236}">
                <a16:creationId xmlns:a16="http://schemas.microsoft.com/office/drawing/2014/main" xmlns="" id="{9A801C67-27D2-41CA-9BA7-03C5B8095DAF}"/>
              </a:ext>
            </a:extLst>
          </p:cNvPr>
          <p:cNvSpPr txBox="1">
            <a:spLocks/>
          </p:cNvSpPr>
          <p:nvPr/>
        </p:nvSpPr>
        <p:spPr>
          <a:xfrm>
            <a:off x="1151299" y="5641952"/>
            <a:ext cx="9494507"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600" dirty="0"/>
              <a:t>Clôture le 31/12/2022</a:t>
            </a:r>
          </a:p>
        </p:txBody>
      </p:sp>
      <p:sp>
        <p:nvSpPr>
          <p:cNvPr id="11" name="Rectangle 10">
            <a:extLst>
              <a:ext uri="{FF2B5EF4-FFF2-40B4-BE49-F238E27FC236}">
                <a16:creationId xmlns:a16="http://schemas.microsoft.com/office/drawing/2014/main" xmlns="" id="{76FCEF22-4B6C-4542-8151-77E2E963BCCD}"/>
              </a:ext>
            </a:extLst>
          </p:cNvPr>
          <p:cNvSpPr/>
          <p:nvPr/>
        </p:nvSpPr>
        <p:spPr>
          <a:xfrm>
            <a:off x="804480" y="1997999"/>
            <a:ext cx="10762681" cy="406389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Text Placeholder 6">
            <a:extLst>
              <a:ext uri="{FF2B5EF4-FFF2-40B4-BE49-F238E27FC236}">
                <a16:creationId xmlns:a16="http://schemas.microsoft.com/office/drawing/2014/main" xmlns="" id="{812A0046-C05F-486C-AC67-0A4FB010EA83}"/>
              </a:ext>
            </a:extLst>
          </p:cNvPr>
          <p:cNvSpPr txBox="1">
            <a:spLocks/>
          </p:cNvSpPr>
          <p:nvPr/>
        </p:nvSpPr>
        <p:spPr>
          <a:xfrm>
            <a:off x="1271848" y="2152800"/>
            <a:ext cx="9672959" cy="264934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spcAft>
                <a:spcPts val="1700"/>
              </a:spcAft>
              <a:buFont typeface="Wingdings" panose="05000000000000000000" pitchFamily="2" charset="2"/>
              <a:buChar char="ü"/>
            </a:pPr>
            <a:r>
              <a:rPr lang="fr-CH" sz="1600" dirty="0">
                <a:solidFill>
                  <a:schemeClr val="tx1"/>
                </a:solidFill>
              </a:rPr>
              <a:t>Objectif : </a:t>
            </a:r>
            <a:r>
              <a:rPr lang="fr-CH" sz="1600" b="0" dirty="0">
                <a:solidFill>
                  <a:schemeClr val="tx1"/>
                </a:solidFill>
              </a:rPr>
              <a:t>sélectionner des projets de </a:t>
            </a:r>
            <a:r>
              <a:rPr lang="fr-CH" sz="1600" b="0" dirty="0">
                <a:solidFill>
                  <a:srgbClr val="0000A4"/>
                </a:solidFill>
              </a:rPr>
              <a:t>démonstrateurs</a:t>
            </a:r>
            <a:r>
              <a:rPr lang="fr-CH" sz="1600" b="0" dirty="0">
                <a:solidFill>
                  <a:schemeClr val="tx1"/>
                </a:solidFill>
              </a:rPr>
              <a:t> développant de nouveaux produits, technologies, modèles d’affaires ou services, permettant de </a:t>
            </a:r>
            <a:r>
              <a:rPr lang="fr-CH" sz="1600" b="0" dirty="0">
                <a:solidFill>
                  <a:srgbClr val="0000A4"/>
                </a:solidFill>
              </a:rPr>
              <a:t>développer le recyclage </a:t>
            </a:r>
            <a:r>
              <a:rPr lang="fr-CH" sz="1600" b="0" dirty="0">
                <a:solidFill>
                  <a:schemeClr val="tx1"/>
                </a:solidFill>
              </a:rPr>
              <a:t>et de contribuer à la transition d’un modèle économique linéaire «fabriquer, consommer, jeter» vers un </a:t>
            </a:r>
            <a:r>
              <a:rPr lang="fr-CH" sz="1600" b="0" dirty="0">
                <a:solidFill>
                  <a:srgbClr val="0000A4"/>
                </a:solidFill>
              </a:rPr>
              <a:t>modèle plus circulaire</a:t>
            </a:r>
            <a:r>
              <a:rPr lang="fr-CH" sz="1600" b="0" dirty="0">
                <a:solidFill>
                  <a:schemeClr val="tx1"/>
                </a:solidFill>
              </a:rPr>
              <a:t>. </a:t>
            </a:r>
          </a:p>
          <a:p>
            <a:pPr marL="285750" indent="-285750" algn="just">
              <a:spcAft>
                <a:spcPts val="1700"/>
              </a:spcAft>
              <a:buFont typeface="Wingdings" panose="05000000000000000000" pitchFamily="2" charset="2"/>
              <a:buChar char="ü"/>
            </a:pPr>
            <a:r>
              <a:rPr lang="fr-CH" sz="1600" dirty="0">
                <a:solidFill>
                  <a:schemeClr val="tx1"/>
                </a:solidFill>
              </a:rPr>
              <a:t>Projets attendus : </a:t>
            </a:r>
            <a:r>
              <a:rPr lang="fr-CH" sz="1600" b="0" dirty="0">
                <a:solidFill>
                  <a:schemeClr val="tx1"/>
                </a:solidFill>
              </a:rPr>
              <a:t>peuvent porter sur l’ensemble de la chaîne de valeur du recyclage : conception des produits, collecte et tri des déchets, préparation de la matière et réincorporation de la matière.</a:t>
            </a:r>
            <a:endParaRPr lang="fr-CH" sz="1600" dirty="0">
              <a:solidFill>
                <a:schemeClr val="tx1"/>
              </a:solidFill>
            </a:endParaRPr>
          </a:p>
          <a:p>
            <a:pPr marL="285750" indent="-285750" algn="just">
              <a:spcAft>
                <a:spcPts val="1700"/>
              </a:spcAft>
              <a:buFont typeface="Wingdings" panose="05000000000000000000" pitchFamily="2" charset="2"/>
              <a:buChar char="ü"/>
            </a:pPr>
            <a:r>
              <a:rPr lang="fr-CH" sz="1600" dirty="0">
                <a:solidFill>
                  <a:schemeClr val="tx1"/>
                </a:solidFill>
              </a:rPr>
              <a:t>Porteurs de projets : </a:t>
            </a:r>
            <a:r>
              <a:rPr lang="fr-CH" sz="1600" b="0" dirty="0">
                <a:solidFill>
                  <a:schemeClr val="tx1"/>
                </a:solidFill>
              </a:rPr>
              <a:t>entreprise seule ou consortium (entreprises et établissements de recherche). </a:t>
            </a:r>
          </a:p>
          <a:p>
            <a:pPr marL="285750" indent="-285750" algn="just">
              <a:spcAft>
                <a:spcPts val="1700"/>
              </a:spcAft>
              <a:buFont typeface="Wingdings" panose="05000000000000000000" pitchFamily="2" charset="2"/>
              <a:buChar char="ü"/>
            </a:pPr>
            <a:r>
              <a:rPr lang="fr-CH" sz="1600" dirty="0">
                <a:solidFill>
                  <a:schemeClr val="tx1"/>
                </a:solidFill>
              </a:rPr>
              <a:t>Opérateur : </a:t>
            </a:r>
            <a:r>
              <a:rPr lang="fr-CH" sz="1600" b="0" dirty="0">
                <a:solidFill>
                  <a:schemeClr val="tx1"/>
                </a:solidFill>
              </a:rPr>
              <a:t>ADEME</a:t>
            </a:r>
          </a:p>
        </p:txBody>
      </p:sp>
      <p:sp>
        <p:nvSpPr>
          <p:cNvPr id="14" name="Text Placeholder 6">
            <a:extLst>
              <a:ext uri="{FF2B5EF4-FFF2-40B4-BE49-F238E27FC236}">
                <a16:creationId xmlns:a16="http://schemas.microsoft.com/office/drawing/2014/main" xmlns="" id="{5DFEB013-6386-46D8-9BA4-FF2E2090B211}"/>
              </a:ext>
            </a:extLst>
          </p:cNvPr>
          <p:cNvSpPr txBox="1">
            <a:spLocks/>
          </p:cNvSpPr>
          <p:nvPr/>
        </p:nvSpPr>
        <p:spPr>
          <a:xfrm>
            <a:off x="7558799" y="5765889"/>
            <a:ext cx="3611091" cy="42697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600" dirty="0"/>
              <a:t>Clôture intermédiaire le 26/07/2022</a:t>
            </a:r>
          </a:p>
        </p:txBody>
      </p:sp>
      <p:sp>
        <p:nvSpPr>
          <p:cNvPr id="15" name="Text Placeholder 6">
            <a:extLst>
              <a:ext uri="{FF2B5EF4-FFF2-40B4-BE49-F238E27FC236}">
                <a16:creationId xmlns:a16="http://schemas.microsoft.com/office/drawing/2014/main" xmlns="" id="{7321A41F-131A-4F1C-925A-6406805A09BE}"/>
              </a:ext>
            </a:extLst>
          </p:cNvPr>
          <p:cNvSpPr txBox="1">
            <a:spLocks/>
          </p:cNvSpPr>
          <p:nvPr/>
        </p:nvSpPr>
        <p:spPr>
          <a:xfrm>
            <a:off x="1546194" y="5765889"/>
            <a:ext cx="2591469"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b="0" i="1" u="sng" dirty="0">
                <a:solidFill>
                  <a:srgbClr val="0000A4"/>
                </a:solidFill>
                <a:hlinkClick r:id="rId2"/>
              </a:rPr>
              <a:t>Pour plus d’informations </a:t>
            </a:r>
            <a:endParaRPr lang="fr-CH" b="0" i="1" u="sng" dirty="0">
              <a:solidFill>
                <a:srgbClr val="0000A4"/>
              </a:solidFill>
            </a:endParaRPr>
          </a:p>
        </p:txBody>
      </p:sp>
      <p:sp>
        <p:nvSpPr>
          <p:cNvPr id="18" name="Text Placeholder 6">
            <a:extLst>
              <a:ext uri="{FF2B5EF4-FFF2-40B4-BE49-F238E27FC236}">
                <a16:creationId xmlns:a16="http://schemas.microsoft.com/office/drawing/2014/main" xmlns="" id="{D055E0A3-2E39-48AF-9F07-32EFF1C7275F}"/>
              </a:ext>
            </a:extLst>
          </p:cNvPr>
          <p:cNvSpPr>
            <a:spLocks noGrp="1"/>
          </p:cNvSpPr>
          <p:nvPr>
            <p:ph type="body" sz="quarter" idx="14"/>
          </p:nvPr>
        </p:nvSpPr>
        <p:spPr>
          <a:xfrm>
            <a:off x="540000" y="941388"/>
            <a:ext cx="6821487" cy="333375"/>
          </a:xfrm>
        </p:spPr>
        <p:txBody>
          <a:bodyPr/>
          <a:lstStyle/>
          <a:p>
            <a:r>
              <a:rPr lang="fr-CH" sz="2000" dirty="0"/>
              <a:t>  3 AAP et 1 AMI en cours</a:t>
            </a:r>
          </a:p>
        </p:txBody>
      </p:sp>
    </p:spTree>
    <p:extLst>
      <p:ext uri="{BB962C8B-B14F-4D97-AF65-F5344CB8AC3E}">
        <p14:creationId xmlns:p14="http://schemas.microsoft.com/office/powerpoint/2010/main" val="2307817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06575CB5-9653-284F-B5F6-77466C3EE7A3}"/>
              </a:ext>
            </a:extLst>
          </p:cNvPr>
          <p:cNvSpPr txBox="1"/>
          <p:nvPr/>
        </p:nvSpPr>
        <p:spPr>
          <a:xfrm>
            <a:off x="0" y="1099751"/>
            <a:ext cx="12192000" cy="5758249"/>
          </a:xfrm>
          <a:prstGeom prst="rect">
            <a:avLst/>
          </a:prstGeom>
          <a:solidFill>
            <a:srgbClr val="E1000B">
              <a:alpha val="50000"/>
            </a:srgbClr>
          </a:solidFill>
        </p:spPr>
        <p:txBody>
          <a:bodyPr vert="horz" wrap="square" lIns="0" tIns="0" rIns="0" bIns="0" rtlCol="0" anchor="ctr">
            <a:noAutofit/>
          </a:bodyPr>
          <a:lstStyle/>
          <a:p>
            <a:endParaRPr lang="fr-FR" sz="1600" dirty="0">
              <a:solidFill>
                <a:schemeClr val="bg1"/>
              </a:solidFill>
            </a:endParaRPr>
          </a:p>
        </p:txBody>
      </p:sp>
      <p:pic>
        <p:nvPicPr>
          <p:cNvPr id="12" name="Image 11"/>
          <p:cNvPicPr>
            <a:picLocks noChangeAspect="1"/>
          </p:cNvPicPr>
          <p:nvPr/>
        </p:nvPicPr>
        <p:blipFill rotWithShape="1">
          <a:blip r:embed="rId2" cstate="print">
            <a:extLst>
              <a:ext uri="{28A0092B-C50C-407E-A947-70E740481C1C}">
                <a14:useLocalDpi xmlns:a14="http://schemas.microsoft.com/office/drawing/2010/main" val="0"/>
              </a:ext>
            </a:extLst>
          </a:blip>
          <a:srcRect t="6593" b="10997"/>
          <a:stretch/>
        </p:blipFill>
        <p:spPr>
          <a:xfrm>
            <a:off x="0" y="2134"/>
            <a:ext cx="1043836" cy="939452"/>
          </a:xfrm>
          <a:prstGeom prst="rect">
            <a:avLst/>
          </a:prstGeom>
        </p:spPr>
      </p:pic>
      <p:sp>
        <p:nvSpPr>
          <p:cNvPr id="14" name="Espace réservé du texte 1">
            <a:extLst>
              <a:ext uri="{FF2B5EF4-FFF2-40B4-BE49-F238E27FC236}">
                <a16:creationId xmlns:a16="http://schemas.microsoft.com/office/drawing/2014/main" xmlns="" id="{971A7FA7-EFAA-4ABE-B5D1-8BF76AA16AEC}"/>
              </a:ext>
            </a:extLst>
          </p:cNvPr>
          <p:cNvSpPr>
            <a:spLocks noGrp="1"/>
          </p:cNvSpPr>
          <p:nvPr>
            <p:ph type="body" sz="quarter" idx="4294967295"/>
          </p:nvPr>
        </p:nvSpPr>
        <p:spPr>
          <a:xfrm>
            <a:off x="542924" y="2533648"/>
            <a:ext cx="11110913" cy="3786190"/>
          </a:xfrm>
          <a:prstGeom prst="rect">
            <a:avLst/>
          </a:prstGeom>
        </p:spPr>
        <p:txBody>
          <a:bodyPr/>
          <a:lstStyle/>
          <a:p>
            <a:r>
              <a:rPr lang="fr-FR" sz="4000" dirty="0">
                <a:solidFill>
                  <a:schemeClr val="bg1"/>
                </a:solidFill>
                <a:latin typeface="+mj-lt"/>
              </a:rPr>
              <a:t>Santé du futur</a:t>
            </a:r>
            <a:endParaRPr lang="fr-FR" sz="4000" b="0" dirty="0">
              <a:solidFill>
                <a:schemeClr val="bg1"/>
              </a:solidFill>
              <a:latin typeface="+mj-lt"/>
            </a:endParaRPr>
          </a:p>
        </p:txBody>
      </p:sp>
      <p:sp>
        <p:nvSpPr>
          <p:cNvPr id="2" name="ZoneTexte 1">
            <a:extLst>
              <a:ext uri="{FF2B5EF4-FFF2-40B4-BE49-F238E27FC236}">
                <a16:creationId xmlns:a16="http://schemas.microsoft.com/office/drawing/2014/main" xmlns="" id="{C745B9A3-77E9-834E-B8CB-CE06D4AFA51E}"/>
              </a:ext>
            </a:extLst>
          </p:cNvPr>
          <p:cNvSpPr txBox="1"/>
          <p:nvPr/>
        </p:nvSpPr>
        <p:spPr>
          <a:xfrm>
            <a:off x="11335407" y="520262"/>
            <a:ext cx="0" cy="0"/>
          </a:xfrm>
          <a:prstGeom prst="rect">
            <a:avLst/>
          </a:prstGeom>
          <a:solidFill>
            <a:srgbClr val="8A9BD2"/>
          </a:solidFill>
        </p:spPr>
        <p:txBody>
          <a:bodyPr vert="horz" wrap="none" lIns="0" tIns="0" rIns="0" bIns="0" rtlCol="0" anchor="ctr">
            <a:noAutofit/>
          </a:bodyPr>
          <a:lstStyle/>
          <a:p>
            <a:endParaRPr lang="fr-FR" sz="1600" dirty="0">
              <a:solidFill>
                <a:schemeClr val="bg1"/>
              </a:solidFill>
            </a:endParaRPr>
          </a:p>
        </p:txBody>
      </p:sp>
    </p:spTree>
    <p:extLst>
      <p:ext uri="{BB962C8B-B14F-4D97-AF65-F5344CB8AC3E}">
        <p14:creationId xmlns:p14="http://schemas.microsoft.com/office/powerpoint/2010/main" val="2043588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0485968-5D7C-4F74-851B-5B8CD477E46F}"/>
              </a:ext>
            </a:extLst>
          </p:cNvPr>
          <p:cNvSpPr>
            <a:spLocks noGrp="1"/>
          </p:cNvSpPr>
          <p:nvPr>
            <p:ph type="title"/>
          </p:nvPr>
        </p:nvSpPr>
        <p:spPr>
          <a:xfrm>
            <a:off x="540000" y="540001"/>
            <a:ext cx="8961352" cy="802978"/>
          </a:xfrm>
        </p:spPr>
        <p:txBody>
          <a:bodyPr/>
          <a:lstStyle/>
          <a:p>
            <a:r>
              <a:rPr lang="fr-FR" dirty="0"/>
              <a:t>Santé du futur</a:t>
            </a:r>
          </a:p>
        </p:txBody>
      </p:sp>
      <p:sp>
        <p:nvSpPr>
          <p:cNvPr id="3" name="Espace réservé du pied de page 2">
            <a:extLst>
              <a:ext uri="{FF2B5EF4-FFF2-40B4-BE49-F238E27FC236}">
                <a16:creationId xmlns:a16="http://schemas.microsoft.com/office/drawing/2014/main" xmlns="" id="{A0259B17-C810-44E7-A83F-3396C28C36A7}"/>
              </a:ext>
            </a:extLst>
          </p:cNvPr>
          <p:cNvSpPr>
            <a:spLocks noGrp="1"/>
          </p:cNvSpPr>
          <p:nvPr>
            <p:ph type="ftr" sz="quarter" idx="11"/>
          </p:nvPr>
        </p:nvSpPr>
        <p:spPr/>
        <p:txBody>
          <a:bodyPr/>
          <a:lstStyle/>
          <a:p>
            <a:r>
              <a:rPr lang="fr-FR"/>
              <a:t>Secrétariat général pour l'investissement - Présentation</a:t>
            </a:r>
          </a:p>
        </p:txBody>
      </p:sp>
      <p:sp>
        <p:nvSpPr>
          <p:cNvPr id="4" name="Espace réservé du numéro de diapositive 3">
            <a:extLst>
              <a:ext uri="{FF2B5EF4-FFF2-40B4-BE49-F238E27FC236}">
                <a16:creationId xmlns:a16="http://schemas.microsoft.com/office/drawing/2014/main" xmlns="" id="{DDBE8177-D064-4E11-9B2B-BC06D656A156}"/>
              </a:ext>
            </a:extLst>
          </p:cNvPr>
          <p:cNvSpPr>
            <a:spLocks noGrp="1"/>
          </p:cNvSpPr>
          <p:nvPr>
            <p:ph type="sldNum" sz="quarter" idx="12"/>
          </p:nvPr>
        </p:nvSpPr>
        <p:spPr/>
        <p:txBody>
          <a:bodyPr/>
          <a:lstStyle/>
          <a:p>
            <a:fld id="{6C02D038-4989-45BB-AD16-38E0E231338A}" type="slidenum">
              <a:rPr lang="fr-FR" smtClean="0"/>
              <a:t>17</a:t>
            </a:fld>
            <a:endParaRPr lang="fr-FR"/>
          </a:p>
        </p:txBody>
      </p:sp>
      <p:sp>
        <p:nvSpPr>
          <p:cNvPr id="7" name="Text Placeholder 6">
            <a:extLst>
              <a:ext uri="{FF2B5EF4-FFF2-40B4-BE49-F238E27FC236}">
                <a16:creationId xmlns:a16="http://schemas.microsoft.com/office/drawing/2014/main" xmlns="" id="{D055E0A3-2E39-48AF-9F07-32EFF1C7275F}"/>
              </a:ext>
            </a:extLst>
          </p:cNvPr>
          <p:cNvSpPr>
            <a:spLocks noGrp="1"/>
          </p:cNvSpPr>
          <p:nvPr>
            <p:ph type="body" sz="quarter" idx="14"/>
          </p:nvPr>
        </p:nvSpPr>
        <p:spPr>
          <a:xfrm>
            <a:off x="540000" y="941490"/>
            <a:ext cx="6821426" cy="332539"/>
          </a:xfrm>
        </p:spPr>
        <p:txBody>
          <a:bodyPr/>
          <a:lstStyle/>
          <a:p>
            <a:r>
              <a:rPr lang="fr-CH" sz="2000" dirty="0"/>
              <a:t>  2 AAP et 1 appel à candidatures </a:t>
            </a:r>
          </a:p>
        </p:txBody>
      </p:sp>
      <p:sp>
        <p:nvSpPr>
          <p:cNvPr id="10" name="Text Placeholder 6">
            <a:extLst>
              <a:ext uri="{FF2B5EF4-FFF2-40B4-BE49-F238E27FC236}">
                <a16:creationId xmlns:a16="http://schemas.microsoft.com/office/drawing/2014/main" xmlns="" id="{AACC26BB-539D-4FA9-9468-C1DD541E50FA}"/>
              </a:ext>
            </a:extLst>
          </p:cNvPr>
          <p:cNvSpPr txBox="1">
            <a:spLocks/>
          </p:cNvSpPr>
          <p:nvPr/>
        </p:nvSpPr>
        <p:spPr>
          <a:xfrm>
            <a:off x="806401" y="2283993"/>
            <a:ext cx="7180586" cy="38484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buFont typeface="Wingdings" panose="05000000000000000000" pitchFamily="2" charset="2"/>
              <a:buChar char="ü"/>
            </a:pPr>
            <a:endParaRPr lang="fr-CH" dirty="0"/>
          </a:p>
        </p:txBody>
      </p:sp>
      <p:sp>
        <p:nvSpPr>
          <p:cNvPr id="8" name="Text Placeholder 6">
            <a:extLst>
              <a:ext uri="{FF2B5EF4-FFF2-40B4-BE49-F238E27FC236}">
                <a16:creationId xmlns:a16="http://schemas.microsoft.com/office/drawing/2014/main" xmlns="" id="{8C013262-4BA4-467C-BEDD-FE68FD382C42}"/>
              </a:ext>
            </a:extLst>
          </p:cNvPr>
          <p:cNvSpPr txBox="1">
            <a:spLocks/>
          </p:cNvSpPr>
          <p:nvPr/>
        </p:nvSpPr>
        <p:spPr>
          <a:xfrm>
            <a:off x="806400" y="1378800"/>
            <a:ext cx="10764000" cy="428400"/>
          </a:xfrm>
          <a:prstGeom prst="rect">
            <a:avLst/>
          </a:prstGeom>
          <a:solidFill>
            <a:srgbClr val="8A9BD2"/>
          </a:solidFill>
        </p:spPr>
        <p:txBody>
          <a:bodyPr vert="horz" lIns="180000" tIns="0" rIns="0" bIns="0" rtlCol="0" anchor="ctr">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750" dirty="0">
                <a:solidFill>
                  <a:schemeClr val="bg1"/>
                </a:solidFill>
              </a:rPr>
              <a:t>AAP «Innovations en biothérapies»</a:t>
            </a:r>
          </a:p>
        </p:txBody>
      </p:sp>
      <p:sp>
        <p:nvSpPr>
          <p:cNvPr id="9" name="Text Placeholder 6">
            <a:extLst>
              <a:ext uri="{FF2B5EF4-FFF2-40B4-BE49-F238E27FC236}">
                <a16:creationId xmlns:a16="http://schemas.microsoft.com/office/drawing/2014/main" xmlns="" id="{67EE7BA6-BC93-46BA-B2FC-ECE18B96A0C7}"/>
              </a:ext>
            </a:extLst>
          </p:cNvPr>
          <p:cNvSpPr txBox="1">
            <a:spLocks/>
          </p:cNvSpPr>
          <p:nvPr/>
        </p:nvSpPr>
        <p:spPr>
          <a:xfrm>
            <a:off x="1102321" y="2650913"/>
            <a:ext cx="7802583" cy="268539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buFont typeface="Wingdings" panose="05000000000000000000" pitchFamily="2" charset="2"/>
              <a:buChar char="ü"/>
            </a:pPr>
            <a:r>
              <a:rPr lang="fr-CH" sz="1600" dirty="0">
                <a:solidFill>
                  <a:schemeClr val="tx1"/>
                </a:solidFill>
              </a:rPr>
              <a:t>Objectif : </a:t>
            </a:r>
            <a:r>
              <a:rPr lang="fr-CH" sz="1600" b="0" dirty="0">
                <a:solidFill>
                  <a:schemeClr val="tx1"/>
                </a:solidFill>
              </a:rPr>
              <a:t>permettre à l’Etat de comprendre, prévenir et contrôler les phénomènes d’émergence ou de réémergence de maladies infectieuses. </a:t>
            </a:r>
          </a:p>
          <a:p>
            <a:pPr marL="285750" indent="-285750" algn="just">
              <a:buFont typeface="Wingdings" panose="05000000000000000000" pitchFamily="2" charset="2"/>
              <a:buChar char="ü"/>
            </a:pPr>
            <a:r>
              <a:rPr lang="fr-CH" sz="1600" b="0" dirty="0">
                <a:solidFill>
                  <a:schemeClr val="tx1"/>
                </a:solidFill>
              </a:rPr>
              <a:t>Contribuer à la préparation aux crises sanitaires résultant de menaces de nature nucléaire, radiologique, biologique ou chimique. </a:t>
            </a:r>
          </a:p>
          <a:p>
            <a:pPr marL="285750" indent="-285750" algn="just">
              <a:buFont typeface="Wingdings" panose="05000000000000000000" pitchFamily="2" charset="2"/>
              <a:buChar char="ü"/>
            </a:pPr>
            <a:r>
              <a:rPr lang="fr-CH" sz="1600" dirty="0">
                <a:solidFill>
                  <a:schemeClr val="tx1"/>
                </a:solidFill>
              </a:rPr>
              <a:t>Porteurs de projets : </a:t>
            </a:r>
            <a:r>
              <a:rPr lang="fr-CH" sz="1600" b="0" dirty="0">
                <a:solidFill>
                  <a:schemeClr val="tx1"/>
                </a:solidFill>
              </a:rPr>
              <a:t>entrepreneurs et professionnels du secteur de la santé.</a:t>
            </a:r>
          </a:p>
          <a:p>
            <a:pPr marL="285750" indent="-285750" algn="just">
              <a:buFont typeface="Wingdings" panose="05000000000000000000" pitchFamily="2" charset="2"/>
              <a:buChar char="ü"/>
            </a:pPr>
            <a:r>
              <a:rPr lang="fr-CH" sz="1600" dirty="0">
                <a:solidFill>
                  <a:schemeClr val="tx1"/>
                </a:solidFill>
              </a:rPr>
              <a:t>Opérateur : </a:t>
            </a:r>
            <a:r>
              <a:rPr lang="fr-CH" sz="1600" b="0" dirty="0">
                <a:solidFill>
                  <a:schemeClr val="tx1"/>
                </a:solidFill>
              </a:rPr>
              <a:t>Bpifrance</a:t>
            </a:r>
          </a:p>
          <a:p>
            <a:pPr marL="285750" indent="-285750" algn="just">
              <a:buFont typeface="Wingdings" panose="05000000000000000000" pitchFamily="2" charset="2"/>
              <a:buChar char="ü"/>
            </a:pPr>
            <a:endParaRPr lang="fr-CH" sz="1600" dirty="0">
              <a:solidFill>
                <a:schemeClr val="tx1"/>
              </a:solidFill>
            </a:endParaRPr>
          </a:p>
        </p:txBody>
      </p:sp>
      <p:sp>
        <p:nvSpPr>
          <p:cNvPr id="12" name="Text Placeholder 6">
            <a:extLst>
              <a:ext uri="{FF2B5EF4-FFF2-40B4-BE49-F238E27FC236}">
                <a16:creationId xmlns:a16="http://schemas.microsoft.com/office/drawing/2014/main" xmlns="" id="{9A801C67-27D2-41CA-9BA7-03C5B8095DAF}"/>
              </a:ext>
            </a:extLst>
          </p:cNvPr>
          <p:cNvSpPr txBox="1">
            <a:spLocks/>
          </p:cNvSpPr>
          <p:nvPr/>
        </p:nvSpPr>
        <p:spPr>
          <a:xfrm>
            <a:off x="878901" y="5236443"/>
            <a:ext cx="10521007"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600" dirty="0"/>
              <a:t>Clôture le 28/06/2021</a:t>
            </a:r>
          </a:p>
        </p:txBody>
      </p:sp>
      <p:sp>
        <p:nvSpPr>
          <p:cNvPr id="11" name="Rectangle 10">
            <a:extLst>
              <a:ext uri="{FF2B5EF4-FFF2-40B4-BE49-F238E27FC236}">
                <a16:creationId xmlns:a16="http://schemas.microsoft.com/office/drawing/2014/main" xmlns="" id="{C4EA73DB-0D59-40D1-99A0-E7C5E592763F}"/>
              </a:ext>
            </a:extLst>
          </p:cNvPr>
          <p:cNvSpPr/>
          <p:nvPr/>
        </p:nvSpPr>
        <p:spPr>
          <a:xfrm>
            <a:off x="806400" y="1807200"/>
            <a:ext cx="10764000" cy="406389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Text Placeholder 6">
            <a:extLst>
              <a:ext uri="{FF2B5EF4-FFF2-40B4-BE49-F238E27FC236}">
                <a16:creationId xmlns:a16="http://schemas.microsoft.com/office/drawing/2014/main" xmlns="" id="{07F58DAB-20DC-4CEB-A429-D017CFF5B20D}"/>
              </a:ext>
            </a:extLst>
          </p:cNvPr>
          <p:cNvSpPr txBox="1">
            <a:spLocks/>
          </p:cNvSpPr>
          <p:nvPr/>
        </p:nvSpPr>
        <p:spPr>
          <a:xfrm>
            <a:off x="1270800" y="1972800"/>
            <a:ext cx="9397333" cy="268539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spcAft>
                <a:spcPts val="1700"/>
              </a:spcAft>
              <a:buFont typeface="Wingdings" panose="05000000000000000000" pitchFamily="2" charset="2"/>
              <a:buChar char="ü"/>
            </a:pPr>
            <a:r>
              <a:rPr lang="fr-CH" sz="1600" dirty="0">
                <a:solidFill>
                  <a:schemeClr val="tx1"/>
                </a:solidFill>
              </a:rPr>
              <a:t>Objectif : </a:t>
            </a:r>
            <a:r>
              <a:rPr lang="fr-FR" sz="1600" b="0" dirty="0">
                <a:solidFill>
                  <a:schemeClr val="tx1"/>
                </a:solidFill>
              </a:rPr>
              <a:t>catalyser et maintenir l’excellence de la recherche en biothérapie en accélérant notamment le transfert technologique et en assurant un flux constant d’innovations</a:t>
            </a:r>
            <a:endParaRPr lang="fr-CH" sz="1600" b="0" dirty="0">
              <a:solidFill>
                <a:schemeClr val="tx1"/>
              </a:solidFill>
            </a:endParaRPr>
          </a:p>
          <a:p>
            <a:pPr marL="285750" indent="-285750" algn="just">
              <a:spcAft>
                <a:spcPts val="1700"/>
              </a:spcAft>
              <a:buFont typeface="Wingdings" panose="05000000000000000000" pitchFamily="2" charset="2"/>
              <a:buChar char="ü"/>
            </a:pPr>
            <a:r>
              <a:rPr lang="fr-CH" sz="1600" dirty="0">
                <a:solidFill>
                  <a:schemeClr val="tx1"/>
                </a:solidFill>
              </a:rPr>
              <a:t>Projets attendus : </a:t>
            </a:r>
            <a:r>
              <a:rPr lang="fr-CH" sz="1600" b="0" dirty="0">
                <a:solidFill>
                  <a:schemeClr val="tx1"/>
                </a:solidFill>
              </a:rPr>
              <a:t>développement de </a:t>
            </a:r>
            <a:r>
              <a:rPr lang="fr-FR" sz="1600" b="0" dirty="0">
                <a:solidFill>
                  <a:schemeClr val="tx1"/>
                </a:solidFill>
              </a:rPr>
              <a:t>biothérapies en santé humaine ou santé animale (lorsqu’un impact sur la santé humaine est envisagé) ou d’outils de R&amp;D ou de stratification pour le développement des biothérapies. </a:t>
            </a:r>
            <a:endParaRPr lang="fr-CH" sz="1600" dirty="0">
              <a:solidFill>
                <a:schemeClr val="tx1"/>
              </a:solidFill>
            </a:endParaRPr>
          </a:p>
          <a:p>
            <a:pPr marL="285750" indent="-285750" algn="just">
              <a:spcAft>
                <a:spcPts val="1700"/>
              </a:spcAft>
              <a:buFont typeface="Wingdings" panose="05000000000000000000" pitchFamily="2" charset="2"/>
              <a:buChar char="ü"/>
            </a:pPr>
            <a:r>
              <a:rPr lang="fr-CH" sz="1600" dirty="0">
                <a:solidFill>
                  <a:schemeClr val="tx1"/>
                </a:solidFill>
              </a:rPr>
              <a:t>Porteurs de projets : </a:t>
            </a:r>
            <a:r>
              <a:rPr lang="fr-FR" sz="1600" b="0" dirty="0">
                <a:solidFill>
                  <a:schemeClr val="tx1"/>
                </a:solidFill>
              </a:rPr>
              <a:t>Projets individuels ou projets collaboratifs dans la limite de 4 partenaires devant associer a minima une PME ou ETI</a:t>
            </a:r>
            <a:endParaRPr lang="fr-CH" sz="1600" dirty="0">
              <a:solidFill>
                <a:schemeClr val="tx1"/>
              </a:solidFill>
            </a:endParaRPr>
          </a:p>
          <a:p>
            <a:pPr marL="285750" indent="-285750" algn="just">
              <a:spcAft>
                <a:spcPts val="1700"/>
              </a:spcAft>
              <a:buFont typeface="Wingdings" panose="05000000000000000000" pitchFamily="2" charset="2"/>
              <a:buChar char="ü"/>
            </a:pPr>
            <a:r>
              <a:rPr lang="fr-CH" sz="1600" dirty="0">
                <a:solidFill>
                  <a:schemeClr val="tx1"/>
                </a:solidFill>
              </a:rPr>
              <a:t>Opérateur : </a:t>
            </a:r>
            <a:r>
              <a:rPr lang="fr-CH" sz="1600" b="0" dirty="0" err="1">
                <a:solidFill>
                  <a:schemeClr val="tx1"/>
                </a:solidFill>
              </a:rPr>
              <a:t>Bpifrance</a:t>
            </a:r>
            <a:endParaRPr lang="fr-CH" sz="1600" b="0" dirty="0">
              <a:solidFill>
                <a:schemeClr val="tx1"/>
              </a:solidFill>
            </a:endParaRPr>
          </a:p>
          <a:p>
            <a:pPr marL="285750" indent="-285750" algn="just">
              <a:spcAft>
                <a:spcPts val="1700"/>
              </a:spcAft>
              <a:buFont typeface="Wingdings" panose="05000000000000000000" pitchFamily="2" charset="2"/>
              <a:buChar char="ü"/>
            </a:pPr>
            <a:endParaRPr lang="fr-CH" sz="1600" dirty="0">
              <a:solidFill>
                <a:schemeClr val="tx1"/>
              </a:solidFill>
            </a:endParaRPr>
          </a:p>
        </p:txBody>
      </p:sp>
      <p:sp>
        <p:nvSpPr>
          <p:cNvPr id="14" name="Text Placeholder 6">
            <a:extLst>
              <a:ext uri="{FF2B5EF4-FFF2-40B4-BE49-F238E27FC236}">
                <a16:creationId xmlns:a16="http://schemas.microsoft.com/office/drawing/2014/main" xmlns="" id="{33240E99-8DE5-4D02-88D6-1390F582F3B5}"/>
              </a:ext>
            </a:extLst>
          </p:cNvPr>
          <p:cNvSpPr txBox="1">
            <a:spLocks/>
          </p:cNvSpPr>
          <p:nvPr/>
        </p:nvSpPr>
        <p:spPr>
          <a:xfrm>
            <a:off x="7972418" y="5469834"/>
            <a:ext cx="2270640"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endParaRPr lang="fr-CH" sz="1600" dirty="0">
              <a:solidFill>
                <a:srgbClr val="FF0000"/>
              </a:solidFill>
            </a:endParaRPr>
          </a:p>
        </p:txBody>
      </p:sp>
      <p:sp>
        <p:nvSpPr>
          <p:cNvPr id="15" name="Text Placeholder 6">
            <a:extLst>
              <a:ext uri="{FF2B5EF4-FFF2-40B4-BE49-F238E27FC236}">
                <a16:creationId xmlns:a16="http://schemas.microsoft.com/office/drawing/2014/main" xmlns="" id="{913B8964-1803-43DB-9C88-5E5AFEF5FBCE}"/>
              </a:ext>
            </a:extLst>
          </p:cNvPr>
          <p:cNvSpPr txBox="1">
            <a:spLocks/>
          </p:cNvSpPr>
          <p:nvPr/>
        </p:nvSpPr>
        <p:spPr>
          <a:xfrm>
            <a:off x="1625685" y="5469834"/>
            <a:ext cx="2871646"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b="0" i="1" u="sng" dirty="0">
                <a:solidFill>
                  <a:srgbClr val="0000A4"/>
                </a:solidFill>
                <a:hlinkClick r:id="rId2"/>
              </a:rPr>
              <a:t>Pour plus d’informations </a:t>
            </a:r>
            <a:endParaRPr lang="fr-CH" b="0" i="1" u="sng" dirty="0">
              <a:solidFill>
                <a:srgbClr val="0000A4"/>
              </a:solidFill>
            </a:endParaRPr>
          </a:p>
        </p:txBody>
      </p:sp>
      <p:sp>
        <p:nvSpPr>
          <p:cNvPr id="17" name="Rectangle 10">
            <a:extLst>
              <a:ext uri="{FF2B5EF4-FFF2-40B4-BE49-F238E27FC236}">
                <a16:creationId xmlns:a16="http://schemas.microsoft.com/office/drawing/2014/main" xmlns="" id="{FE4AD1F8-C6A4-43AC-89B6-A0CAC54D53F3}"/>
              </a:ext>
            </a:extLst>
          </p:cNvPr>
          <p:cNvSpPr/>
          <p:nvPr/>
        </p:nvSpPr>
        <p:spPr>
          <a:xfrm rot="2263992">
            <a:off x="8162790" y="880997"/>
            <a:ext cx="4730735" cy="674896"/>
          </a:xfrm>
          <a:custGeom>
            <a:avLst/>
            <a:gdLst>
              <a:gd name="connsiteX0" fmla="*/ 0 w 3768966"/>
              <a:gd name="connsiteY0" fmla="*/ 0 h 600501"/>
              <a:gd name="connsiteX1" fmla="*/ 3768966 w 3768966"/>
              <a:gd name="connsiteY1" fmla="*/ 0 h 600501"/>
              <a:gd name="connsiteX2" fmla="*/ 3768966 w 3768966"/>
              <a:gd name="connsiteY2" fmla="*/ 600501 h 600501"/>
              <a:gd name="connsiteX3" fmla="*/ 0 w 3768966"/>
              <a:gd name="connsiteY3" fmla="*/ 600501 h 600501"/>
              <a:gd name="connsiteX4" fmla="*/ 0 w 3768966"/>
              <a:gd name="connsiteY4" fmla="*/ 0 h 600501"/>
              <a:gd name="connsiteX0" fmla="*/ 554042 w 4323008"/>
              <a:gd name="connsiteY0" fmla="*/ 0 h 600501"/>
              <a:gd name="connsiteX1" fmla="*/ 4323008 w 4323008"/>
              <a:gd name="connsiteY1" fmla="*/ 0 h 600501"/>
              <a:gd name="connsiteX2" fmla="*/ 4323008 w 4323008"/>
              <a:gd name="connsiteY2" fmla="*/ 600501 h 600501"/>
              <a:gd name="connsiteX3" fmla="*/ 0 w 4323008"/>
              <a:gd name="connsiteY3" fmla="*/ 452892 h 600501"/>
              <a:gd name="connsiteX4" fmla="*/ 554042 w 4323008"/>
              <a:gd name="connsiteY4" fmla="*/ 0 h 600501"/>
              <a:gd name="connsiteX0" fmla="*/ 554042 w 4636859"/>
              <a:gd name="connsiteY0" fmla="*/ 0 h 723452"/>
              <a:gd name="connsiteX1" fmla="*/ 4323008 w 4636859"/>
              <a:gd name="connsiteY1" fmla="*/ 0 h 723452"/>
              <a:gd name="connsiteX2" fmla="*/ 4636859 w 4636859"/>
              <a:gd name="connsiteY2" fmla="*/ 723452 h 723452"/>
              <a:gd name="connsiteX3" fmla="*/ 0 w 4636859"/>
              <a:gd name="connsiteY3" fmla="*/ 452892 h 723452"/>
              <a:gd name="connsiteX4" fmla="*/ 554042 w 4636859"/>
              <a:gd name="connsiteY4" fmla="*/ 0 h 723452"/>
              <a:gd name="connsiteX0" fmla="*/ 554042 w 4636859"/>
              <a:gd name="connsiteY0" fmla="*/ 21921 h 745373"/>
              <a:gd name="connsiteX1" fmla="*/ 4101923 w 4636859"/>
              <a:gd name="connsiteY1" fmla="*/ 0 h 745373"/>
              <a:gd name="connsiteX2" fmla="*/ 4636859 w 4636859"/>
              <a:gd name="connsiteY2" fmla="*/ 745373 h 745373"/>
              <a:gd name="connsiteX3" fmla="*/ 0 w 4636859"/>
              <a:gd name="connsiteY3" fmla="*/ 474813 h 745373"/>
              <a:gd name="connsiteX4" fmla="*/ 554042 w 4636859"/>
              <a:gd name="connsiteY4" fmla="*/ 21921 h 745373"/>
              <a:gd name="connsiteX0" fmla="*/ 686436 w 4769253"/>
              <a:gd name="connsiteY0" fmla="*/ 21921 h 745373"/>
              <a:gd name="connsiteX1" fmla="*/ 4234317 w 4769253"/>
              <a:gd name="connsiteY1" fmla="*/ 0 h 745373"/>
              <a:gd name="connsiteX2" fmla="*/ 4769253 w 4769253"/>
              <a:gd name="connsiteY2" fmla="*/ 745373 h 745373"/>
              <a:gd name="connsiteX3" fmla="*/ 0 w 4769253"/>
              <a:gd name="connsiteY3" fmla="*/ 661088 h 745373"/>
              <a:gd name="connsiteX4" fmla="*/ 686436 w 4769253"/>
              <a:gd name="connsiteY4" fmla="*/ 21921 h 745373"/>
              <a:gd name="connsiteX0" fmla="*/ 686436 w 4769253"/>
              <a:gd name="connsiteY0" fmla="*/ 31819 h 755271"/>
              <a:gd name="connsiteX1" fmla="*/ 4246238 w 4769253"/>
              <a:gd name="connsiteY1" fmla="*/ 0 h 755271"/>
              <a:gd name="connsiteX2" fmla="*/ 4769253 w 4769253"/>
              <a:gd name="connsiteY2" fmla="*/ 755271 h 755271"/>
              <a:gd name="connsiteX3" fmla="*/ 0 w 4769253"/>
              <a:gd name="connsiteY3" fmla="*/ 670986 h 755271"/>
              <a:gd name="connsiteX4" fmla="*/ 686436 w 4769253"/>
              <a:gd name="connsiteY4" fmla="*/ 31819 h 755271"/>
              <a:gd name="connsiteX0" fmla="*/ 695230 w 4778047"/>
              <a:gd name="connsiteY0" fmla="*/ 31819 h 755271"/>
              <a:gd name="connsiteX1" fmla="*/ 4255032 w 4778047"/>
              <a:gd name="connsiteY1" fmla="*/ 0 h 755271"/>
              <a:gd name="connsiteX2" fmla="*/ 4778047 w 4778047"/>
              <a:gd name="connsiteY2" fmla="*/ 755271 h 755271"/>
              <a:gd name="connsiteX3" fmla="*/ 0 w 4778047"/>
              <a:gd name="connsiteY3" fmla="*/ 669590 h 755271"/>
              <a:gd name="connsiteX4" fmla="*/ 695230 w 4778047"/>
              <a:gd name="connsiteY4" fmla="*/ 31819 h 755271"/>
              <a:gd name="connsiteX0" fmla="*/ 724123 w 4778047"/>
              <a:gd name="connsiteY0" fmla="*/ 51323 h 755271"/>
              <a:gd name="connsiteX1" fmla="*/ 4255032 w 4778047"/>
              <a:gd name="connsiteY1" fmla="*/ 0 h 755271"/>
              <a:gd name="connsiteX2" fmla="*/ 4778047 w 4778047"/>
              <a:gd name="connsiteY2" fmla="*/ 755271 h 755271"/>
              <a:gd name="connsiteX3" fmla="*/ 0 w 4778047"/>
              <a:gd name="connsiteY3" fmla="*/ 669590 h 755271"/>
              <a:gd name="connsiteX4" fmla="*/ 724123 w 4778047"/>
              <a:gd name="connsiteY4" fmla="*/ 51323 h 755271"/>
              <a:gd name="connsiteX0" fmla="*/ 724123 w 4778047"/>
              <a:gd name="connsiteY0" fmla="*/ 51323 h 755271"/>
              <a:gd name="connsiteX1" fmla="*/ 4255032 w 4778047"/>
              <a:gd name="connsiteY1" fmla="*/ 0 h 755271"/>
              <a:gd name="connsiteX2" fmla="*/ 4778047 w 4778047"/>
              <a:gd name="connsiteY2" fmla="*/ 755271 h 755271"/>
              <a:gd name="connsiteX3" fmla="*/ 0 w 4778047"/>
              <a:gd name="connsiteY3" fmla="*/ 669591 h 755271"/>
              <a:gd name="connsiteX4" fmla="*/ 724123 w 4778047"/>
              <a:gd name="connsiteY4" fmla="*/ 51323 h 755271"/>
              <a:gd name="connsiteX0" fmla="*/ 724123 w 4778047"/>
              <a:gd name="connsiteY0" fmla="*/ 51323 h 755271"/>
              <a:gd name="connsiteX1" fmla="*/ 4255032 w 4778047"/>
              <a:gd name="connsiteY1" fmla="*/ 0 h 755271"/>
              <a:gd name="connsiteX2" fmla="*/ 4778047 w 4778047"/>
              <a:gd name="connsiteY2" fmla="*/ 755271 h 755271"/>
              <a:gd name="connsiteX3" fmla="*/ 0 w 4778047"/>
              <a:gd name="connsiteY3" fmla="*/ 669591 h 755271"/>
              <a:gd name="connsiteX4" fmla="*/ 724123 w 4778047"/>
              <a:gd name="connsiteY4" fmla="*/ 51323 h 755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8047" h="755271">
                <a:moveTo>
                  <a:pt x="724123" y="51323"/>
                </a:moveTo>
                <a:lnTo>
                  <a:pt x="4255032" y="0"/>
                </a:lnTo>
                <a:lnTo>
                  <a:pt x="4778047" y="755271"/>
                </a:lnTo>
                <a:lnTo>
                  <a:pt x="0" y="669591"/>
                </a:lnTo>
                <a:lnTo>
                  <a:pt x="724123" y="51323"/>
                </a:lnTo>
                <a:close/>
              </a:path>
            </a:pathLst>
          </a:custGeom>
          <a:solidFill>
            <a:srgbClr val="C0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b="1" dirty="0"/>
              <a:t>NOUVEAU</a:t>
            </a:r>
          </a:p>
        </p:txBody>
      </p:sp>
      <p:sp>
        <p:nvSpPr>
          <p:cNvPr id="18" name="Text Placeholder 6">
            <a:extLst>
              <a:ext uri="{FF2B5EF4-FFF2-40B4-BE49-F238E27FC236}">
                <a16:creationId xmlns:a16="http://schemas.microsoft.com/office/drawing/2014/main" xmlns="" id="{5DFEB013-6386-46D8-9BA4-FF2E2090B211}"/>
              </a:ext>
            </a:extLst>
          </p:cNvPr>
          <p:cNvSpPr txBox="1">
            <a:spLocks/>
          </p:cNvSpPr>
          <p:nvPr/>
        </p:nvSpPr>
        <p:spPr>
          <a:xfrm>
            <a:off x="7616842" y="4807696"/>
            <a:ext cx="3611091" cy="107782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algn="r">
              <a:spcAft>
                <a:spcPts val="0"/>
              </a:spcAft>
            </a:pPr>
            <a:r>
              <a:rPr lang="fr-CH" sz="1600" b="0" i="1" dirty="0"/>
              <a:t>Relève 1 : 17/05/2022</a:t>
            </a:r>
          </a:p>
          <a:p>
            <a:pPr algn="r">
              <a:spcAft>
                <a:spcPts val="0"/>
              </a:spcAft>
            </a:pPr>
            <a:r>
              <a:rPr lang="fr-CH" sz="1600" b="0" i="1" dirty="0"/>
              <a:t>Relève 2 :23/11/2022 </a:t>
            </a:r>
          </a:p>
          <a:p>
            <a:pPr algn="r">
              <a:spcAft>
                <a:spcPts val="0"/>
              </a:spcAft>
            </a:pPr>
            <a:r>
              <a:rPr lang="fr-CH" sz="1600" b="0" i="1" dirty="0"/>
              <a:t>Relève 3 : 23/05/2023</a:t>
            </a:r>
            <a:r>
              <a:rPr lang="fr-CH" sz="1600" dirty="0"/>
              <a:t/>
            </a:r>
            <a:br>
              <a:rPr lang="fr-CH" sz="1600" dirty="0"/>
            </a:br>
            <a:r>
              <a:rPr lang="fr-CH" sz="1600" dirty="0"/>
              <a:t>Clôture finale : 21/11/2023</a:t>
            </a:r>
          </a:p>
        </p:txBody>
      </p:sp>
    </p:spTree>
    <p:extLst>
      <p:ext uri="{BB962C8B-B14F-4D97-AF65-F5344CB8AC3E}">
        <p14:creationId xmlns:p14="http://schemas.microsoft.com/office/powerpoint/2010/main" val="380589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0485968-5D7C-4F74-851B-5B8CD477E46F}"/>
              </a:ext>
            </a:extLst>
          </p:cNvPr>
          <p:cNvSpPr>
            <a:spLocks noGrp="1"/>
          </p:cNvSpPr>
          <p:nvPr>
            <p:ph type="title"/>
          </p:nvPr>
        </p:nvSpPr>
        <p:spPr>
          <a:xfrm>
            <a:off x="538162" y="540000"/>
            <a:ext cx="8961352" cy="802978"/>
          </a:xfrm>
        </p:spPr>
        <p:txBody>
          <a:bodyPr/>
          <a:lstStyle/>
          <a:p>
            <a:r>
              <a:rPr lang="fr-FR" dirty="0"/>
              <a:t>Santé du futur</a:t>
            </a:r>
          </a:p>
        </p:txBody>
      </p:sp>
      <p:sp>
        <p:nvSpPr>
          <p:cNvPr id="3" name="Espace réservé du pied de page 2">
            <a:extLst>
              <a:ext uri="{FF2B5EF4-FFF2-40B4-BE49-F238E27FC236}">
                <a16:creationId xmlns:a16="http://schemas.microsoft.com/office/drawing/2014/main" xmlns="" id="{A0259B17-C810-44E7-A83F-3396C28C36A7}"/>
              </a:ext>
            </a:extLst>
          </p:cNvPr>
          <p:cNvSpPr>
            <a:spLocks noGrp="1"/>
          </p:cNvSpPr>
          <p:nvPr>
            <p:ph type="ftr" sz="quarter" idx="11"/>
          </p:nvPr>
        </p:nvSpPr>
        <p:spPr/>
        <p:txBody>
          <a:bodyPr/>
          <a:lstStyle/>
          <a:p>
            <a:r>
              <a:rPr lang="fr-FR"/>
              <a:t>Secrétariat général pour l'investissement - Présentation</a:t>
            </a:r>
          </a:p>
        </p:txBody>
      </p:sp>
      <p:sp>
        <p:nvSpPr>
          <p:cNvPr id="4" name="Espace réservé du numéro de diapositive 3">
            <a:extLst>
              <a:ext uri="{FF2B5EF4-FFF2-40B4-BE49-F238E27FC236}">
                <a16:creationId xmlns:a16="http://schemas.microsoft.com/office/drawing/2014/main" xmlns="" id="{DDBE8177-D064-4E11-9B2B-BC06D656A156}"/>
              </a:ext>
            </a:extLst>
          </p:cNvPr>
          <p:cNvSpPr>
            <a:spLocks noGrp="1"/>
          </p:cNvSpPr>
          <p:nvPr>
            <p:ph type="sldNum" sz="quarter" idx="12"/>
          </p:nvPr>
        </p:nvSpPr>
        <p:spPr/>
        <p:txBody>
          <a:bodyPr/>
          <a:lstStyle/>
          <a:p>
            <a:fld id="{6C02D038-4989-45BB-AD16-38E0E231338A}" type="slidenum">
              <a:rPr lang="fr-FR" smtClean="0"/>
              <a:t>18</a:t>
            </a:fld>
            <a:endParaRPr lang="fr-FR"/>
          </a:p>
        </p:txBody>
      </p:sp>
      <p:sp>
        <p:nvSpPr>
          <p:cNvPr id="7" name="Text Placeholder 6">
            <a:extLst>
              <a:ext uri="{FF2B5EF4-FFF2-40B4-BE49-F238E27FC236}">
                <a16:creationId xmlns:a16="http://schemas.microsoft.com/office/drawing/2014/main" xmlns="" id="{D055E0A3-2E39-48AF-9F07-32EFF1C7275F}"/>
              </a:ext>
            </a:extLst>
          </p:cNvPr>
          <p:cNvSpPr>
            <a:spLocks noGrp="1"/>
          </p:cNvSpPr>
          <p:nvPr>
            <p:ph type="body" sz="quarter" idx="14"/>
          </p:nvPr>
        </p:nvSpPr>
        <p:spPr>
          <a:xfrm>
            <a:off x="540000" y="943200"/>
            <a:ext cx="6821426" cy="332539"/>
          </a:xfrm>
        </p:spPr>
        <p:txBody>
          <a:bodyPr/>
          <a:lstStyle/>
          <a:p>
            <a:r>
              <a:rPr lang="fr-CH" sz="2000" dirty="0"/>
              <a:t>  2 AAP et 1 appel à candidatures </a:t>
            </a:r>
          </a:p>
        </p:txBody>
      </p:sp>
      <p:sp>
        <p:nvSpPr>
          <p:cNvPr id="10" name="Text Placeholder 6">
            <a:extLst>
              <a:ext uri="{FF2B5EF4-FFF2-40B4-BE49-F238E27FC236}">
                <a16:creationId xmlns:a16="http://schemas.microsoft.com/office/drawing/2014/main" xmlns="" id="{AACC26BB-539D-4FA9-9468-C1DD541E50FA}"/>
              </a:ext>
            </a:extLst>
          </p:cNvPr>
          <p:cNvSpPr txBox="1">
            <a:spLocks/>
          </p:cNvSpPr>
          <p:nvPr/>
        </p:nvSpPr>
        <p:spPr>
          <a:xfrm>
            <a:off x="1078799" y="2469599"/>
            <a:ext cx="6480000" cy="38484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buFont typeface="Wingdings" panose="05000000000000000000" pitchFamily="2" charset="2"/>
              <a:buChar char="ü"/>
            </a:pPr>
            <a:endParaRPr lang="fr-CH" dirty="0"/>
          </a:p>
        </p:txBody>
      </p:sp>
      <p:sp>
        <p:nvSpPr>
          <p:cNvPr id="8" name="Text Placeholder 6">
            <a:extLst>
              <a:ext uri="{FF2B5EF4-FFF2-40B4-BE49-F238E27FC236}">
                <a16:creationId xmlns:a16="http://schemas.microsoft.com/office/drawing/2014/main" xmlns="" id="{8C013262-4BA4-467C-BEDD-FE68FD382C42}"/>
              </a:ext>
            </a:extLst>
          </p:cNvPr>
          <p:cNvSpPr txBox="1">
            <a:spLocks/>
          </p:cNvSpPr>
          <p:nvPr/>
        </p:nvSpPr>
        <p:spPr>
          <a:xfrm>
            <a:off x="806399" y="1378799"/>
            <a:ext cx="10764000" cy="617991"/>
          </a:xfrm>
          <a:prstGeom prst="rect">
            <a:avLst/>
          </a:prstGeom>
          <a:solidFill>
            <a:srgbClr val="8A9BD2"/>
          </a:solidFill>
        </p:spPr>
        <p:txBody>
          <a:bodyPr vert="horz" lIns="180000" tIns="0" rIns="0" bIns="0" rtlCol="0" anchor="ctr">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750" dirty="0">
                <a:solidFill>
                  <a:schemeClr val="bg1"/>
                </a:solidFill>
              </a:rPr>
              <a:t>Appel à candidatures chaires juniors et seniors du Programme prioritaire de recherche Antibiorésistance</a:t>
            </a:r>
          </a:p>
        </p:txBody>
      </p:sp>
      <p:sp>
        <p:nvSpPr>
          <p:cNvPr id="9" name="Text Placeholder 6">
            <a:extLst>
              <a:ext uri="{FF2B5EF4-FFF2-40B4-BE49-F238E27FC236}">
                <a16:creationId xmlns:a16="http://schemas.microsoft.com/office/drawing/2014/main" xmlns="" id="{67EE7BA6-BC93-46BA-B2FC-ECE18B96A0C7}"/>
              </a:ext>
            </a:extLst>
          </p:cNvPr>
          <p:cNvSpPr txBox="1">
            <a:spLocks/>
          </p:cNvSpPr>
          <p:nvPr/>
        </p:nvSpPr>
        <p:spPr>
          <a:xfrm>
            <a:off x="1102321" y="2836518"/>
            <a:ext cx="7732654" cy="268539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buFont typeface="Wingdings" panose="05000000000000000000" pitchFamily="2" charset="2"/>
              <a:buChar char="ü"/>
            </a:pPr>
            <a:r>
              <a:rPr lang="fr-CH" sz="1600" dirty="0">
                <a:solidFill>
                  <a:schemeClr val="tx1"/>
                </a:solidFill>
              </a:rPr>
              <a:t>Objectif : </a:t>
            </a:r>
            <a:r>
              <a:rPr lang="fr-CH" sz="1600" b="0" dirty="0">
                <a:solidFill>
                  <a:schemeClr val="tx1"/>
                </a:solidFill>
              </a:rPr>
              <a:t>permettre à l’Etat de comprendre, prévenir et contrôler les phénomènes d’émergence ou de réémergence de maladies infectieuses. </a:t>
            </a:r>
          </a:p>
          <a:p>
            <a:pPr marL="285750" indent="-285750" algn="just">
              <a:buFont typeface="Wingdings" panose="05000000000000000000" pitchFamily="2" charset="2"/>
              <a:buChar char="ü"/>
            </a:pPr>
            <a:r>
              <a:rPr lang="fr-CH" sz="1600" b="0" dirty="0">
                <a:solidFill>
                  <a:schemeClr val="tx1"/>
                </a:solidFill>
              </a:rPr>
              <a:t>Contribuer à la préparation aux crises sanitaires résultant de menaces de nature nucléaire, radiologique, biologique ou chimique. </a:t>
            </a:r>
          </a:p>
          <a:p>
            <a:pPr marL="285750" indent="-285750" algn="just">
              <a:buFont typeface="Wingdings" panose="05000000000000000000" pitchFamily="2" charset="2"/>
              <a:buChar char="ü"/>
            </a:pPr>
            <a:r>
              <a:rPr lang="fr-CH" sz="1600" dirty="0">
                <a:solidFill>
                  <a:schemeClr val="tx1"/>
                </a:solidFill>
              </a:rPr>
              <a:t>Porteurs de projets : </a:t>
            </a:r>
            <a:r>
              <a:rPr lang="fr-CH" sz="1600" b="0" dirty="0">
                <a:solidFill>
                  <a:schemeClr val="tx1"/>
                </a:solidFill>
              </a:rPr>
              <a:t>entrepreneurs et professionnels du secteur de la santé.</a:t>
            </a:r>
          </a:p>
          <a:p>
            <a:pPr marL="285750" indent="-285750" algn="just">
              <a:buFont typeface="Wingdings" panose="05000000000000000000" pitchFamily="2" charset="2"/>
              <a:buChar char="ü"/>
            </a:pPr>
            <a:r>
              <a:rPr lang="fr-CH" sz="1600" dirty="0">
                <a:solidFill>
                  <a:schemeClr val="tx1"/>
                </a:solidFill>
              </a:rPr>
              <a:t>Opérateur : </a:t>
            </a:r>
            <a:r>
              <a:rPr lang="fr-CH" sz="1600" b="0" dirty="0">
                <a:solidFill>
                  <a:schemeClr val="tx1"/>
                </a:solidFill>
              </a:rPr>
              <a:t>Bpifrance</a:t>
            </a:r>
          </a:p>
          <a:p>
            <a:pPr marL="285750" indent="-285750" algn="just">
              <a:buFont typeface="Wingdings" panose="05000000000000000000" pitchFamily="2" charset="2"/>
              <a:buChar char="ü"/>
            </a:pPr>
            <a:endParaRPr lang="fr-CH" sz="1600" dirty="0">
              <a:solidFill>
                <a:schemeClr val="tx1"/>
              </a:solidFill>
            </a:endParaRPr>
          </a:p>
        </p:txBody>
      </p:sp>
      <p:sp>
        <p:nvSpPr>
          <p:cNvPr id="12" name="Text Placeholder 6">
            <a:extLst>
              <a:ext uri="{FF2B5EF4-FFF2-40B4-BE49-F238E27FC236}">
                <a16:creationId xmlns:a16="http://schemas.microsoft.com/office/drawing/2014/main" xmlns="" id="{9A801C67-27D2-41CA-9BA7-03C5B8095DAF}"/>
              </a:ext>
            </a:extLst>
          </p:cNvPr>
          <p:cNvSpPr txBox="1">
            <a:spLocks/>
          </p:cNvSpPr>
          <p:nvPr/>
        </p:nvSpPr>
        <p:spPr>
          <a:xfrm>
            <a:off x="878901" y="5422048"/>
            <a:ext cx="10426715"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600" dirty="0"/>
              <a:t>Clôture le 28/06/2021</a:t>
            </a:r>
          </a:p>
        </p:txBody>
      </p:sp>
      <p:sp>
        <p:nvSpPr>
          <p:cNvPr id="11" name="Rectangle 10">
            <a:extLst>
              <a:ext uri="{FF2B5EF4-FFF2-40B4-BE49-F238E27FC236}">
                <a16:creationId xmlns:a16="http://schemas.microsoft.com/office/drawing/2014/main" xmlns="" id="{C4EA73DB-0D59-40D1-99A0-E7C5E592763F}"/>
              </a:ext>
            </a:extLst>
          </p:cNvPr>
          <p:cNvSpPr/>
          <p:nvPr/>
        </p:nvSpPr>
        <p:spPr>
          <a:xfrm>
            <a:off x="806399" y="1996790"/>
            <a:ext cx="10764000" cy="405991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Text Placeholder 6">
            <a:extLst>
              <a:ext uri="{FF2B5EF4-FFF2-40B4-BE49-F238E27FC236}">
                <a16:creationId xmlns:a16="http://schemas.microsoft.com/office/drawing/2014/main" xmlns="" id="{07F58DAB-20DC-4CEB-A429-D017CFF5B20D}"/>
              </a:ext>
            </a:extLst>
          </p:cNvPr>
          <p:cNvSpPr txBox="1">
            <a:spLocks/>
          </p:cNvSpPr>
          <p:nvPr/>
        </p:nvSpPr>
        <p:spPr>
          <a:xfrm>
            <a:off x="1270800" y="2152800"/>
            <a:ext cx="9936145" cy="268539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spcAft>
                <a:spcPts val="1700"/>
              </a:spcAft>
              <a:buFont typeface="Wingdings" panose="05000000000000000000" pitchFamily="2" charset="2"/>
              <a:buChar char="ü"/>
            </a:pPr>
            <a:r>
              <a:rPr lang="fr-CH" sz="1600" dirty="0">
                <a:solidFill>
                  <a:schemeClr val="tx1"/>
                </a:solidFill>
              </a:rPr>
              <a:t>Objectif : </a:t>
            </a:r>
            <a:r>
              <a:rPr lang="fr-CH" sz="1600" b="0" dirty="0">
                <a:solidFill>
                  <a:schemeClr val="tx1"/>
                </a:solidFill>
              </a:rPr>
              <a:t>développer une recherche d’excellence dans le domaine de l’</a:t>
            </a:r>
            <a:r>
              <a:rPr lang="fr-CH" sz="1600" dirty="0">
                <a:solidFill>
                  <a:srgbClr val="0000A4"/>
                </a:solidFill>
              </a:rPr>
              <a:t>antibiorésistance </a:t>
            </a:r>
            <a:r>
              <a:rPr lang="fr-CH" sz="1600" b="0" dirty="0">
                <a:solidFill>
                  <a:schemeClr val="tx1"/>
                </a:solidFill>
              </a:rPr>
              <a:t>afin d’enrichir l’environnement et les infrastructures de recherche en cours de construction en France. </a:t>
            </a:r>
            <a:endParaRPr lang="fr-CH" sz="1600" dirty="0">
              <a:solidFill>
                <a:schemeClr val="tx1"/>
              </a:solidFill>
            </a:endParaRPr>
          </a:p>
          <a:p>
            <a:pPr marL="285750" indent="-285750" algn="just">
              <a:spcAft>
                <a:spcPts val="1700"/>
              </a:spcAft>
              <a:buFont typeface="Wingdings" panose="05000000000000000000" pitchFamily="2" charset="2"/>
              <a:buChar char="ü"/>
            </a:pPr>
            <a:r>
              <a:rPr lang="fr-CH" sz="1600" dirty="0">
                <a:solidFill>
                  <a:schemeClr val="tx1"/>
                </a:solidFill>
              </a:rPr>
              <a:t>2 étapes clés : </a:t>
            </a:r>
            <a:r>
              <a:rPr lang="fr-CH" sz="1600" b="0" dirty="0">
                <a:solidFill>
                  <a:schemeClr val="tx1"/>
                </a:solidFill>
              </a:rPr>
              <a:t>i) dans un premier temps un </a:t>
            </a:r>
            <a:r>
              <a:rPr lang="fr-CH" sz="1600" b="0" dirty="0">
                <a:solidFill>
                  <a:srgbClr val="0000A4"/>
                </a:solidFill>
              </a:rPr>
              <a:t>appel à candidatures</a:t>
            </a:r>
            <a:r>
              <a:rPr lang="fr-CH" sz="1600" b="0" dirty="0">
                <a:solidFill>
                  <a:schemeClr val="tx1"/>
                </a:solidFill>
              </a:rPr>
              <a:t> sélectionnera les candidats sur la base de l’</a:t>
            </a:r>
            <a:r>
              <a:rPr lang="fr-CH" sz="1600" dirty="0">
                <a:solidFill>
                  <a:schemeClr val="tx1"/>
                </a:solidFill>
              </a:rPr>
              <a:t>excellence de leur parcours scientifique     </a:t>
            </a:r>
            <a:r>
              <a:rPr lang="fr-CH" sz="1600" b="0" dirty="0">
                <a:solidFill>
                  <a:schemeClr val="tx1"/>
                </a:solidFill>
              </a:rPr>
              <a:t>ii) dans un deuxième temps aura lieu un </a:t>
            </a:r>
            <a:r>
              <a:rPr lang="fr-CH" sz="1600" b="0" dirty="0">
                <a:solidFill>
                  <a:srgbClr val="0000A4"/>
                </a:solidFill>
              </a:rPr>
              <a:t>AAP</a:t>
            </a:r>
            <a:r>
              <a:rPr lang="fr-CH" sz="1600" b="0" dirty="0">
                <a:solidFill>
                  <a:schemeClr val="tx1"/>
                </a:solidFill>
              </a:rPr>
              <a:t> prévoyant la soumission de projets en collaboration avec un laboratoire établi en France.</a:t>
            </a:r>
          </a:p>
          <a:p>
            <a:pPr marL="285750" indent="-285750" algn="just">
              <a:spcAft>
                <a:spcPts val="1700"/>
              </a:spcAft>
              <a:buFont typeface="Wingdings" panose="05000000000000000000" pitchFamily="2" charset="2"/>
              <a:buChar char="ü"/>
            </a:pPr>
            <a:r>
              <a:rPr lang="fr-CH" sz="1600" dirty="0">
                <a:solidFill>
                  <a:schemeClr val="tx1"/>
                </a:solidFill>
              </a:rPr>
              <a:t>Candidatures attendues : </a:t>
            </a:r>
            <a:r>
              <a:rPr lang="fr-CH" sz="1600" b="0" dirty="0">
                <a:solidFill>
                  <a:schemeClr val="tx1"/>
                </a:solidFill>
              </a:rPr>
              <a:t>chercheurs «junior» et «senior»</a:t>
            </a:r>
            <a:endParaRPr lang="fr-CH" sz="1600" dirty="0">
              <a:solidFill>
                <a:schemeClr val="tx1"/>
              </a:solidFill>
            </a:endParaRPr>
          </a:p>
          <a:p>
            <a:pPr marL="285750" indent="-285750" algn="just">
              <a:spcAft>
                <a:spcPts val="1700"/>
              </a:spcAft>
              <a:buFont typeface="Wingdings" panose="05000000000000000000" pitchFamily="2" charset="2"/>
              <a:buChar char="ü"/>
            </a:pPr>
            <a:r>
              <a:rPr lang="fr-CH" sz="1600" dirty="0">
                <a:solidFill>
                  <a:schemeClr val="tx1"/>
                </a:solidFill>
              </a:rPr>
              <a:t>Enveloppe : </a:t>
            </a:r>
            <a:r>
              <a:rPr lang="fr-CH" sz="1600" b="0" dirty="0">
                <a:solidFill>
                  <a:schemeClr val="tx1"/>
                </a:solidFill>
              </a:rPr>
              <a:t>4 M€ et 3,5 M€ seront accordés pour les chaires senior et junior, respectivement</a:t>
            </a:r>
            <a:r>
              <a:rPr lang="fr-CH" sz="1600" dirty="0">
                <a:solidFill>
                  <a:schemeClr val="tx1"/>
                </a:solidFill>
              </a:rPr>
              <a:t> </a:t>
            </a:r>
          </a:p>
          <a:p>
            <a:pPr marL="285750" indent="-285750" algn="just">
              <a:spcAft>
                <a:spcPts val="1700"/>
              </a:spcAft>
              <a:buFont typeface="Wingdings" panose="05000000000000000000" pitchFamily="2" charset="2"/>
              <a:buChar char="ü"/>
            </a:pPr>
            <a:r>
              <a:rPr lang="fr-CH" sz="1600" dirty="0">
                <a:solidFill>
                  <a:schemeClr val="tx1"/>
                </a:solidFill>
              </a:rPr>
              <a:t>Opérateur : </a:t>
            </a:r>
            <a:r>
              <a:rPr lang="fr-CH" sz="1600" b="0" dirty="0">
                <a:solidFill>
                  <a:schemeClr val="tx1"/>
                </a:solidFill>
              </a:rPr>
              <a:t>ANR</a:t>
            </a:r>
          </a:p>
          <a:p>
            <a:pPr marL="285750" indent="-285750" algn="just">
              <a:spcAft>
                <a:spcPts val="1700"/>
              </a:spcAft>
              <a:buFont typeface="Wingdings" panose="05000000000000000000" pitchFamily="2" charset="2"/>
              <a:buChar char="ü"/>
            </a:pPr>
            <a:endParaRPr lang="fr-CH" sz="1600" dirty="0">
              <a:solidFill>
                <a:schemeClr val="tx1"/>
              </a:solidFill>
            </a:endParaRPr>
          </a:p>
        </p:txBody>
      </p:sp>
      <p:sp>
        <p:nvSpPr>
          <p:cNvPr id="14" name="Text Placeholder 6">
            <a:extLst>
              <a:ext uri="{FF2B5EF4-FFF2-40B4-BE49-F238E27FC236}">
                <a16:creationId xmlns:a16="http://schemas.microsoft.com/office/drawing/2014/main" xmlns="" id="{33240E99-8DE5-4D02-88D6-1390F582F3B5}"/>
              </a:ext>
            </a:extLst>
          </p:cNvPr>
          <p:cNvSpPr txBox="1">
            <a:spLocks/>
          </p:cNvSpPr>
          <p:nvPr/>
        </p:nvSpPr>
        <p:spPr>
          <a:xfrm>
            <a:off x="7972418" y="5655439"/>
            <a:ext cx="2250290"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600" dirty="0">
                <a:solidFill>
                  <a:srgbClr val="0000A4"/>
                </a:solidFill>
              </a:rPr>
              <a:t>Clôture le 03/02/2022</a:t>
            </a:r>
          </a:p>
        </p:txBody>
      </p:sp>
      <p:sp>
        <p:nvSpPr>
          <p:cNvPr id="15" name="Text Placeholder 6">
            <a:extLst>
              <a:ext uri="{FF2B5EF4-FFF2-40B4-BE49-F238E27FC236}">
                <a16:creationId xmlns:a16="http://schemas.microsoft.com/office/drawing/2014/main" xmlns="" id="{913B8964-1803-43DB-9C88-5E5AFEF5FBCE}"/>
              </a:ext>
            </a:extLst>
          </p:cNvPr>
          <p:cNvSpPr txBox="1">
            <a:spLocks/>
          </p:cNvSpPr>
          <p:nvPr/>
        </p:nvSpPr>
        <p:spPr>
          <a:xfrm>
            <a:off x="1625685" y="5655439"/>
            <a:ext cx="2845910"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b="0" i="1" u="sng" dirty="0">
                <a:solidFill>
                  <a:srgbClr val="0000A4"/>
                </a:solidFill>
                <a:hlinkClick r:id="rId2"/>
              </a:rPr>
              <a:t>Pour plus d’informations </a:t>
            </a:r>
            <a:endParaRPr lang="fr-CH" b="0" i="1" u="sng" dirty="0">
              <a:solidFill>
                <a:srgbClr val="0000A4"/>
              </a:solidFill>
            </a:endParaRPr>
          </a:p>
        </p:txBody>
      </p:sp>
    </p:spTree>
    <p:extLst>
      <p:ext uri="{BB962C8B-B14F-4D97-AF65-F5344CB8AC3E}">
        <p14:creationId xmlns:p14="http://schemas.microsoft.com/office/powerpoint/2010/main" val="3209547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0485968-5D7C-4F74-851B-5B8CD477E46F}"/>
              </a:ext>
            </a:extLst>
          </p:cNvPr>
          <p:cNvSpPr>
            <a:spLocks noGrp="1"/>
          </p:cNvSpPr>
          <p:nvPr>
            <p:ph type="title"/>
          </p:nvPr>
        </p:nvSpPr>
        <p:spPr>
          <a:xfrm>
            <a:off x="540000" y="540001"/>
            <a:ext cx="8961352" cy="802978"/>
          </a:xfrm>
        </p:spPr>
        <p:txBody>
          <a:bodyPr/>
          <a:lstStyle/>
          <a:p>
            <a:r>
              <a:rPr lang="fr-FR" dirty="0"/>
              <a:t>Santé du futur</a:t>
            </a:r>
          </a:p>
        </p:txBody>
      </p:sp>
      <p:sp>
        <p:nvSpPr>
          <p:cNvPr id="3" name="Espace réservé du pied de page 2">
            <a:extLst>
              <a:ext uri="{FF2B5EF4-FFF2-40B4-BE49-F238E27FC236}">
                <a16:creationId xmlns:a16="http://schemas.microsoft.com/office/drawing/2014/main" xmlns="" id="{A0259B17-C810-44E7-A83F-3396C28C36A7}"/>
              </a:ext>
            </a:extLst>
          </p:cNvPr>
          <p:cNvSpPr>
            <a:spLocks noGrp="1"/>
          </p:cNvSpPr>
          <p:nvPr>
            <p:ph type="ftr" sz="quarter" idx="11"/>
          </p:nvPr>
        </p:nvSpPr>
        <p:spPr/>
        <p:txBody>
          <a:bodyPr/>
          <a:lstStyle/>
          <a:p>
            <a:r>
              <a:rPr lang="fr-FR"/>
              <a:t>Secrétariat général pour l'investissement - Présentation</a:t>
            </a:r>
          </a:p>
        </p:txBody>
      </p:sp>
      <p:sp>
        <p:nvSpPr>
          <p:cNvPr id="4" name="Espace réservé du numéro de diapositive 3">
            <a:extLst>
              <a:ext uri="{FF2B5EF4-FFF2-40B4-BE49-F238E27FC236}">
                <a16:creationId xmlns:a16="http://schemas.microsoft.com/office/drawing/2014/main" xmlns="" id="{DDBE8177-D064-4E11-9B2B-BC06D656A156}"/>
              </a:ext>
            </a:extLst>
          </p:cNvPr>
          <p:cNvSpPr>
            <a:spLocks noGrp="1"/>
          </p:cNvSpPr>
          <p:nvPr>
            <p:ph type="sldNum" sz="quarter" idx="12"/>
          </p:nvPr>
        </p:nvSpPr>
        <p:spPr/>
        <p:txBody>
          <a:bodyPr/>
          <a:lstStyle/>
          <a:p>
            <a:fld id="{6C02D038-4989-45BB-AD16-38E0E231338A}" type="slidenum">
              <a:rPr lang="fr-FR" smtClean="0"/>
              <a:t>19</a:t>
            </a:fld>
            <a:endParaRPr lang="fr-FR"/>
          </a:p>
        </p:txBody>
      </p:sp>
      <p:sp>
        <p:nvSpPr>
          <p:cNvPr id="7" name="Text Placeholder 6">
            <a:extLst>
              <a:ext uri="{FF2B5EF4-FFF2-40B4-BE49-F238E27FC236}">
                <a16:creationId xmlns:a16="http://schemas.microsoft.com/office/drawing/2014/main" xmlns="" id="{D055E0A3-2E39-48AF-9F07-32EFF1C7275F}"/>
              </a:ext>
            </a:extLst>
          </p:cNvPr>
          <p:cNvSpPr>
            <a:spLocks noGrp="1"/>
          </p:cNvSpPr>
          <p:nvPr>
            <p:ph type="body" sz="quarter" idx="14"/>
          </p:nvPr>
        </p:nvSpPr>
        <p:spPr>
          <a:xfrm>
            <a:off x="540000" y="941490"/>
            <a:ext cx="6821426" cy="332539"/>
          </a:xfrm>
        </p:spPr>
        <p:txBody>
          <a:bodyPr/>
          <a:lstStyle/>
          <a:p>
            <a:r>
              <a:rPr lang="fr-CH" sz="2000" dirty="0"/>
              <a:t>  2 AAP et 1 appel à candidatures</a:t>
            </a:r>
          </a:p>
        </p:txBody>
      </p:sp>
      <p:sp>
        <p:nvSpPr>
          <p:cNvPr id="10" name="Text Placeholder 6">
            <a:extLst>
              <a:ext uri="{FF2B5EF4-FFF2-40B4-BE49-F238E27FC236}">
                <a16:creationId xmlns:a16="http://schemas.microsoft.com/office/drawing/2014/main" xmlns="" id="{AACC26BB-539D-4FA9-9468-C1DD541E50FA}"/>
              </a:ext>
            </a:extLst>
          </p:cNvPr>
          <p:cNvSpPr txBox="1">
            <a:spLocks/>
          </p:cNvSpPr>
          <p:nvPr/>
        </p:nvSpPr>
        <p:spPr>
          <a:xfrm>
            <a:off x="806401" y="2568100"/>
            <a:ext cx="7180586" cy="38484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buFont typeface="Wingdings" panose="05000000000000000000" pitchFamily="2" charset="2"/>
              <a:buChar char="ü"/>
            </a:pPr>
            <a:endParaRPr lang="fr-CH" dirty="0"/>
          </a:p>
        </p:txBody>
      </p:sp>
      <p:sp>
        <p:nvSpPr>
          <p:cNvPr id="8" name="Text Placeholder 6">
            <a:extLst>
              <a:ext uri="{FF2B5EF4-FFF2-40B4-BE49-F238E27FC236}">
                <a16:creationId xmlns:a16="http://schemas.microsoft.com/office/drawing/2014/main" xmlns="" id="{8C013262-4BA4-467C-BEDD-FE68FD382C42}"/>
              </a:ext>
            </a:extLst>
          </p:cNvPr>
          <p:cNvSpPr txBox="1">
            <a:spLocks/>
          </p:cNvSpPr>
          <p:nvPr/>
        </p:nvSpPr>
        <p:spPr>
          <a:xfrm>
            <a:off x="806400" y="1378800"/>
            <a:ext cx="10764000" cy="619200"/>
          </a:xfrm>
          <a:prstGeom prst="rect">
            <a:avLst/>
          </a:prstGeom>
          <a:solidFill>
            <a:srgbClr val="8A9BD2"/>
          </a:solidFill>
        </p:spPr>
        <p:txBody>
          <a:bodyPr vert="horz" lIns="180000" tIns="0" rIns="144000" bIns="0" rtlCol="0" anchor="ctr">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750" dirty="0">
                <a:solidFill>
                  <a:schemeClr val="bg1"/>
                </a:solidFill>
              </a:rPr>
              <a:t>AAP «Évaluation du bénéfice médical et/ou économique des dispositifs médiaux numériques ou à base d’intelligence artificielle»</a:t>
            </a:r>
          </a:p>
        </p:txBody>
      </p:sp>
      <p:sp>
        <p:nvSpPr>
          <p:cNvPr id="9" name="Text Placeholder 6">
            <a:extLst>
              <a:ext uri="{FF2B5EF4-FFF2-40B4-BE49-F238E27FC236}">
                <a16:creationId xmlns:a16="http://schemas.microsoft.com/office/drawing/2014/main" xmlns="" id="{67EE7BA6-BC93-46BA-B2FC-ECE18B96A0C7}"/>
              </a:ext>
            </a:extLst>
          </p:cNvPr>
          <p:cNvSpPr txBox="1">
            <a:spLocks/>
          </p:cNvSpPr>
          <p:nvPr/>
        </p:nvSpPr>
        <p:spPr>
          <a:xfrm>
            <a:off x="1102321" y="2935020"/>
            <a:ext cx="7802583" cy="268539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buFont typeface="Wingdings" panose="05000000000000000000" pitchFamily="2" charset="2"/>
              <a:buChar char="ü"/>
            </a:pPr>
            <a:r>
              <a:rPr lang="fr-CH" sz="1600" dirty="0">
                <a:solidFill>
                  <a:schemeClr val="tx1"/>
                </a:solidFill>
              </a:rPr>
              <a:t>Objectif : </a:t>
            </a:r>
            <a:r>
              <a:rPr lang="fr-CH" sz="1600" b="0" dirty="0">
                <a:solidFill>
                  <a:schemeClr val="tx1"/>
                </a:solidFill>
              </a:rPr>
              <a:t>permettre à l’Etat de comprendre, prévenir et contrôler les phénomènes d’émergence ou de réémergence de maladies infectieuses. </a:t>
            </a:r>
          </a:p>
          <a:p>
            <a:pPr marL="285750" indent="-285750" algn="just">
              <a:buFont typeface="Wingdings" panose="05000000000000000000" pitchFamily="2" charset="2"/>
              <a:buChar char="ü"/>
            </a:pPr>
            <a:r>
              <a:rPr lang="fr-CH" sz="1600" b="0" dirty="0">
                <a:solidFill>
                  <a:schemeClr val="tx1"/>
                </a:solidFill>
              </a:rPr>
              <a:t>Contribuer à la préparation aux crises sanitaires résultant de menaces de nature nucléaire, radiologique, biologique ou chimique. </a:t>
            </a:r>
          </a:p>
          <a:p>
            <a:pPr marL="285750" indent="-285750" algn="just">
              <a:buFont typeface="Wingdings" panose="05000000000000000000" pitchFamily="2" charset="2"/>
              <a:buChar char="ü"/>
            </a:pPr>
            <a:r>
              <a:rPr lang="fr-CH" sz="1600" dirty="0">
                <a:solidFill>
                  <a:schemeClr val="tx1"/>
                </a:solidFill>
              </a:rPr>
              <a:t>Porteurs de projets : </a:t>
            </a:r>
            <a:r>
              <a:rPr lang="fr-CH" sz="1600" b="0" dirty="0">
                <a:solidFill>
                  <a:schemeClr val="tx1"/>
                </a:solidFill>
              </a:rPr>
              <a:t>entrepreneurs et professionnels du secteur de la santé.</a:t>
            </a:r>
          </a:p>
          <a:p>
            <a:pPr marL="285750" indent="-285750" algn="just">
              <a:buFont typeface="Wingdings" panose="05000000000000000000" pitchFamily="2" charset="2"/>
              <a:buChar char="ü"/>
            </a:pPr>
            <a:r>
              <a:rPr lang="fr-CH" sz="1600" dirty="0">
                <a:solidFill>
                  <a:schemeClr val="tx1"/>
                </a:solidFill>
              </a:rPr>
              <a:t>Opérateur : </a:t>
            </a:r>
            <a:r>
              <a:rPr lang="fr-CH" sz="1600" b="0" dirty="0">
                <a:solidFill>
                  <a:schemeClr val="tx1"/>
                </a:solidFill>
              </a:rPr>
              <a:t>Bpifrance</a:t>
            </a:r>
          </a:p>
          <a:p>
            <a:pPr marL="285750" indent="-285750" algn="just">
              <a:buFont typeface="Wingdings" panose="05000000000000000000" pitchFamily="2" charset="2"/>
              <a:buChar char="ü"/>
            </a:pPr>
            <a:endParaRPr lang="fr-CH" sz="1600" dirty="0">
              <a:solidFill>
                <a:schemeClr val="tx1"/>
              </a:solidFill>
            </a:endParaRPr>
          </a:p>
        </p:txBody>
      </p:sp>
      <p:sp>
        <p:nvSpPr>
          <p:cNvPr id="12" name="Text Placeholder 6">
            <a:extLst>
              <a:ext uri="{FF2B5EF4-FFF2-40B4-BE49-F238E27FC236}">
                <a16:creationId xmlns:a16="http://schemas.microsoft.com/office/drawing/2014/main" xmlns="" id="{9A801C67-27D2-41CA-9BA7-03C5B8095DAF}"/>
              </a:ext>
            </a:extLst>
          </p:cNvPr>
          <p:cNvSpPr txBox="1">
            <a:spLocks/>
          </p:cNvSpPr>
          <p:nvPr/>
        </p:nvSpPr>
        <p:spPr>
          <a:xfrm>
            <a:off x="878901" y="5520550"/>
            <a:ext cx="10521007"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600" dirty="0"/>
              <a:t>Clôture le 28/06/2021</a:t>
            </a:r>
          </a:p>
        </p:txBody>
      </p:sp>
      <p:sp>
        <p:nvSpPr>
          <p:cNvPr id="11" name="Rectangle 10">
            <a:extLst>
              <a:ext uri="{FF2B5EF4-FFF2-40B4-BE49-F238E27FC236}">
                <a16:creationId xmlns:a16="http://schemas.microsoft.com/office/drawing/2014/main" xmlns="" id="{C4EA73DB-0D59-40D1-99A0-E7C5E592763F}"/>
              </a:ext>
            </a:extLst>
          </p:cNvPr>
          <p:cNvSpPr/>
          <p:nvPr/>
        </p:nvSpPr>
        <p:spPr>
          <a:xfrm>
            <a:off x="806400" y="1998000"/>
            <a:ext cx="10764000" cy="434268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Text Placeholder 6">
            <a:extLst>
              <a:ext uri="{FF2B5EF4-FFF2-40B4-BE49-F238E27FC236}">
                <a16:creationId xmlns:a16="http://schemas.microsoft.com/office/drawing/2014/main" xmlns="" id="{07F58DAB-20DC-4CEB-A429-D017CFF5B20D}"/>
              </a:ext>
            </a:extLst>
          </p:cNvPr>
          <p:cNvSpPr txBox="1">
            <a:spLocks/>
          </p:cNvSpPr>
          <p:nvPr/>
        </p:nvSpPr>
        <p:spPr>
          <a:xfrm>
            <a:off x="1270800" y="2152800"/>
            <a:ext cx="9715714" cy="268539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spcAft>
                <a:spcPts val="1700"/>
              </a:spcAft>
              <a:buFont typeface="Wingdings" panose="05000000000000000000" pitchFamily="2" charset="2"/>
              <a:buChar char="ü"/>
            </a:pPr>
            <a:r>
              <a:rPr lang="fr-CH" sz="1600" dirty="0">
                <a:solidFill>
                  <a:schemeClr val="tx1"/>
                </a:solidFill>
              </a:rPr>
              <a:t>Objectif : </a:t>
            </a:r>
            <a:r>
              <a:rPr lang="fr-CH" sz="1600" b="0" dirty="0">
                <a:solidFill>
                  <a:schemeClr val="tx1"/>
                </a:solidFill>
              </a:rPr>
              <a:t>soutenir les projets d’évaluation visant à évaluer le bénéfice des dispositifs </a:t>
            </a:r>
            <a:r>
              <a:rPr lang="fr-CH" sz="1600" b="0" dirty="0">
                <a:solidFill>
                  <a:srgbClr val="0000A4"/>
                </a:solidFill>
              </a:rPr>
              <a:t>médicaux numériques </a:t>
            </a:r>
            <a:r>
              <a:rPr lang="fr-CH" sz="1600" b="0" dirty="0">
                <a:solidFill>
                  <a:schemeClr val="tx1"/>
                </a:solidFill>
              </a:rPr>
              <a:t>ou à base</a:t>
            </a:r>
            <a:r>
              <a:rPr lang="fr-CH" sz="1600" b="0" dirty="0">
                <a:solidFill>
                  <a:srgbClr val="0000A4"/>
                </a:solidFill>
              </a:rPr>
              <a:t> </a:t>
            </a:r>
            <a:r>
              <a:rPr lang="fr-CH" sz="1600" b="0" dirty="0">
                <a:solidFill>
                  <a:schemeClr val="tx1"/>
                </a:solidFill>
              </a:rPr>
              <a:t>d’</a:t>
            </a:r>
            <a:r>
              <a:rPr lang="fr-CH" sz="1600" b="0" dirty="0">
                <a:solidFill>
                  <a:srgbClr val="0000A4"/>
                </a:solidFill>
              </a:rPr>
              <a:t>Intelligence Artificielle</a:t>
            </a:r>
            <a:r>
              <a:rPr lang="fr-CH" sz="1600" b="0" dirty="0">
                <a:solidFill>
                  <a:schemeClr val="tx1"/>
                </a:solidFill>
              </a:rPr>
              <a:t>. Les résultats des projets devront directement permettre de justifier l’utilisation en pratique du dispositif testé.</a:t>
            </a:r>
          </a:p>
          <a:p>
            <a:pPr marL="285750" indent="-285750" algn="just">
              <a:spcAft>
                <a:spcPts val="1700"/>
              </a:spcAft>
              <a:buFont typeface="Wingdings" panose="05000000000000000000" pitchFamily="2" charset="2"/>
              <a:buChar char="ü"/>
            </a:pPr>
            <a:r>
              <a:rPr lang="fr-CH" sz="1600" dirty="0">
                <a:solidFill>
                  <a:schemeClr val="tx1"/>
                </a:solidFill>
              </a:rPr>
              <a:t>Projets attendus : </a:t>
            </a:r>
            <a:r>
              <a:rPr lang="fr-CH" sz="1600" b="0" dirty="0">
                <a:solidFill>
                  <a:schemeClr val="tx1"/>
                </a:solidFill>
              </a:rPr>
              <a:t>les projets d’évaluation peuvent porter sur une technologie qui n’est pas sur le marché OU qui est déjà sur le marché. </a:t>
            </a:r>
            <a:endParaRPr lang="fr-CH" sz="1600" dirty="0">
              <a:solidFill>
                <a:schemeClr val="tx1"/>
              </a:solidFill>
            </a:endParaRPr>
          </a:p>
          <a:p>
            <a:pPr marL="285750" indent="-285750" algn="just">
              <a:spcAft>
                <a:spcPts val="1700"/>
              </a:spcAft>
              <a:buFont typeface="Wingdings" panose="05000000000000000000" pitchFamily="2" charset="2"/>
              <a:buChar char="ü"/>
            </a:pPr>
            <a:r>
              <a:rPr lang="fr-CH" sz="1600" dirty="0">
                <a:solidFill>
                  <a:schemeClr val="tx1"/>
                </a:solidFill>
              </a:rPr>
              <a:t>Porteurs de projets : </a:t>
            </a:r>
            <a:r>
              <a:rPr lang="fr-CH" sz="1600" b="0" dirty="0">
                <a:solidFill>
                  <a:schemeClr val="tx1"/>
                </a:solidFill>
              </a:rPr>
              <a:t>publics et privés. Projets mono-partenaires (établissement unique responsable du développement du dispositif) ou collaboratifs (le consortium devra inclure au moins un établissement de santé).</a:t>
            </a:r>
            <a:endParaRPr lang="fr-CH" sz="1600" dirty="0">
              <a:solidFill>
                <a:schemeClr val="tx1"/>
              </a:solidFill>
            </a:endParaRPr>
          </a:p>
          <a:p>
            <a:pPr marL="285750" indent="-285750" algn="just">
              <a:spcAft>
                <a:spcPts val="1700"/>
              </a:spcAft>
              <a:buFont typeface="Wingdings" panose="05000000000000000000" pitchFamily="2" charset="2"/>
              <a:buChar char="ü"/>
            </a:pPr>
            <a:r>
              <a:rPr lang="fr-CH" sz="1600" dirty="0">
                <a:solidFill>
                  <a:schemeClr val="tx1"/>
                </a:solidFill>
              </a:rPr>
              <a:t>Enveloppe : </a:t>
            </a:r>
            <a:r>
              <a:rPr lang="fr-CH" sz="1600" b="0" dirty="0">
                <a:solidFill>
                  <a:schemeClr val="tx1"/>
                </a:solidFill>
              </a:rPr>
              <a:t>20 M€ pour la vague de 2022.</a:t>
            </a:r>
            <a:r>
              <a:rPr lang="fr-CH" sz="1600" dirty="0">
                <a:solidFill>
                  <a:schemeClr val="tx1"/>
                </a:solidFill>
              </a:rPr>
              <a:t> </a:t>
            </a:r>
          </a:p>
          <a:p>
            <a:pPr marL="285750" indent="-285750" algn="just">
              <a:spcAft>
                <a:spcPts val="1700"/>
              </a:spcAft>
              <a:buFont typeface="Wingdings" panose="05000000000000000000" pitchFamily="2" charset="2"/>
              <a:buChar char="ü"/>
            </a:pPr>
            <a:r>
              <a:rPr lang="fr-CH" sz="1600" dirty="0">
                <a:solidFill>
                  <a:schemeClr val="tx1"/>
                </a:solidFill>
              </a:rPr>
              <a:t>Opérateur : </a:t>
            </a:r>
            <a:r>
              <a:rPr lang="fr-CH" sz="1600" b="0" dirty="0">
                <a:solidFill>
                  <a:schemeClr val="tx1"/>
                </a:solidFill>
              </a:rPr>
              <a:t>Bpifrance</a:t>
            </a:r>
          </a:p>
          <a:p>
            <a:pPr marL="285750" indent="-285750" algn="just">
              <a:spcAft>
                <a:spcPts val="1700"/>
              </a:spcAft>
              <a:buFont typeface="Wingdings" panose="05000000000000000000" pitchFamily="2" charset="2"/>
              <a:buChar char="ü"/>
            </a:pPr>
            <a:endParaRPr lang="fr-CH" sz="1600" dirty="0">
              <a:solidFill>
                <a:schemeClr val="tx1"/>
              </a:solidFill>
            </a:endParaRPr>
          </a:p>
        </p:txBody>
      </p:sp>
      <p:sp>
        <p:nvSpPr>
          <p:cNvPr id="14" name="Text Placeholder 6">
            <a:extLst>
              <a:ext uri="{FF2B5EF4-FFF2-40B4-BE49-F238E27FC236}">
                <a16:creationId xmlns:a16="http://schemas.microsoft.com/office/drawing/2014/main" xmlns="" id="{33240E99-8DE5-4D02-88D6-1390F582F3B5}"/>
              </a:ext>
            </a:extLst>
          </p:cNvPr>
          <p:cNvSpPr txBox="1">
            <a:spLocks/>
          </p:cNvSpPr>
          <p:nvPr/>
        </p:nvSpPr>
        <p:spPr>
          <a:xfrm>
            <a:off x="4719481" y="5725949"/>
            <a:ext cx="5937308"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algn="r"/>
            <a:r>
              <a:rPr lang="fr-CH" sz="1600" dirty="0"/>
              <a:t>Clôture le 02/03/2022</a:t>
            </a:r>
            <a:br>
              <a:rPr lang="fr-CH" sz="1600" dirty="0"/>
            </a:br>
            <a:r>
              <a:rPr lang="fr-CH" sz="1600" b="0" i="1" dirty="0"/>
              <a:t>L’AAP a vocation à fonctionner par vagues successives</a:t>
            </a:r>
            <a:endParaRPr lang="fr-CH" sz="1600" b="0" dirty="0"/>
          </a:p>
        </p:txBody>
      </p:sp>
      <p:sp>
        <p:nvSpPr>
          <p:cNvPr id="15" name="Text Placeholder 6">
            <a:extLst>
              <a:ext uri="{FF2B5EF4-FFF2-40B4-BE49-F238E27FC236}">
                <a16:creationId xmlns:a16="http://schemas.microsoft.com/office/drawing/2014/main" xmlns="" id="{913B8964-1803-43DB-9C88-5E5AFEF5FBCE}"/>
              </a:ext>
            </a:extLst>
          </p:cNvPr>
          <p:cNvSpPr txBox="1">
            <a:spLocks/>
          </p:cNvSpPr>
          <p:nvPr/>
        </p:nvSpPr>
        <p:spPr>
          <a:xfrm>
            <a:off x="1383050" y="5949718"/>
            <a:ext cx="2871646"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b="0" i="1" u="sng" dirty="0">
                <a:solidFill>
                  <a:srgbClr val="0000A4"/>
                </a:solidFill>
                <a:hlinkClick r:id="rId2"/>
              </a:rPr>
              <a:t>Pour plus d’informations </a:t>
            </a:r>
            <a:endParaRPr lang="fr-CH" b="0" i="1" u="sng" dirty="0">
              <a:solidFill>
                <a:srgbClr val="0000A4"/>
              </a:solidFill>
            </a:endParaRPr>
          </a:p>
        </p:txBody>
      </p:sp>
    </p:spTree>
    <p:extLst>
      <p:ext uri="{BB962C8B-B14F-4D97-AF65-F5344CB8AC3E}">
        <p14:creationId xmlns:p14="http://schemas.microsoft.com/office/powerpoint/2010/main" val="4363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rotWithShape="1">
          <a:blip r:embed="rId2" cstate="print">
            <a:extLst>
              <a:ext uri="{28A0092B-C50C-407E-A947-70E740481C1C}">
                <a14:useLocalDpi xmlns:a14="http://schemas.microsoft.com/office/drawing/2010/main" val="0"/>
              </a:ext>
            </a:extLst>
          </a:blip>
          <a:srcRect t="6593" b="10997"/>
          <a:stretch/>
        </p:blipFill>
        <p:spPr>
          <a:xfrm>
            <a:off x="83507" y="25052"/>
            <a:ext cx="1043836" cy="939452"/>
          </a:xfrm>
          <a:prstGeom prst="rect">
            <a:avLst/>
          </a:prstGeom>
        </p:spPr>
      </p:pic>
      <p:sp>
        <p:nvSpPr>
          <p:cNvPr id="2" name="ZoneTexte 1"/>
          <p:cNvSpPr txBox="1"/>
          <p:nvPr/>
        </p:nvSpPr>
        <p:spPr>
          <a:xfrm>
            <a:off x="0" y="1099751"/>
            <a:ext cx="12192000" cy="5758249"/>
          </a:xfrm>
          <a:prstGeom prst="rect">
            <a:avLst/>
          </a:prstGeom>
          <a:solidFill>
            <a:srgbClr val="000091">
              <a:alpha val="80329"/>
            </a:srgbClr>
          </a:solidFill>
        </p:spPr>
        <p:txBody>
          <a:bodyPr vert="horz" wrap="square" lIns="0" tIns="0" rIns="0" bIns="0" rtlCol="0" anchor="ctr">
            <a:noAutofit/>
          </a:bodyPr>
          <a:lstStyle/>
          <a:p>
            <a:endParaRPr lang="fr-FR" sz="1600" dirty="0">
              <a:solidFill>
                <a:schemeClr val="bg1"/>
              </a:solidFill>
            </a:endParaRPr>
          </a:p>
        </p:txBody>
      </p:sp>
      <p:sp>
        <p:nvSpPr>
          <p:cNvPr id="6" name="Espace réservé de la date 7">
            <a:extLst>
              <a:ext uri="{FF2B5EF4-FFF2-40B4-BE49-F238E27FC236}">
                <a16:creationId xmlns:a16="http://schemas.microsoft.com/office/drawing/2014/main" xmlns="" id="{FD07E466-5E54-4E45-B70F-D606455D69C5}"/>
              </a:ext>
            </a:extLst>
          </p:cNvPr>
          <p:cNvSpPr>
            <a:spLocks noGrp="1"/>
          </p:cNvSpPr>
          <p:nvPr>
            <p:ph type="dt" sz="half" idx="10"/>
          </p:nvPr>
        </p:nvSpPr>
        <p:spPr>
          <a:xfrm>
            <a:off x="8908800" y="6511056"/>
            <a:ext cx="2743200" cy="153888"/>
          </a:xfrm>
        </p:spPr>
        <p:txBody>
          <a:bodyPr/>
          <a:lstStyle/>
          <a:p>
            <a:fld id="{F645986C-7F4F-4DE1-9BFC-E23E173C53DE}" type="datetime1">
              <a:rPr lang="fr-FR" smtClean="0">
                <a:solidFill>
                  <a:schemeClr val="bg1"/>
                </a:solidFill>
              </a:rPr>
              <a:pPr/>
              <a:t>21/01/2022</a:t>
            </a:fld>
            <a:endParaRPr lang="fr-FR" dirty="0">
              <a:solidFill>
                <a:schemeClr val="bg1"/>
              </a:solidFill>
            </a:endParaRPr>
          </a:p>
        </p:txBody>
      </p:sp>
      <p:sp>
        <p:nvSpPr>
          <p:cNvPr id="7" name="Espace réservé du pied de page 2">
            <a:extLst>
              <a:ext uri="{FF2B5EF4-FFF2-40B4-BE49-F238E27FC236}">
                <a16:creationId xmlns:a16="http://schemas.microsoft.com/office/drawing/2014/main" xmlns="" id="{88CC5CBE-C27E-4CDA-B35E-3A97EBF918E6}"/>
              </a:ext>
            </a:extLst>
          </p:cNvPr>
          <p:cNvSpPr>
            <a:spLocks noGrp="1"/>
          </p:cNvSpPr>
          <p:nvPr>
            <p:ph type="ftr" sz="quarter" idx="11"/>
          </p:nvPr>
        </p:nvSpPr>
        <p:spPr>
          <a:xfrm>
            <a:off x="538162" y="6511056"/>
            <a:ext cx="6480000" cy="153888"/>
          </a:xfrm>
        </p:spPr>
        <p:txBody>
          <a:bodyPr/>
          <a:lstStyle/>
          <a:p>
            <a:r>
              <a:rPr lang="fr-FR" dirty="0">
                <a:solidFill>
                  <a:schemeClr val="bg1"/>
                </a:solidFill>
              </a:rPr>
              <a:t>Secrétariat général pour l'investissement - Présentation</a:t>
            </a:r>
          </a:p>
        </p:txBody>
      </p:sp>
      <p:sp>
        <p:nvSpPr>
          <p:cNvPr id="8" name="Espace réservé du texte 1">
            <a:extLst>
              <a:ext uri="{FF2B5EF4-FFF2-40B4-BE49-F238E27FC236}">
                <a16:creationId xmlns:a16="http://schemas.microsoft.com/office/drawing/2014/main" xmlns="" id="{971A7FA7-EFAA-4ABE-B5D1-8BF76AA16AEC}"/>
              </a:ext>
            </a:extLst>
          </p:cNvPr>
          <p:cNvSpPr>
            <a:spLocks noGrp="1"/>
          </p:cNvSpPr>
          <p:nvPr>
            <p:ph type="body" sz="quarter" idx="4294967295"/>
          </p:nvPr>
        </p:nvSpPr>
        <p:spPr>
          <a:xfrm>
            <a:off x="538162" y="2085780"/>
            <a:ext cx="11110913" cy="3786190"/>
          </a:xfrm>
          <a:prstGeom prst="rect">
            <a:avLst/>
          </a:prstGeom>
        </p:spPr>
        <p:txBody>
          <a:bodyPr/>
          <a:lstStyle/>
          <a:p>
            <a:pPr marL="342900" indent="-342900">
              <a:lnSpc>
                <a:spcPct val="200000"/>
              </a:lnSpc>
              <a:buAutoNum type="arabicPeriod"/>
            </a:pPr>
            <a:r>
              <a:rPr lang="fr-FR" sz="3200" dirty="0">
                <a:solidFill>
                  <a:schemeClr val="bg1"/>
                </a:solidFill>
                <a:latin typeface="+mj-lt"/>
              </a:rPr>
              <a:t>AAP et AMI en cours</a:t>
            </a:r>
          </a:p>
          <a:p>
            <a:pPr marL="342900" indent="-342900">
              <a:lnSpc>
                <a:spcPct val="200000"/>
              </a:lnSpc>
              <a:buAutoNum type="arabicPeriod"/>
            </a:pPr>
            <a:r>
              <a:rPr lang="fr-FR" sz="3200" dirty="0">
                <a:solidFill>
                  <a:schemeClr val="bg1"/>
                </a:solidFill>
                <a:latin typeface="+mj-lt"/>
              </a:rPr>
              <a:t> AAP et AMI clôturés</a:t>
            </a:r>
          </a:p>
          <a:p>
            <a:pPr marL="342900" indent="-342900">
              <a:lnSpc>
                <a:spcPct val="200000"/>
              </a:lnSpc>
              <a:buAutoNum type="arabicPeriod"/>
            </a:pPr>
            <a:r>
              <a:rPr lang="fr-FR" sz="3200" dirty="0">
                <a:solidFill>
                  <a:schemeClr val="bg1"/>
                </a:solidFill>
                <a:latin typeface="+mj-lt"/>
              </a:rPr>
              <a:t>AAP et AMI à venir</a:t>
            </a:r>
          </a:p>
        </p:txBody>
      </p:sp>
    </p:spTree>
    <p:extLst>
      <p:ext uri="{BB962C8B-B14F-4D97-AF65-F5344CB8AC3E}">
        <p14:creationId xmlns:p14="http://schemas.microsoft.com/office/powerpoint/2010/main" val="2581927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06575CB5-9653-284F-B5F6-77466C3EE7A3}"/>
              </a:ext>
            </a:extLst>
          </p:cNvPr>
          <p:cNvSpPr txBox="1"/>
          <p:nvPr/>
        </p:nvSpPr>
        <p:spPr>
          <a:xfrm>
            <a:off x="0" y="1099751"/>
            <a:ext cx="12192000" cy="5758249"/>
          </a:xfrm>
          <a:prstGeom prst="rect">
            <a:avLst/>
          </a:prstGeom>
          <a:solidFill>
            <a:srgbClr val="E1000B">
              <a:alpha val="50000"/>
            </a:srgbClr>
          </a:solidFill>
        </p:spPr>
        <p:txBody>
          <a:bodyPr vert="horz" wrap="square" lIns="0" tIns="0" rIns="0" bIns="0" rtlCol="0" anchor="ctr">
            <a:noAutofit/>
          </a:bodyPr>
          <a:lstStyle/>
          <a:p>
            <a:endParaRPr lang="fr-FR" sz="1600" dirty="0">
              <a:solidFill>
                <a:schemeClr val="bg1"/>
              </a:solidFill>
            </a:endParaRPr>
          </a:p>
        </p:txBody>
      </p:sp>
      <p:pic>
        <p:nvPicPr>
          <p:cNvPr id="12" name="Image 11"/>
          <p:cNvPicPr>
            <a:picLocks noChangeAspect="1"/>
          </p:cNvPicPr>
          <p:nvPr/>
        </p:nvPicPr>
        <p:blipFill rotWithShape="1">
          <a:blip r:embed="rId2" cstate="print">
            <a:extLst>
              <a:ext uri="{28A0092B-C50C-407E-A947-70E740481C1C}">
                <a14:useLocalDpi xmlns:a14="http://schemas.microsoft.com/office/drawing/2010/main" val="0"/>
              </a:ext>
            </a:extLst>
          </a:blip>
          <a:srcRect t="6593" b="10997"/>
          <a:stretch/>
        </p:blipFill>
        <p:spPr>
          <a:xfrm>
            <a:off x="0" y="2134"/>
            <a:ext cx="1043836" cy="939452"/>
          </a:xfrm>
          <a:prstGeom prst="rect">
            <a:avLst/>
          </a:prstGeom>
        </p:spPr>
      </p:pic>
      <p:sp>
        <p:nvSpPr>
          <p:cNvPr id="14" name="Espace réservé du texte 1">
            <a:extLst>
              <a:ext uri="{FF2B5EF4-FFF2-40B4-BE49-F238E27FC236}">
                <a16:creationId xmlns:a16="http://schemas.microsoft.com/office/drawing/2014/main" xmlns="" id="{971A7FA7-EFAA-4ABE-B5D1-8BF76AA16AEC}"/>
              </a:ext>
            </a:extLst>
          </p:cNvPr>
          <p:cNvSpPr>
            <a:spLocks noGrp="1"/>
          </p:cNvSpPr>
          <p:nvPr>
            <p:ph type="body" sz="quarter" idx="4294967295"/>
          </p:nvPr>
        </p:nvSpPr>
        <p:spPr>
          <a:xfrm>
            <a:off x="542924" y="2533648"/>
            <a:ext cx="11110913" cy="3786190"/>
          </a:xfrm>
          <a:prstGeom prst="rect">
            <a:avLst/>
          </a:prstGeom>
        </p:spPr>
        <p:txBody>
          <a:bodyPr/>
          <a:lstStyle/>
          <a:p>
            <a:r>
              <a:rPr lang="fr-FR" sz="4000" dirty="0">
                <a:solidFill>
                  <a:schemeClr val="bg1"/>
                </a:solidFill>
                <a:latin typeface="+mj-lt"/>
              </a:rPr>
              <a:t>Éduction, formation, jeunesse et culture</a:t>
            </a:r>
            <a:endParaRPr lang="fr-FR" sz="4000" b="0" dirty="0">
              <a:solidFill>
                <a:schemeClr val="bg1"/>
              </a:solidFill>
              <a:latin typeface="+mj-lt"/>
            </a:endParaRPr>
          </a:p>
        </p:txBody>
      </p:sp>
      <p:sp>
        <p:nvSpPr>
          <p:cNvPr id="2" name="ZoneTexte 1">
            <a:extLst>
              <a:ext uri="{FF2B5EF4-FFF2-40B4-BE49-F238E27FC236}">
                <a16:creationId xmlns:a16="http://schemas.microsoft.com/office/drawing/2014/main" xmlns="" id="{C745B9A3-77E9-834E-B8CB-CE06D4AFA51E}"/>
              </a:ext>
            </a:extLst>
          </p:cNvPr>
          <p:cNvSpPr txBox="1"/>
          <p:nvPr/>
        </p:nvSpPr>
        <p:spPr>
          <a:xfrm>
            <a:off x="11335407" y="520262"/>
            <a:ext cx="0" cy="0"/>
          </a:xfrm>
          <a:prstGeom prst="rect">
            <a:avLst/>
          </a:prstGeom>
          <a:solidFill>
            <a:srgbClr val="8A9BD2"/>
          </a:solidFill>
        </p:spPr>
        <p:txBody>
          <a:bodyPr vert="horz" wrap="none" lIns="0" tIns="0" rIns="0" bIns="0" rtlCol="0" anchor="ctr">
            <a:noAutofit/>
          </a:bodyPr>
          <a:lstStyle/>
          <a:p>
            <a:endParaRPr lang="fr-FR" sz="1600" dirty="0">
              <a:solidFill>
                <a:schemeClr val="bg1"/>
              </a:solidFill>
            </a:endParaRPr>
          </a:p>
        </p:txBody>
      </p:sp>
    </p:spTree>
    <p:extLst>
      <p:ext uri="{BB962C8B-B14F-4D97-AF65-F5344CB8AC3E}">
        <p14:creationId xmlns:p14="http://schemas.microsoft.com/office/powerpoint/2010/main" val="2484617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0485968-5D7C-4F74-851B-5B8CD477E46F}"/>
              </a:ext>
            </a:extLst>
          </p:cNvPr>
          <p:cNvSpPr>
            <a:spLocks noGrp="1"/>
          </p:cNvSpPr>
          <p:nvPr>
            <p:ph type="title"/>
          </p:nvPr>
        </p:nvSpPr>
        <p:spPr>
          <a:xfrm>
            <a:off x="540000" y="540001"/>
            <a:ext cx="8961352" cy="802978"/>
          </a:xfrm>
        </p:spPr>
        <p:txBody>
          <a:bodyPr/>
          <a:lstStyle/>
          <a:p>
            <a:r>
              <a:rPr lang="fr-FR" dirty="0"/>
              <a:t>Éduction, formation, jeunesse et culture</a:t>
            </a:r>
          </a:p>
        </p:txBody>
      </p:sp>
      <p:sp>
        <p:nvSpPr>
          <p:cNvPr id="3" name="Espace réservé du pied de page 2">
            <a:extLst>
              <a:ext uri="{FF2B5EF4-FFF2-40B4-BE49-F238E27FC236}">
                <a16:creationId xmlns:a16="http://schemas.microsoft.com/office/drawing/2014/main" xmlns="" id="{A0259B17-C810-44E7-A83F-3396C28C36A7}"/>
              </a:ext>
            </a:extLst>
          </p:cNvPr>
          <p:cNvSpPr>
            <a:spLocks noGrp="1"/>
          </p:cNvSpPr>
          <p:nvPr>
            <p:ph type="ftr" sz="quarter" idx="11"/>
          </p:nvPr>
        </p:nvSpPr>
        <p:spPr/>
        <p:txBody>
          <a:bodyPr/>
          <a:lstStyle/>
          <a:p>
            <a:r>
              <a:rPr lang="fr-FR"/>
              <a:t>Secrétariat général pour l'investissement - Présentation</a:t>
            </a:r>
          </a:p>
        </p:txBody>
      </p:sp>
      <p:sp>
        <p:nvSpPr>
          <p:cNvPr id="4" name="Espace réservé du numéro de diapositive 3">
            <a:extLst>
              <a:ext uri="{FF2B5EF4-FFF2-40B4-BE49-F238E27FC236}">
                <a16:creationId xmlns:a16="http://schemas.microsoft.com/office/drawing/2014/main" xmlns="" id="{DDBE8177-D064-4E11-9B2B-BC06D656A156}"/>
              </a:ext>
            </a:extLst>
          </p:cNvPr>
          <p:cNvSpPr>
            <a:spLocks noGrp="1"/>
          </p:cNvSpPr>
          <p:nvPr>
            <p:ph type="sldNum" sz="quarter" idx="12"/>
          </p:nvPr>
        </p:nvSpPr>
        <p:spPr/>
        <p:txBody>
          <a:bodyPr/>
          <a:lstStyle/>
          <a:p>
            <a:fld id="{6C02D038-4989-45BB-AD16-38E0E231338A}" type="slidenum">
              <a:rPr lang="fr-FR" smtClean="0"/>
              <a:t>21</a:t>
            </a:fld>
            <a:endParaRPr lang="fr-FR"/>
          </a:p>
        </p:txBody>
      </p:sp>
      <p:sp>
        <p:nvSpPr>
          <p:cNvPr id="10" name="Text Placeholder 6">
            <a:extLst>
              <a:ext uri="{FF2B5EF4-FFF2-40B4-BE49-F238E27FC236}">
                <a16:creationId xmlns:a16="http://schemas.microsoft.com/office/drawing/2014/main" xmlns="" id="{AACC26BB-539D-4FA9-9468-C1DD541E50FA}"/>
              </a:ext>
            </a:extLst>
          </p:cNvPr>
          <p:cNvSpPr txBox="1">
            <a:spLocks/>
          </p:cNvSpPr>
          <p:nvPr/>
        </p:nvSpPr>
        <p:spPr>
          <a:xfrm>
            <a:off x="1078799" y="2469599"/>
            <a:ext cx="6480000" cy="38484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buFont typeface="Wingdings" panose="05000000000000000000" pitchFamily="2" charset="2"/>
              <a:buChar char="ü"/>
            </a:pPr>
            <a:endParaRPr lang="fr-CH" dirty="0"/>
          </a:p>
        </p:txBody>
      </p:sp>
      <p:sp>
        <p:nvSpPr>
          <p:cNvPr id="8" name="Text Placeholder 6">
            <a:extLst>
              <a:ext uri="{FF2B5EF4-FFF2-40B4-BE49-F238E27FC236}">
                <a16:creationId xmlns:a16="http://schemas.microsoft.com/office/drawing/2014/main" xmlns="" id="{8C013262-4BA4-467C-BEDD-FE68FD382C42}"/>
              </a:ext>
            </a:extLst>
          </p:cNvPr>
          <p:cNvSpPr txBox="1">
            <a:spLocks/>
          </p:cNvSpPr>
          <p:nvPr/>
        </p:nvSpPr>
        <p:spPr>
          <a:xfrm>
            <a:off x="804479" y="1380392"/>
            <a:ext cx="10762682" cy="426975"/>
          </a:xfrm>
          <a:prstGeom prst="rect">
            <a:avLst/>
          </a:prstGeom>
          <a:solidFill>
            <a:srgbClr val="339933">
              <a:alpha val="50000"/>
            </a:srgbClr>
          </a:solidFill>
        </p:spPr>
        <p:txBody>
          <a:bodyPr vert="horz" lIns="180000" tIns="0" rIns="0" bIns="0" rtlCol="0" anchor="ctr">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750" dirty="0">
                <a:solidFill>
                  <a:schemeClr val="bg1"/>
                </a:solidFill>
              </a:rPr>
              <a:t>AMI «Compétences et métiers d’avenir »</a:t>
            </a:r>
          </a:p>
        </p:txBody>
      </p:sp>
      <p:sp>
        <p:nvSpPr>
          <p:cNvPr id="9" name="Text Placeholder 6">
            <a:extLst>
              <a:ext uri="{FF2B5EF4-FFF2-40B4-BE49-F238E27FC236}">
                <a16:creationId xmlns:a16="http://schemas.microsoft.com/office/drawing/2014/main" xmlns="" id="{67EE7BA6-BC93-46BA-B2FC-ECE18B96A0C7}"/>
              </a:ext>
            </a:extLst>
          </p:cNvPr>
          <p:cNvSpPr txBox="1">
            <a:spLocks/>
          </p:cNvSpPr>
          <p:nvPr/>
        </p:nvSpPr>
        <p:spPr>
          <a:xfrm>
            <a:off x="1374719" y="2864198"/>
            <a:ext cx="7041311" cy="19663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buFont typeface="Wingdings" panose="05000000000000000000" pitchFamily="2" charset="2"/>
              <a:buChar char="ü"/>
            </a:pPr>
            <a:r>
              <a:rPr lang="fr-CH" sz="1600" dirty="0">
                <a:solidFill>
                  <a:schemeClr val="tx1"/>
                </a:solidFill>
              </a:rPr>
              <a:t>Objectif : </a:t>
            </a:r>
            <a:r>
              <a:rPr lang="fr-CH" sz="1600" b="0" dirty="0">
                <a:solidFill>
                  <a:schemeClr val="tx1"/>
                </a:solidFill>
              </a:rPr>
              <a:t>soutenir des travaux d’innovation, permettant de développer ou d’améliorer les composants et systèmes liés à la production, au transport et aux usages de l’hydrogène. </a:t>
            </a:r>
          </a:p>
          <a:p>
            <a:pPr marL="285750" indent="-285750" algn="just">
              <a:buFont typeface="Wingdings" panose="05000000000000000000" pitchFamily="2" charset="2"/>
              <a:buChar char="ü"/>
            </a:pPr>
            <a:r>
              <a:rPr lang="fr-CH" sz="1600" dirty="0">
                <a:solidFill>
                  <a:schemeClr val="tx1"/>
                </a:solidFill>
              </a:rPr>
              <a:t>Porteurs de projets : </a:t>
            </a:r>
            <a:r>
              <a:rPr lang="fr-CH" sz="1600" b="0" dirty="0">
                <a:solidFill>
                  <a:schemeClr val="tx1"/>
                </a:solidFill>
              </a:rPr>
              <a:t>entreprises seules ou en collaboration, notamment avec des laboratoires de recherches (non obligatoire). </a:t>
            </a:r>
          </a:p>
          <a:p>
            <a:pPr marL="285750" indent="-285750" algn="just">
              <a:buFont typeface="Wingdings" panose="05000000000000000000" pitchFamily="2" charset="2"/>
              <a:buChar char="ü"/>
            </a:pPr>
            <a:r>
              <a:rPr lang="fr-CH" sz="1600" dirty="0">
                <a:solidFill>
                  <a:schemeClr val="tx1"/>
                </a:solidFill>
              </a:rPr>
              <a:t>Opérateur : </a:t>
            </a:r>
            <a:r>
              <a:rPr lang="fr-CH" sz="1600" b="0" dirty="0">
                <a:solidFill>
                  <a:schemeClr val="tx1"/>
                </a:solidFill>
              </a:rPr>
              <a:t>ADEME</a:t>
            </a:r>
          </a:p>
          <a:p>
            <a:pPr marL="285750" indent="-285750" algn="just">
              <a:buFont typeface="Wingdings" panose="05000000000000000000" pitchFamily="2" charset="2"/>
              <a:buChar char="ü"/>
            </a:pPr>
            <a:endParaRPr lang="fr-CH" sz="1600" dirty="0">
              <a:solidFill>
                <a:schemeClr val="tx1"/>
              </a:solidFill>
            </a:endParaRPr>
          </a:p>
        </p:txBody>
      </p:sp>
      <p:sp>
        <p:nvSpPr>
          <p:cNvPr id="12" name="Text Placeholder 6">
            <a:extLst>
              <a:ext uri="{FF2B5EF4-FFF2-40B4-BE49-F238E27FC236}">
                <a16:creationId xmlns:a16="http://schemas.microsoft.com/office/drawing/2014/main" xmlns="" id="{9A801C67-27D2-41CA-9BA7-03C5B8095DAF}"/>
              </a:ext>
            </a:extLst>
          </p:cNvPr>
          <p:cNvSpPr txBox="1">
            <a:spLocks/>
          </p:cNvSpPr>
          <p:nvPr/>
        </p:nvSpPr>
        <p:spPr>
          <a:xfrm>
            <a:off x="1151299" y="5449728"/>
            <a:ext cx="9494507"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600" dirty="0"/>
              <a:t>Clôture le 31/12/2022</a:t>
            </a:r>
          </a:p>
        </p:txBody>
      </p:sp>
      <p:sp>
        <p:nvSpPr>
          <p:cNvPr id="11" name="Rectangle 10">
            <a:extLst>
              <a:ext uri="{FF2B5EF4-FFF2-40B4-BE49-F238E27FC236}">
                <a16:creationId xmlns:a16="http://schemas.microsoft.com/office/drawing/2014/main" xmlns="" id="{76FCEF22-4B6C-4542-8151-77E2E963BCCD}"/>
              </a:ext>
            </a:extLst>
          </p:cNvPr>
          <p:cNvSpPr/>
          <p:nvPr/>
        </p:nvSpPr>
        <p:spPr>
          <a:xfrm>
            <a:off x="804478" y="1807367"/>
            <a:ext cx="10762681" cy="419710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Text Placeholder 6">
            <a:extLst>
              <a:ext uri="{FF2B5EF4-FFF2-40B4-BE49-F238E27FC236}">
                <a16:creationId xmlns:a16="http://schemas.microsoft.com/office/drawing/2014/main" xmlns="" id="{812A0046-C05F-486C-AC67-0A4FB010EA83}"/>
              </a:ext>
            </a:extLst>
          </p:cNvPr>
          <p:cNvSpPr txBox="1">
            <a:spLocks/>
          </p:cNvSpPr>
          <p:nvPr/>
        </p:nvSpPr>
        <p:spPr>
          <a:xfrm>
            <a:off x="1271848" y="1974349"/>
            <a:ext cx="9672959" cy="356333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spcAft>
                <a:spcPts val="1700"/>
              </a:spcAft>
              <a:buFont typeface="Wingdings" panose="05000000000000000000" pitchFamily="2" charset="2"/>
              <a:buChar char="ü"/>
            </a:pPr>
            <a:r>
              <a:rPr lang="fr-CH" sz="1600" dirty="0">
                <a:solidFill>
                  <a:schemeClr val="tx1"/>
                </a:solidFill>
              </a:rPr>
              <a:t>Objectif : </a:t>
            </a:r>
            <a:r>
              <a:rPr lang="fr-CH" sz="1600" b="0" dirty="0">
                <a:solidFill>
                  <a:schemeClr val="tx1"/>
                </a:solidFill>
              </a:rPr>
              <a:t>répondre aux besoins des entreprises en matière de compétences nouvelles pour les métiers d’avenir afin de s’inscrire dans la stratégie France 2030. Il s’agira de (1) : identifier les diagnostics de besoin en compétences et en formation et (2) : financer les projets les plus adaptés aux besoins de demain. </a:t>
            </a:r>
          </a:p>
          <a:p>
            <a:pPr marL="285750" indent="-285750" algn="just">
              <a:spcAft>
                <a:spcPts val="1700"/>
              </a:spcAft>
              <a:buFont typeface="Wingdings" panose="05000000000000000000" pitchFamily="2" charset="2"/>
              <a:buChar char="ü"/>
            </a:pPr>
            <a:r>
              <a:rPr lang="fr-CH" sz="1600" dirty="0">
                <a:solidFill>
                  <a:schemeClr val="tx1"/>
                </a:solidFill>
              </a:rPr>
              <a:t>Projets attendus : </a:t>
            </a:r>
            <a:r>
              <a:rPr lang="fr-CH" sz="1600" b="0" dirty="0">
                <a:solidFill>
                  <a:schemeClr val="tx1"/>
                </a:solidFill>
              </a:rPr>
              <a:t>2 catégories : </a:t>
            </a:r>
            <a:r>
              <a:rPr lang="fr-CH" sz="1600" b="0" dirty="0">
                <a:solidFill>
                  <a:schemeClr val="accent1">
                    <a:lumMod val="60000"/>
                    <a:lumOff val="40000"/>
                  </a:schemeClr>
                </a:solidFill>
              </a:rPr>
              <a:t>diagnostics</a:t>
            </a:r>
            <a:r>
              <a:rPr lang="fr-CH" sz="1600" b="0" dirty="0">
                <a:solidFill>
                  <a:schemeClr val="tx1"/>
                </a:solidFill>
              </a:rPr>
              <a:t> ou </a:t>
            </a:r>
            <a:r>
              <a:rPr lang="fr-CH" sz="1600" b="0" dirty="0">
                <a:solidFill>
                  <a:schemeClr val="accent1">
                    <a:lumMod val="60000"/>
                    <a:lumOff val="40000"/>
                  </a:schemeClr>
                </a:solidFill>
              </a:rPr>
              <a:t>dispositifs de formation </a:t>
            </a:r>
            <a:r>
              <a:rPr lang="fr-CH" sz="1600" b="0" dirty="0">
                <a:solidFill>
                  <a:schemeClr val="tx1"/>
                </a:solidFill>
              </a:rPr>
              <a:t>: i) enseignement supérieur ii) enseignement scolaire ou formation continue </a:t>
            </a:r>
          </a:p>
          <a:p>
            <a:pPr marL="285750" indent="-285750" algn="just">
              <a:spcAft>
                <a:spcPts val="1700"/>
              </a:spcAft>
              <a:buFont typeface="Wingdings" panose="05000000000000000000" pitchFamily="2" charset="2"/>
              <a:buChar char="ü"/>
            </a:pPr>
            <a:r>
              <a:rPr lang="fr-CH" sz="1600" dirty="0">
                <a:solidFill>
                  <a:schemeClr val="tx1"/>
                </a:solidFill>
              </a:rPr>
              <a:t>Porteurs de projets : </a:t>
            </a:r>
            <a:r>
              <a:rPr lang="fr-CH" sz="1600" b="0" dirty="0">
                <a:solidFill>
                  <a:schemeClr val="tx1"/>
                </a:solidFill>
              </a:rPr>
              <a:t>Consortium associant a minima une entreprise, un organisme de formation ou d’accompagnement, un donneur d’ordre public </a:t>
            </a:r>
            <a:r>
              <a:rPr lang="fr-FR" sz="1600" b="0" dirty="0">
                <a:solidFill>
                  <a:schemeClr val="tx1"/>
                </a:solidFill>
              </a:rPr>
              <a:t>dans l’achat de formation continue des chercheurs d’emploi (conseils régionaux, Pôle emploi, OPCO).</a:t>
            </a:r>
            <a:endParaRPr lang="fr-CH" sz="1600" b="0" dirty="0">
              <a:solidFill>
                <a:schemeClr val="tx1"/>
              </a:solidFill>
            </a:endParaRPr>
          </a:p>
          <a:p>
            <a:pPr marL="285750" indent="-285750" algn="just">
              <a:spcAft>
                <a:spcPts val="1700"/>
              </a:spcAft>
              <a:buFont typeface="Wingdings" panose="05000000000000000000" pitchFamily="2" charset="2"/>
              <a:buChar char="ü"/>
            </a:pPr>
            <a:r>
              <a:rPr lang="fr-CH" sz="1600" dirty="0">
                <a:solidFill>
                  <a:schemeClr val="tx1"/>
                </a:solidFill>
              </a:rPr>
              <a:t>Opérateur : </a:t>
            </a:r>
            <a:r>
              <a:rPr lang="fr-FR" sz="1600" b="0" dirty="0">
                <a:solidFill>
                  <a:schemeClr val="tx1"/>
                </a:solidFill>
              </a:rPr>
              <a:t>Agence nationale de la recherche </a:t>
            </a:r>
            <a:r>
              <a:rPr lang="fr-CH" sz="1600" b="0" dirty="0">
                <a:solidFill>
                  <a:schemeClr val="tx1"/>
                </a:solidFill>
              </a:rPr>
              <a:t> et Caisse des dépôts </a:t>
            </a:r>
          </a:p>
        </p:txBody>
      </p:sp>
      <p:sp>
        <p:nvSpPr>
          <p:cNvPr id="14" name="Text Placeholder 6">
            <a:extLst>
              <a:ext uri="{FF2B5EF4-FFF2-40B4-BE49-F238E27FC236}">
                <a16:creationId xmlns:a16="http://schemas.microsoft.com/office/drawing/2014/main" xmlns="" id="{5DFEB013-6386-46D8-9BA4-FF2E2090B211}"/>
              </a:ext>
            </a:extLst>
          </p:cNvPr>
          <p:cNvSpPr txBox="1">
            <a:spLocks/>
          </p:cNvSpPr>
          <p:nvPr/>
        </p:nvSpPr>
        <p:spPr>
          <a:xfrm>
            <a:off x="7539343" y="5044502"/>
            <a:ext cx="3611091" cy="107782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algn="r"/>
            <a:r>
              <a:rPr lang="fr-CH" sz="1600" b="0" i="1" dirty="0"/>
              <a:t>Relève 1 : 24/02/2022</a:t>
            </a:r>
            <a:br>
              <a:rPr lang="fr-CH" sz="1600" b="0" i="1" dirty="0"/>
            </a:br>
            <a:r>
              <a:rPr lang="fr-CH" sz="1600" b="0" i="1" dirty="0"/>
              <a:t>Relève 2 :05/07/2022 </a:t>
            </a:r>
            <a:r>
              <a:rPr lang="fr-CH" sz="1600" dirty="0"/>
              <a:t/>
            </a:r>
            <a:br>
              <a:rPr lang="fr-CH" sz="1600" dirty="0"/>
            </a:br>
            <a:r>
              <a:rPr lang="fr-CH" sz="1600" dirty="0"/>
              <a:t>Clôture finale :</a:t>
            </a:r>
          </a:p>
        </p:txBody>
      </p:sp>
      <p:sp>
        <p:nvSpPr>
          <p:cNvPr id="15" name="Text Placeholder 6">
            <a:extLst>
              <a:ext uri="{FF2B5EF4-FFF2-40B4-BE49-F238E27FC236}">
                <a16:creationId xmlns:a16="http://schemas.microsoft.com/office/drawing/2014/main" xmlns="" id="{7321A41F-131A-4F1C-925A-6406805A09BE}"/>
              </a:ext>
            </a:extLst>
          </p:cNvPr>
          <p:cNvSpPr txBox="1">
            <a:spLocks/>
          </p:cNvSpPr>
          <p:nvPr/>
        </p:nvSpPr>
        <p:spPr>
          <a:xfrm>
            <a:off x="1546194" y="5573665"/>
            <a:ext cx="2591469"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b="0" i="1" u="sng" dirty="0">
                <a:solidFill>
                  <a:srgbClr val="0000A4"/>
                </a:solidFill>
                <a:hlinkClick r:id="rId2"/>
              </a:rPr>
              <a:t>Pour plus d’informations </a:t>
            </a:r>
            <a:endParaRPr lang="fr-CH" b="0" i="1" u="sng" dirty="0">
              <a:solidFill>
                <a:srgbClr val="0000A4"/>
              </a:solidFill>
            </a:endParaRPr>
          </a:p>
        </p:txBody>
      </p:sp>
      <p:sp>
        <p:nvSpPr>
          <p:cNvPr id="17" name="Rectangle 10">
            <a:extLst>
              <a:ext uri="{FF2B5EF4-FFF2-40B4-BE49-F238E27FC236}">
                <a16:creationId xmlns:a16="http://schemas.microsoft.com/office/drawing/2014/main" xmlns="" id="{FE4AD1F8-C6A4-43AC-89B6-A0CAC54D53F3}"/>
              </a:ext>
            </a:extLst>
          </p:cNvPr>
          <p:cNvSpPr/>
          <p:nvPr/>
        </p:nvSpPr>
        <p:spPr>
          <a:xfrm rot="2263992">
            <a:off x="8162790" y="880997"/>
            <a:ext cx="4730735" cy="674896"/>
          </a:xfrm>
          <a:custGeom>
            <a:avLst/>
            <a:gdLst>
              <a:gd name="connsiteX0" fmla="*/ 0 w 3768966"/>
              <a:gd name="connsiteY0" fmla="*/ 0 h 600501"/>
              <a:gd name="connsiteX1" fmla="*/ 3768966 w 3768966"/>
              <a:gd name="connsiteY1" fmla="*/ 0 h 600501"/>
              <a:gd name="connsiteX2" fmla="*/ 3768966 w 3768966"/>
              <a:gd name="connsiteY2" fmla="*/ 600501 h 600501"/>
              <a:gd name="connsiteX3" fmla="*/ 0 w 3768966"/>
              <a:gd name="connsiteY3" fmla="*/ 600501 h 600501"/>
              <a:gd name="connsiteX4" fmla="*/ 0 w 3768966"/>
              <a:gd name="connsiteY4" fmla="*/ 0 h 600501"/>
              <a:gd name="connsiteX0" fmla="*/ 554042 w 4323008"/>
              <a:gd name="connsiteY0" fmla="*/ 0 h 600501"/>
              <a:gd name="connsiteX1" fmla="*/ 4323008 w 4323008"/>
              <a:gd name="connsiteY1" fmla="*/ 0 h 600501"/>
              <a:gd name="connsiteX2" fmla="*/ 4323008 w 4323008"/>
              <a:gd name="connsiteY2" fmla="*/ 600501 h 600501"/>
              <a:gd name="connsiteX3" fmla="*/ 0 w 4323008"/>
              <a:gd name="connsiteY3" fmla="*/ 452892 h 600501"/>
              <a:gd name="connsiteX4" fmla="*/ 554042 w 4323008"/>
              <a:gd name="connsiteY4" fmla="*/ 0 h 600501"/>
              <a:gd name="connsiteX0" fmla="*/ 554042 w 4636859"/>
              <a:gd name="connsiteY0" fmla="*/ 0 h 723452"/>
              <a:gd name="connsiteX1" fmla="*/ 4323008 w 4636859"/>
              <a:gd name="connsiteY1" fmla="*/ 0 h 723452"/>
              <a:gd name="connsiteX2" fmla="*/ 4636859 w 4636859"/>
              <a:gd name="connsiteY2" fmla="*/ 723452 h 723452"/>
              <a:gd name="connsiteX3" fmla="*/ 0 w 4636859"/>
              <a:gd name="connsiteY3" fmla="*/ 452892 h 723452"/>
              <a:gd name="connsiteX4" fmla="*/ 554042 w 4636859"/>
              <a:gd name="connsiteY4" fmla="*/ 0 h 723452"/>
              <a:gd name="connsiteX0" fmla="*/ 554042 w 4636859"/>
              <a:gd name="connsiteY0" fmla="*/ 21921 h 745373"/>
              <a:gd name="connsiteX1" fmla="*/ 4101923 w 4636859"/>
              <a:gd name="connsiteY1" fmla="*/ 0 h 745373"/>
              <a:gd name="connsiteX2" fmla="*/ 4636859 w 4636859"/>
              <a:gd name="connsiteY2" fmla="*/ 745373 h 745373"/>
              <a:gd name="connsiteX3" fmla="*/ 0 w 4636859"/>
              <a:gd name="connsiteY3" fmla="*/ 474813 h 745373"/>
              <a:gd name="connsiteX4" fmla="*/ 554042 w 4636859"/>
              <a:gd name="connsiteY4" fmla="*/ 21921 h 745373"/>
              <a:gd name="connsiteX0" fmla="*/ 686436 w 4769253"/>
              <a:gd name="connsiteY0" fmla="*/ 21921 h 745373"/>
              <a:gd name="connsiteX1" fmla="*/ 4234317 w 4769253"/>
              <a:gd name="connsiteY1" fmla="*/ 0 h 745373"/>
              <a:gd name="connsiteX2" fmla="*/ 4769253 w 4769253"/>
              <a:gd name="connsiteY2" fmla="*/ 745373 h 745373"/>
              <a:gd name="connsiteX3" fmla="*/ 0 w 4769253"/>
              <a:gd name="connsiteY3" fmla="*/ 661088 h 745373"/>
              <a:gd name="connsiteX4" fmla="*/ 686436 w 4769253"/>
              <a:gd name="connsiteY4" fmla="*/ 21921 h 745373"/>
              <a:gd name="connsiteX0" fmla="*/ 686436 w 4769253"/>
              <a:gd name="connsiteY0" fmla="*/ 31819 h 755271"/>
              <a:gd name="connsiteX1" fmla="*/ 4246238 w 4769253"/>
              <a:gd name="connsiteY1" fmla="*/ 0 h 755271"/>
              <a:gd name="connsiteX2" fmla="*/ 4769253 w 4769253"/>
              <a:gd name="connsiteY2" fmla="*/ 755271 h 755271"/>
              <a:gd name="connsiteX3" fmla="*/ 0 w 4769253"/>
              <a:gd name="connsiteY3" fmla="*/ 670986 h 755271"/>
              <a:gd name="connsiteX4" fmla="*/ 686436 w 4769253"/>
              <a:gd name="connsiteY4" fmla="*/ 31819 h 755271"/>
              <a:gd name="connsiteX0" fmla="*/ 695230 w 4778047"/>
              <a:gd name="connsiteY0" fmla="*/ 31819 h 755271"/>
              <a:gd name="connsiteX1" fmla="*/ 4255032 w 4778047"/>
              <a:gd name="connsiteY1" fmla="*/ 0 h 755271"/>
              <a:gd name="connsiteX2" fmla="*/ 4778047 w 4778047"/>
              <a:gd name="connsiteY2" fmla="*/ 755271 h 755271"/>
              <a:gd name="connsiteX3" fmla="*/ 0 w 4778047"/>
              <a:gd name="connsiteY3" fmla="*/ 669590 h 755271"/>
              <a:gd name="connsiteX4" fmla="*/ 695230 w 4778047"/>
              <a:gd name="connsiteY4" fmla="*/ 31819 h 755271"/>
              <a:gd name="connsiteX0" fmla="*/ 724123 w 4778047"/>
              <a:gd name="connsiteY0" fmla="*/ 51323 h 755271"/>
              <a:gd name="connsiteX1" fmla="*/ 4255032 w 4778047"/>
              <a:gd name="connsiteY1" fmla="*/ 0 h 755271"/>
              <a:gd name="connsiteX2" fmla="*/ 4778047 w 4778047"/>
              <a:gd name="connsiteY2" fmla="*/ 755271 h 755271"/>
              <a:gd name="connsiteX3" fmla="*/ 0 w 4778047"/>
              <a:gd name="connsiteY3" fmla="*/ 669590 h 755271"/>
              <a:gd name="connsiteX4" fmla="*/ 724123 w 4778047"/>
              <a:gd name="connsiteY4" fmla="*/ 51323 h 755271"/>
              <a:gd name="connsiteX0" fmla="*/ 724123 w 4778047"/>
              <a:gd name="connsiteY0" fmla="*/ 51323 h 755271"/>
              <a:gd name="connsiteX1" fmla="*/ 4255032 w 4778047"/>
              <a:gd name="connsiteY1" fmla="*/ 0 h 755271"/>
              <a:gd name="connsiteX2" fmla="*/ 4778047 w 4778047"/>
              <a:gd name="connsiteY2" fmla="*/ 755271 h 755271"/>
              <a:gd name="connsiteX3" fmla="*/ 0 w 4778047"/>
              <a:gd name="connsiteY3" fmla="*/ 669591 h 755271"/>
              <a:gd name="connsiteX4" fmla="*/ 724123 w 4778047"/>
              <a:gd name="connsiteY4" fmla="*/ 51323 h 755271"/>
              <a:gd name="connsiteX0" fmla="*/ 724123 w 4778047"/>
              <a:gd name="connsiteY0" fmla="*/ 51323 h 755271"/>
              <a:gd name="connsiteX1" fmla="*/ 4255032 w 4778047"/>
              <a:gd name="connsiteY1" fmla="*/ 0 h 755271"/>
              <a:gd name="connsiteX2" fmla="*/ 4778047 w 4778047"/>
              <a:gd name="connsiteY2" fmla="*/ 755271 h 755271"/>
              <a:gd name="connsiteX3" fmla="*/ 0 w 4778047"/>
              <a:gd name="connsiteY3" fmla="*/ 669591 h 755271"/>
              <a:gd name="connsiteX4" fmla="*/ 724123 w 4778047"/>
              <a:gd name="connsiteY4" fmla="*/ 51323 h 755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8047" h="755271">
                <a:moveTo>
                  <a:pt x="724123" y="51323"/>
                </a:moveTo>
                <a:lnTo>
                  <a:pt x="4255032" y="0"/>
                </a:lnTo>
                <a:lnTo>
                  <a:pt x="4778047" y="755271"/>
                </a:lnTo>
                <a:lnTo>
                  <a:pt x="0" y="669591"/>
                </a:lnTo>
                <a:lnTo>
                  <a:pt x="724123" y="51323"/>
                </a:lnTo>
                <a:close/>
              </a:path>
            </a:pathLst>
          </a:custGeom>
          <a:solidFill>
            <a:srgbClr val="C0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b="1" dirty="0"/>
              <a:t>NOUVEAU</a:t>
            </a:r>
          </a:p>
        </p:txBody>
      </p:sp>
      <p:sp>
        <p:nvSpPr>
          <p:cNvPr id="18" name="Text Placeholder 6">
            <a:extLst>
              <a:ext uri="{FF2B5EF4-FFF2-40B4-BE49-F238E27FC236}">
                <a16:creationId xmlns:a16="http://schemas.microsoft.com/office/drawing/2014/main" xmlns="" id="{C47EEE0B-5C09-45C8-AACD-E8C033CE0179}"/>
              </a:ext>
            </a:extLst>
          </p:cNvPr>
          <p:cNvSpPr>
            <a:spLocks noGrp="1"/>
          </p:cNvSpPr>
          <p:nvPr>
            <p:ph type="body" sz="quarter" idx="14"/>
          </p:nvPr>
        </p:nvSpPr>
        <p:spPr>
          <a:xfrm>
            <a:off x="540000" y="941388"/>
            <a:ext cx="6821487" cy="333375"/>
          </a:xfrm>
        </p:spPr>
        <p:txBody>
          <a:bodyPr/>
          <a:lstStyle/>
          <a:p>
            <a:r>
              <a:rPr lang="fr-CH" sz="2000" dirty="0"/>
              <a:t>  3 AAP et 2 AMI en cours</a:t>
            </a:r>
          </a:p>
        </p:txBody>
      </p:sp>
    </p:spTree>
    <p:extLst>
      <p:ext uri="{BB962C8B-B14F-4D97-AF65-F5344CB8AC3E}">
        <p14:creationId xmlns:p14="http://schemas.microsoft.com/office/powerpoint/2010/main" val="2889877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xmlns="" id="{A0259B17-C810-44E7-A83F-3396C28C36A7}"/>
              </a:ext>
            </a:extLst>
          </p:cNvPr>
          <p:cNvSpPr>
            <a:spLocks noGrp="1"/>
          </p:cNvSpPr>
          <p:nvPr>
            <p:ph type="ftr" sz="quarter" idx="11"/>
          </p:nvPr>
        </p:nvSpPr>
        <p:spPr/>
        <p:txBody>
          <a:bodyPr/>
          <a:lstStyle/>
          <a:p>
            <a:r>
              <a:rPr lang="fr-FR"/>
              <a:t>Secrétariat général pour l'investissement - Présentation</a:t>
            </a:r>
          </a:p>
        </p:txBody>
      </p:sp>
      <p:sp>
        <p:nvSpPr>
          <p:cNvPr id="4" name="Espace réservé du numéro de diapositive 3">
            <a:extLst>
              <a:ext uri="{FF2B5EF4-FFF2-40B4-BE49-F238E27FC236}">
                <a16:creationId xmlns:a16="http://schemas.microsoft.com/office/drawing/2014/main" xmlns="" id="{DDBE8177-D064-4E11-9B2B-BC06D656A156}"/>
              </a:ext>
            </a:extLst>
          </p:cNvPr>
          <p:cNvSpPr>
            <a:spLocks noGrp="1"/>
          </p:cNvSpPr>
          <p:nvPr>
            <p:ph type="sldNum" sz="quarter" idx="12"/>
          </p:nvPr>
        </p:nvSpPr>
        <p:spPr/>
        <p:txBody>
          <a:bodyPr/>
          <a:lstStyle/>
          <a:p>
            <a:fld id="{6C02D038-4989-45BB-AD16-38E0E231338A}" type="slidenum">
              <a:rPr lang="fr-FR" smtClean="0"/>
              <a:t>22</a:t>
            </a:fld>
            <a:endParaRPr lang="fr-FR"/>
          </a:p>
        </p:txBody>
      </p:sp>
      <p:sp>
        <p:nvSpPr>
          <p:cNvPr id="10" name="Text Placeholder 6">
            <a:extLst>
              <a:ext uri="{FF2B5EF4-FFF2-40B4-BE49-F238E27FC236}">
                <a16:creationId xmlns:a16="http://schemas.microsoft.com/office/drawing/2014/main" xmlns="" id="{AACC26BB-539D-4FA9-9468-C1DD541E50FA}"/>
              </a:ext>
            </a:extLst>
          </p:cNvPr>
          <p:cNvSpPr txBox="1">
            <a:spLocks/>
          </p:cNvSpPr>
          <p:nvPr/>
        </p:nvSpPr>
        <p:spPr>
          <a:xfrm>
            <a:off x="1078799" y="2469599"/>
            <a:ext cx="6480000" cy="38484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buFont typeface="Wingdings" panose="05000000000000000000" pitchFamily="2" charset="2"/>
              <a:buChar char="ü"/>
            </a:pPr>
            <a:endParaRPr lang="fr-CH" dirty="0"/>
          </a:p>
        </p:txBody>
      </p:sp>
      <p:sp>
        <p:nvSpPr>
          <p:cNvPr id="9" name="Text Placeholder 6">
            <a:extLst>
              <a:ext uri="{FF2B5EF4-FFF2-40B4-BE49-F238E27FC236}">
                <a16:creationId xmlns:a16="http://schemas.microsoft.com/office/drawing/2014/main" xmlns="" id="{67EE7BA6-BC93-46BA-B2FC-ECE18B96A0C7}"/>
              </a:ext>
            </a:extLst>
          </p:cNvPr>
          <p:cNvSpPr txBox="1">
            <a:spLocks/>
          </p:cNvSpPr>
          <p:nvPr/>
        </p:nvSpPr>
        <p:spPr>
          <a:xfrm>
            <a:off x="1111846" y="2181885"/>
            <a:ext cx="9152076" cy="268539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buFont typeface="Wingdings" panose="05000000000000000000" pitchFamily="2" charset="2"/>
              <a:buChar char="ü"/>
            </a:pPr>
            <a:r>
              <a:rPr lang="fr-CH" sz="1600" b="0" dirty="0">
                <a:solidFill>
                  <a:schemeClr val="tx1"/>
                </a:solidFill>
              </a:rPr>
              <a:t>Visent des secteurs en émergence avec des travaux de recherche dont les domaines d’application peuvent, pour certains, relever encore d’hypothèses de travail. </a:t>
            </a:r>
          </a:p>
          <a:p>
            <a:pPr marL="285750" indent="-285750" algn="just">
              <a:buFont typeface="Wingdings" panose="05000000000000000000" pitchFamily="2" charset="2"/>
              <a:buChar char="ü"/>
            </a:pPr>
            <a:r>
              <a:rPr lang="fr-CH" sz="1600" b="0" dirty="0">
                <a:solidFill>
                  <a:schemeClr val="tx1"/>
                </a:solidFill>
              </a:rPr>
              <a:t>Explorer des champs scientifiques dont les retombées peuvent être multiples.</a:t>
            </a:r>
          </a:p>
          <a:p>
            <a:pPr marL="285750" indent="-285750" algn="just">
              <a:buFont typeface="Wingdings" panose="05000000000000000000" pitchFamily="2" charset="2"/>
              <a:buChar char="ü"/>
            </a:pPr>
            <a:r>
              <a:rPr lang="fr-CH" sz="1600" dirty="0">
                <a:solidFill>
                  <a:schemeClr val="tx1"/>
                </a:solidFill>
              </a:rPr>
              <a:t>Projets attendus : </a:t>
            </a:r>
            <a:r>
              <a:rPr lang="fr-CH" sz="1600" b="0" dirty="0">
                <a:solidFill>
                  <a:schemeClr val="tx1"/>
                </a:solidFill>
              </a:rPr>
              <a:t>le dossier doit mettre en évidence l’impact potentiel (et à long terme) des travaux de recherche soutenus par le programme sur l’économie, la santé, l’environnement, la société … </a:t>
            </a:r>
          </a:p>
          <a:p>
            <a:pPr marL="285750" indent="-285750" algn="just">
              <a:buFont typeface="Wingdings" panose="05000000000000000000" pitchFamily="2" charset="2"/>
              <a:buChar char="ü"/>
            </a:pPr>
            <a:r>
              <a:rPr lang="fr-CH" sz="1600" dirty="0">
                <a:solidFill>
                  <a:schemeClr val="tx1"/>
                </a:solidFill>
              </a:rPr>
              <a:t>Porteurs de projets : </a:t>
            </a:r>
            <a:r>
              <a:rPr lang="fr-CH" sz="1600" b="0" dirty="0">
                <a:solidFill>
                  <a:schemeClr val="tx1"/>
                </a:solidFill>
              </a:rPr>
              <a:t>un ou plusieurs organismes nationaux de recherche. </a:t>
            </a:r>
          </a:p>
          <a:p>
            <a:pPr marL="285750" indent="-285750" algn="just">
              <a:buFont typeface="Wingdings" panose="05000000000000000000" pitchFamily="2" charset="2"/>
              <a:buChar char="ü"/>
            </a:pPr>
            <a:r>
              <a:rPr lang="fr-CH" sz="1600" dirty="0">
                <a:solidFill>
                  <a:schemeClr val="tx1"/>
                </a:solidFill>
              </a:rPr>
              <a:t>Opérateur : </a:t>
            </a:r>
            <a:r>
              <a:rPr lang="fr-CH" sz="1600" b="0" dirty="0">
                <a:solidFill>
                  <a:schemeClr val="tx1"/>
                </a:solidFill>
              </a:rPr>
              <a:t>ANR</a:t>
            </a:r>
          </a:p>
          <a:p>
            <a:pPr marL="285750" indent="-285750" algn="just">
              <a:buFont typeface="Wingdings" panose="05000000000000000000" pitchFamily="2" charset="2"/>
              <a:buChar char="ü"/>
            </a:pPr>
            <a:endParaRPr lang="fr-CH" sz="1600" dirty="0">
              <a:solidFill>
                <a:schemeClr val="tx1"/>
              </a:solidFill>
            </a:endParaRPr>
          </a:p>
        </p:txBody>
      </p:sp>
      <p:sp>
        <p:nvSpPr>
          <p:cNvPr id="12" name="Text Placeholder 6">
            <a:extLst>
              <a:ext uri="{FF2B5EF4-FFF2-40B4-BE49-F238E27FC236}">
                <a16:creationId xmlns:a16="http://schemas.microsoft.com/office/drawing/2014/main" xmlns="" id="{9A801C67-27D2-41CA-9BA7-03C5B8095DAF}"/>
              </a:ext>
            </a:extLst>
          </p:cNvPr>
          <p:cNvSpPr txBox="1">
            <a:spLocks/>
          </p:cNvSpPr>
          <p:nvPr/>
        </p:nvSpPr>
        <p:spPr>
          <a:xfrm>
            <a:off x="878901" y="5263914"/>
            <a:ext cx="10521007"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600" dirty="0"/>
              <a:t>Clôture le 23/07/2021</a:t>
            </a:r>
          </a:p>
        </p:txBody>
      </p:sp>
      <p:sp>
        <p:nvSpPr>
          <p:cNvPr id="18" name="Titre 1">
            <a:extLst>
              <a:ext uri="{FF2B5EF4-FFF2-40B4-BE49-F238E27FC236}">
                <a16:creationId xmlns:a16="http://schemas.microsoft.com/office/drawing/2014/main" xmlns="" id="{6262AC1B-B855-4B66-9034-3B84197C831D}"/>
              </a:ext>
            </a:extLst>
          </p:cNvPr>
          <p:cNvSpPr>
            <a:spLocks noGrp="1"/>
          </p:cNvSpPr>
          <p:nvPr>
            <p:ph type="title"/>
          </p:nvPr>
        </p:nvSpPr>
        <p:spPr>
          <a:xfrm>
            <a:off x="539999" y="540001"/>
            <a:ext cx="9494507" cy="802978"/>
          </a:xfrm>
        </p:spPr>
        <p:txBody>
          <a:bodyPr/>
          <a:lstStyle/>
          <a:p>
            <a:r>
              <a:rPr lang="fr-FR" dirty="0"/>
              <a:t>Éduction, formation, jeunesse et culture</a:t>
            </a:r>
          </a:p>
        </p:txBody>
      </p:sp>
      <p:sp>
        <p:nvSpPr>
          <p:cNvPr id="20" name="Text Placeholder 6">
            <a:extLst>
              <a:ext uri="{FF2B5EF4-FFF2-40B4-BE49-F238E27FC236}">
                <a16:creationId xmlns:a16="http://schemas.microsoft.com/office/drawing/2014/main" xmlns="" id="{1659D5EF-229B-4554-97E4-F54D9DC53A4D}"/>
              </a:ext>
            </a:extLst>
          </p:cNvPr>
          <p:cNvSpPr txBox="1">
            <a:spLocks/>
          </p:cNvSpPr>
          <p:nvPr/>
        </p:nvSpPr>
        <p:spPr>
          <a:xfrm>
            <a:off x="806400" y="1378800"/>
            <a:ext cx="10764000" cy="428400"/>
          </a:xfrm>
          <a:prstGeom prst="rect">
            <a:avLst/>
          </a:prstGeom>
          <a:solidFill>
            <a:srgbClr val="8A9BD2"/>
          </a:solidFill>
        </p:spPr>
        <p:txBody>
          <a:bodyPr vert="horz" lIns="180000" tIns="0" rIns="0" bIns="0" rtlCol="0" anchor="ctr">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750" dirty="0">
                <a:solidFill>
                  <a:schemeClr val="bg1"/>
                </a:solidFill>
              </a:rPr>
              <a:t>AAP «Accompagner la transition numérique des entreprises culturelles et créatives»</a:t>
            </a:r>
          </a:p>
        </p:txBody>
      </p:sp>
      <p:sp>
        <p:nvSpPr>
          <p:cNvPr id="11" name="Rectangle 10">
            <a:extLst>
              <a:ext uri="{FF2B5EF4-FFF2-40B4-BE49-F238E27FC236}">
                <a16:creationId xmlns:a16="http://schemas.microsoft.com/office/drawing/2014/main" xmlns="" id="{98168F20-173C-4405-A00A-956B3160FEEF}"/>
              </a:ext>
            </a:extLst>
          </p:cNvPr>
          <p:cNvSpPr/>
          <p:nvPr/>
        </p:nvSpPr>
        <p:spPr>
          <a:xfrm>
            <a:off x="806400" y="1807200"/>
            <a:ext cx="10764000" cy="406389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Text Placeholder 6">
            <a:extLst>
              <a:ext uri="{FF2B5EF4-FFF2-40B4-BE49-F238E27FC236}">
                <a16:creationId xmlns:a16="http://schemas.microsoft.com/office/drawing/2014/main" xmlns="" id="{94ECCD61-0A19-44C3-90D8-821A8A971329}"/>
              </a:ext>
            </a:extLst>
          </p:cNvPr>
          <p:cNvSpPr txBox="1">
            <a:spLocks/>
          </p:cNvSpPr>
          <p:nvPr/>
        </p:nvSpPr>
        <p:spPr>
          <a:xfrm>
            <a:off x="1270800" y="1972800"/>
            <a:ext cx="9622518" cy="268539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spcAft>
                <a:spcPts val="1700"/>
              </a:spcAft>
              <a:buFont typeface="Wingdings" panose="05000000000000000000" pitchFamily="2" charset="2"/>
              <a:buChar char="ü"/>
            </a:pPr>
            <a:r>
              <a:rPr lang="fr-CH" sz="1600" dirty="0">
                <a:solidFill>
                  <a:schemeClr val="tx1"/>
                </a:solidFill>
              </a:rPr>
              <a:t>Objectif : </a:t>
            </a:r>
            <a:r>
              <a:rPr lang="fr-CH" sz="1600" b="0" dirty="0">
                <a:solidFill>
                  <a:schemeClr val="tx1"/>
                </a:solidFill>
              </a:rPr>
              <a:t>favoriser le développement de nouveaux services et dispositifs reposant sur des innovations technologiques, d’usage, d’organisation ou encore de modèle économique. </a:t>
            </a:r>
          </a:p>
          <a:p>
            <a:pPr marL="285750" indent="-285750" algn="just">
              <a:spcAft>
                <a:spcPts val="1700"/>
              </a:spcAft>
              <a:buFont typeface="Wingdings" panose="05000000000000000000" pitchFamily="2" charset="2"/>
              <a:buChar char="ü"/>
            </a:pPr>
            <a:r>
              <a:rPr lang="fr-CH" sz="1600" b="0" dirty="0">
                <a:solidFill>
                  <a:schemeClr val="tx1"/>
                </a:solidFill>
              </a:rPr>
              <a:t>La mesure sera déclinée en </a:t>
            </a:r>
            <a:r>
              <a:rPr lang="fr-CH" sz="1600" dirty="0">
                <a:solidFill>
                  <a:schemeClr val="tx1"/>
                </a:solidFill>
              </a:rPr>
              <a:t>plusieurs AAP thématiques </a:t>
            </a:r>
            <a:r>
              <a:rPr lang="fr-CH" sz="1600" b="0" dirty="0">
                <a:solidFill>
                  <a:schemeClr val="tx1"/>
                </a:solidFill>
              </a:rPr>
              <a:t>sur la période 2021-2025. Les deux premiers étant : l’AAP «</a:t>
            </a:r>
            <a:r>
              <a:rPr lang="fr-FR" sz="1600" b="0" dirty="0">
                <a:solidFill>
                  <a:schemeClr val="tx1"/>
                </a:solidFill>
              </a:rPr>
              <a:t>expériences augmentées dans le champ du spectacle vivant » et l’AAP « numérisation du patrimoine et de l’architecture » (</a:t>
            </a:r>
            <a:r>
              <a:rPr lang="fr-FR" sz="1600" b="0" i="1" dirty="0">
                <a:solidFill>
                  <a:schemeClr val="tx1"/>
                </a:solidFill>
              </a:rPr>
              <a:t>cf. cahier des charges</a:t>
            </a:r>
            <a:r>
              <a:rPr lang="fr-FR" sz="1600" b="0" dirty="0">
                <a:solidFill>
                  <a:schemeClr val="tx1"/>
                </a:solidFill>
              </a:rPr>
              <a:t>). </a:t>
            </a:r>
            <a:endParaRPr lang="fr-CH" sz="1600" b="0" dirty="0">
              <a:solidFill>
                <a:schemeClr val="tx1"/>
              </a:solidFill>
            </a:endParaRPr>
          </a:p>
          <a:p>
            <a:pPr marL="285750" indent="-285750" algn="just">
              <a:spcAft>
                <a:spcPts val="1700"/>
              </a:spcAft>
              <a:buFont typeface="Wingdings" panose="05000000000000000000" pitchFamily="2" charset="2"/>
              <a:buChar char="ü"/>
            </a:pPr>
            <a:r>
              <a:rPr lang="fr-CH" sz="1600" dirty="0">
                <a:solidFill>
                  <a:schemeClr val="tx1"/>
                </a:solidFill>
              </a:rPr>
              <a:t>Porteurs de projets : </a:t>
            </a:r>
            <a:r>
              <a:rPr lang="fr-CH" sz="1600" b="0" dirty="0">
                <a:solidFill>
                  <a:schemeClr val="tx1"/>
                </a:solidFill>
              </a:rPr>
              <a:t>entreprises, établissements publics culturels ou associations.</a:t>
            </a:r>
          </a:p>
          <a:p>
            <a:pPr marL="285750" indent="-285750" algn="just">
              <a:spcAft>
                <a:spcPts val="1700"/>
              </a:spcAft>
              <a:buFont typeface="Wingdings" panose="05000000000000000000" pitchFamily="2" charset="2"/>
              <a:buChar char="ü"/>
            </a:pPr>
            <a:r>
              <a:rPr lang="fr-CH" sz="1600" dirty="0">
                <a:solidFill>
                  <a:schemeClr val="tx1"/>
                </a:solidFill>
              </a:rPr>
              <a:t>Enveloppe : </a:t>
            </a:r>
            <a:r>
              <a:rPr lang="fr-CH" sz="1600" b="0" dirty="0">
                <a:solidFill>
                  <a:schemeClr val="tx1"/>
                </a:solidFill>
              </a:rPr>
              <a:t>40 M€.</a:t>
            </a:r>
            <a:endParaRPr lang="fr-CH" sz="1600" dirty="0">
              <a:solidFill>
                <a:schemeClr val="tx1"/>
              </a:solidFill>
            </a:endParaRPr>
          </a:p>
          <a:p>
            <a:pPr marL="285750" indent="-285750" algn="just">
              <a:spcAft>
                <a:spcPts val="1700"/>
              </a:spcAft>
              <a:buFont typeface="Wingdings" panose="05000000000000000000" pitchFamily="2" charset="2"/>
              <a:buChar char="ü"/>
            </a:pPr>
            <a:r>
              <a:rPr lang="fr-CH" sz="1600" dirty="0">
                <a:solidFill>
                  <a:schemeClr val="tx1"/>
                </a:solidFill>
              </a:rPr>
              <a:t>Opérateur : </a:t>
            </a:r>
            <a:r>
              <a:rPr lang="fr-CH" sz="1600" b="0" dirty="0">
                <a:solidFill>
                  <a:schemeClr val="tx1"/>
                </a:solidFill>
              </a:rPr>
              <a:t>Caisse des Dépôts</a:t>
            </a:r>
            <a:endParaRPr lang="fr-CH" sz="1600" dirty="0">
              <a:solidFill>
                <a:schemeClr val="tx1"/>
              </a:solidFill>
            </a:endParaRPr>
          </a:p>
        </p:txBody>
      </p:sp>
      <p:sp>
        <p:nvSpPr>
          <p:cNvPr id="14" name="Text Placeholder 6">
            <a:extLst>
              <a:ext uri="{FF2B5EF4-FFF2-40B4-BE49-F238E27FC236}">
                <a16:creationId xmlns:a16="http://schemas.microsoft.com/office/drawing/2014/main" xmlns="" id="{3DC88FFF-6054-47BD-85B6-7603F5CB3BF8}"/>
              </a:ext>
            </a:extLst>
          </p:cNvPr>
          <p:cNvSpPr txBox="1">
            <a:spLocks/>
          </p:cNvSpPr>
          <p:nvPr/>
        </p:nvSpPr>
        <p:spPr>
          <a:xfrm>
            <a:off x="7994077" y="5296853"/>
            <a:ext cx="2302304"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600" dirty="0">
                <a:solidFill>
                  <a:srgbClr val="0000A4"/>
                </a:solidFill>
              </a:rPr>
              <a:t>Clôture le 03/11/2022</a:t>
            </a:r>
          </a:p>
        </p:txBody>
      </p:sp>
      <p:sp>
        <p:nvSpPr>
          <p:cNvPr id="15" name="Text Placeholder 6">
            <a:extLst>
              <a:ext uri="{FF2B5EF4-FFF2-40B4-BE49-F238E27FC236}">
                <a16:creationId xmlns:a16="http://schemas.microsoft.com/office/drawing/2014/main" xmlns="" id="{93485113-0DAC-4DFE-892D-8CF4674E854A}"/>
              </a:ext>
            </a:extLst>
          </p:cNvPr>
          <p:cNvSpPr txBox="1">
            <a:spLocks/>
          </p:cNvSpPr>
          <p:nvPr/>
        </p:nvSpPr>
        <p:spPr>
          <a:xfrm>
            <a:off x="1575451" y="5296853"/>
            <a:ext cx="2871646"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b="0" i="1" u="sng" dirty="0">
                <a:solidFill>
                  <a:srgbClr val="0000A4"/>
                </a:solidFill>
                <a:hlinkClick r:id="rId2"/>
              </a:rPr>
              <a:t>Pour plus d’informations</a:t>
            </a:r>
            <a:endParaRPr lang="fr-CH" b="0" i="1" u="sng" dirty="0">
              <a:solidFill>
                <a:srgbClr val="0000A4"/>
              </a:solidFill>
            </a:endParaRPr>
          </a:p>
        </p:txBody>
      </p:sp>
      <p:sp>
        <p:nvSpPr>
          <p:cNvPr id="22" name="Text Placeholder 6">
            <a:extLst>
              <a:ext uri="{FF2B5EF4-FFF2-40B4-BE49-F238E27FC236}">
                <a16:creationId xmlns:a16="http://schemas.microsoft.com/office/drawing/2014/main" xmlns="" id="{C47EEE0B-5C09-45C8-AACD-E8C033CE0179}"/>
              </a:ext>
            </a:extLst>
          </p:cNvPr>
          <p:cNvSpPr>
            <a:spLocks noGrp="1"/>
          </p:cNvSpPr>
          <p:nvPr>
            <p:ph type="body" sz="quarter" idx="14"/>
          </p:nvPr>
        </p:nvSpPr>
        <p:spPr>
          <a:xfrm>
            <a:off x="538163" y="941388"/>
            <a:ext cx="6821487" cy="333375"/>
          </a:xfrm>
        </p:spPr>
        <p:txBody>
          <a:bodyPr/>
          <a:lstStyle/>
          <a:p>
            <a:r>
              <a:rPr lang="fr-CH" sz="2000" dirty="0"/>
              <a:t>  3 AAP et 2 AMI en cours</a:t>
            </a:r>
          </a:p>
        </p:txBody>
      </p:sp>
    </p:spTree>
    <p:extLst>
      <p:ext uri="{BB962C8B-B14F-4D97-AF65-F5344CB8AC3E}">
        <p14:creationId xmlns:p14="http://schemas.microsoft.com/office/powerpoint/2010/main" val="3291512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xmlns="" id="{A0259B17-C810-44E7-A83F-3396C28C36A7}"/>
              </a:ext>
            </a:extLst>
          </p:cNvPr>
          <p:cNvSpPr>
            <a:spLocks noGrp="1"/>
          </p:cNvSpPr>
          <p:nvPr>
            <p:ph type="ftr" sz="quarter" idx="11"/>
          </p:nvPr>
        </p:nvSpPr>
        <p:spPr/>
        <p:txBody>
          <a:bodyPr/>
          <a:lstStyle/>
          <a:p>
            <a:r>
              <a:rPr lang="fr-FR"/>
              <a:t>Secrétariat général pour l'investissement - Présentation</a:t>
            </a:r>
          </a:p>
        </p:txBody>
      </p:sp>
      <p:sp>
        <p:nvSpPr>
          <p:cNvPr id="4" name="Espace réservé du numéro de diapositive 3">
            <a:extLst>
              <a:ext uri="{FF2B5EF4-FFF2-40B4-BE49-F238E27FC236}">
                <a16:creationId xmlns:a16="http://schemas.microsoft.com/office/drawing/2014/main" xmlns="" id="{DDBE8177-D064-4E11-9B2B-BC06D656A156}"/>
              </a:ext>
            </a:extLst>
          </p:cNvPr>
          <p:cNvSpPr>
            <a:spLocks noGrp="1"/>
          </p:cNvSpPr>
          <p:nvPr>
            <p:ph type="sldNum" sz="quarter" idx="12"/>
          </p:nvPr>
        </p:nvSpPr>
        <p:spPr/>
        <p:txBody>
          <a:bodyPr/>
          <a:lstStyle/>
          <a:p>
            <a:fld id="{6C02D038-4989-45BB-AD16-38E0E231338A}" type="slidenum">
              <a:rPr lang="fr-FR" smtClean="0"/>
              <a:t>23</a:t>
            </a:fld>
            <a:endParaRPr lang="fr-FR"/>
          </a:p>
        </p:txBody>
      </p:sp>
      <p:sp>
        <p:nvSpPr>
          <p:cNvPr id="10" name="Text Placeholder 6">
            <a:extLst>
              <a:ext uri="{FF2B5EF4-FFF2-40B4-BE49-F238E27FC236}">
                <a16:creationId xmlns:a16="http://schemas.microsoft.com/office/drawing/2014/main" xmlns="" id="{AACC26BB-539D-4FA9-9468-C1DD541E50FA}"/>
              </a:ext>
            </a:extLst>
          </p:cNvPr>
          <p:cNvSpPr txBox="1">
            <a:spLocks/>
          </p:cNvSpPr>
          <p:nvPr/>
        </p:nvSpPr>
        <p:spPr>
          <a:xfrm>
            <a:off x="1078799" y="2469599"/>
            <a:ext cx="6480000" cy="38484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buFont typeface="Wingdings" panose="05000000000000000000" pitchFamily="2" charset="2"/>
              <a:buChar char="ü"/>
            </a:pPr>
            <a:endParaRPr lang="fr-CH" dirty="0"/>
          </a:p>
        </p:txBody>
      </p:sp>
      <p:sp>
        <p:nvSpPr>
          <p:cNvPr id="9" name="Text Placeholder 6">
            <a:extLst>
              <a:ext uri="{FF2B5EF4-FFF2-40B4-BE49-F238E27FC236}">
                <a16:creationId xmlns:a16="http://schemas.microsoft.com/office/drawing/2014/main" xmlns="" id="{67EE7BA6-BC93-46BA-B2FC-ECE18B96A0C7}"/>
              </a:ext>
            </a:extLst>
          </p:cNvPr>
          <p:cNvSpPr txBox="1">
            <a:spLocks/>
          </p:cNvSpPr>
          <p:nvPr/>
        </p:nvSpPr>
        <p:spPr>
          <a:xfrm>
            <a:off x="1111846" y="2181885"/>
            <a:ext cx="9152076" cy="268539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buFont typeface="Wingdings" panose="05000000000000000000" pitchFamily="2" charset="2"/>
              <a:buChar char="ü"/>
            </a:pPr>
            <a:r>
              <a:rPr lang="fr-CH" sz="1600" b="0" dirty="0">
                <a:solidFill>
                  <a:schemeClr val="tx1"/>
                </a:solidFill>
              </a:rPr>
              <a:t>Visent des secteurs en émergence avec des travaux de recherche dont les domaines d’application peuvent, pour certains, relever encore d’hypothèses de travail. </a:t>
            </a:r>
          </a:p>
          <a:p>
            <a:pPr marL="285750" indent="-285750" algn="just">
              <a:buFont typeface="Wingdings" panose="05000000000000000000" pitchFamily="2" charset="2"/>
              <a:buChar char="ü"/>
            </a:pPr>
            <a:r>
              <a:rPr lang="fr-CH" sz="1600" b="0" dirty="0">
                <a:solidFill>
                  <a:schemeClr val="tx1"/>
                </a:solidFill>
              </a:rPr>
              <a:t>Explorer des champs scientifiques dont les retombées peuvent être multiples.</a:t>
            </a:r>
          </a:p>
          <a:p>
            <a:pPr marL="285750" indent="-285750" algn="just">
              <a:buFont typeface="Wingdings" panose="05000000000000000000" pitchFamily="2" charset="2"/>
              <a:buChar char="ü"/>
            </a:pPr>
            <a:r>
              <a:rPr lang="fr-CH" sz="1600" dirty="0">
                <a:solidFill>
                  <a:schemeClr val="tx1"/>
                </a:solidFill>
              </a:rPr>
              <a:t>Projets attendus : </a:t>
            </a:r>
            <a:r>
              <a:rPr lang="fr-CH" sz="1600" b="0" dirty="0">
                <a:solidFill>
                  <a:schemeClr val="tx1"/>
                </a:solidFill>
              </a:rPr>
              <a:t>le dossier doit mettre en évidence l’impact potentiel (et à long terme) des travaux de recherche soutenus par le programme sur l’économie, la santé, l’environnement, la société … </a:t>
            </a:r>
          </a:p>
          <a:p>
            <a:pPr marL="285750" indent="-285750" algn="just">
              <a:buFont typeface="Wingdings" panose="05000000000000000000" pitchFamily="2" charset="2"/>
              <a:buChar char="ü"/>
            </a:pPr>
            <a:r>
              <a:rPr lang="fr-CH" sz="1600" dirty="0">
                <a:solidFill>
                  <a:schemeClr val="tx1"/>
                </a:solidFill>
              </a:rPr>
              <a:t>Porteurs de projets : </a:t>
            </a:r>
            <a:r>
              <a:rPr lang="fr-CH" sz="1600" b="0" dirty="0">
                <a:solidFill>
                  <a:schemeClr val="tx1"/>
                </a:solidFill>
              </a:rPr>
              <a:t>un ou plusieurs organismes nationaux de recherche. </a:t>
            </a:r>
          </a:p>
          <a:p>
            <a:pPr marL="285750" indent="-285750" algn="just">
              <a:buFont typeface="Wingdings" panose="05000000000000000000" pitchFamily="2" charset="2"/>
              <a:buChar char="ü"/>
            </a:pPr>
            <a:r>
              <a:rPr lang="fr-CH" sz="1600" dirty="0">
                <a:solidFill>
                  <a:schemeClr val="tx1"/>
                </a:solidFill>
              </a:rPr>
              <a:t>Opérateur : </a:t>
            </a:r>
            <a:r>
              <a:rPr lang="fr-CH" sz="1600" b="0" dirty="0">
                <a:solidFill>
                  <a:schemeClr val="tx1"/>
                </a:solidFill>
              </a:rPr>
              <a:t>ANR</a:t>
            </a:r>
          </a:p>
          <a:p>
            <a:pPr marL="285750" indent="-285750" algn="just">
              <a:buFont typeface="Wingdings" panose="05000000000000000000" pitchFamily="2" charset="2"/>
              <a:buChar char="ü"/>
            </a:pPr>
            <a:endParaRPr lang="fr-CH" sz="1600" dirty="0">
              <a:solidFill>
                <a:schemeClr val="tx1"/>
              </a:solidFill>
            </a:endParaRPr>
          </a:p>
        </p:txBody>
      </p:sp>
      <p:sp>
        <p:nvSpPr>
          <p:cNvPr id="12" name="Text Placeholder 6">
            <a:extLst>
              <a:ext uri="{FF2B5EF4-FFF2-40B4-BE49-F238E27FC236}">
                <a16:creationId xmlns:a16="http://schemas.microsoft.com/office/drawing/2014/main" xmlns="" id="{9A801C67-27D2-41CA-9BA7-03C5B8095DAF}"/>
              </a:ext>
            </a:extLst>
          </p:cNvPr>
          <p:cNvSpPr txBox="1">
            <a:spLocks/>
          </p:cNvSpPr>
          <p:nvPr/>
        </p:nvSpPr>
        <p:spPr>
          <a:xfrm>
            <a:off x="878901" y="5263914"/>
            <a:ext cx="10521007"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600" dirty="0"/>
              <a:t>Clôture le 23/07/2021</a:t>
            </a:r>
          </a:p>
        </p:txBody>
      </p:sp>
      <p:sp>
        <p:nvSpPr>
          <p:cNvPr id="18" name="Titre 1">
            <a:extLst>
              <a:ext uri="{FF2B5EF4-FFF2-40B4-BE49-F238E27FC236}">
                <a16:creationId xmlns:a16="http://schemas.microsoft.com/office/drawing/2014/main" xmlns="" id="{6262AC1B-B855-4B66-9034-3B84197C831D}"/>
              </a:ext>
            </a:extLst>
          </p:cNvPr>
          <p:cNvSpPr>
            <a:spLocks noGrp="1"/>
          </p:cNvSpPr>
          <p:nvPr>
            <p:ph type="title"/>
          </p:nvPr>
        </p:nvSpPr>
        <p:spPr>
          <a:xfrm>
            <a:off x="539999" y="540001"/>
            <a:ext cx="9494507" cy="802978"/>
          </a:xfrm>
        </p:spPr>
        <p:txBody>
          <a:bodyPr/>
          <a:lstStyle/>
          <a:p>
            <a:r>
              <a:rPr lang="fr-FR" dirty="0"/>
              <a:t>Éduction, formation, jeunesse et culture</a:t>
            </a:r>
          </a:p>
        </p:txBody>
      </p:sp>
      <p:sp>
        <p:nvSpPr>
          <p:cNvPr id="20" name="Text Placeholder 6">
            <a:extLst>
              <a:ext uri="{FF2B5EF4-FFF2-40B4-BE49-F238E27FC236}">
                <a16:creationId xmlns:a16="http://schemas.microsoft.com/office/drawing/2014/main" xmlns="" id="{1659D5EF-229B-4554-97E4-F54D9DC53A4D}"/>
              </a:ext>
            </a:extLst>
          </p:cNvPr>
          <p:cNvSpPr txBox="1">
            <a:spLocks/>
          </p:cNvSpPr>
          <p:nvPr/>
        </p:nvSpPr>
        <p:spPr>
          <a:xfrm>
            <a:off x="806400" y="1378800"/>
            <a:ext cx="10764000" cy="428400"/>
          </a:xfrm>
          <a:prstGeom prst="rect">
            <a:avLst/>
          </a:prstGeom>
          <a:solidFill>
            <a:srgbClr val="8A9BD2"/>
          </a:solidFill>
        </p:spPr>
        <p:txBody>
          <a:bodyPr vert="horz" lIns="180000" tIns="0" rIns="0" bIns="0" rtlCol="0" anchor="ctr">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750" dirty="0">
                <a:solidFill>
                  <a:schemeClr val="bg1"/>
                </a:solidFill>
              </a:rPr>
              <a:t>AAP «Soutenir les alternatives vertes» </a:t>
            </a:r>
          </a:p>
        </p:txBody>
      </p:sp>
      <p:sp>
        <p:nvSpPr>
          <p:cNvPr id="11" name="Rectangle 10">
            <a:extLst>
              <a:ext uri="{FF2B5EF4-FFF2-40B4-BE49-F238E27FC236}">
                <a16:creationId xmlns:a16="http://schemas.microsoft.com/office/drawing/2014/main" xmlns="" id="{98168F20-173C-4405-A00A-956B3160FEEF}"/>
              </a:ext>
            </a:extLst>
          </p:cNvPr>
          <p:cNvSpPr/>
          <p:nvPr/>
        </p:nvSpPr>
        <p:spPr>
          <a:xfrm>
            <a:off x="806400" y="1807200"/>
            <a:ext cx="10764000" cy="406389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Text Placeholder 6">
            <a:extLst>
              <a:ext uri="{FF2B5EF4-FFF2-40B4-BE49-F238E27FC236}">
                <a16:creationId xmlns:a16="http://schemas.microsoft.com/office/drawing/2014/main" xmlns="" id="{94ECCD61-0A19-44C3-90D8-821A8A971329}"/>
              </a:ext>
            </a:extLst>
          </p:cNvPr>
          <p:cNvSpPr txBox="1">
            <a:spLocks/>
          </p:cNvSpPr>
          <p:nvPr/>
        </p:nvSpPr>
        <p:spPr>
          <a:xfrm>
            <a:off x="1270800" y="1972800"/>
            <a:ext cx="9622518" cy="268539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spcAft>
                <a:spcPts val="1700"/>
              </a:spcAft>
              <a:buFont typeface="Wingdings" panose="05000000000000000000" pitchFamily="2" charset="2"/>
              <a:buChar char="ü"/>
            </a:pPr>
            <a:r>
              <a:rPr lang="fr-CH" sz="1600" dirty="0">
                <a:solidFill>
                  <a:schemeClr val="tx1"/>
                </a:solidFill>
              </a:rPr>
              <a:t>Objectifs : </a:t>
            </a:r>
            <a:r>
              <a:rPr lang="fr-CH" sz="1600" b="0" dirty="0">
                <a:solidFill>
                  <a:srgbClr val="0000A4"/>
                </a:solidFill>
              </a:rPr>
              <a:t>i)</a:t>
            </a:r>
            <a:r>
              <a:rPr lang="fr-CH" sz="1600" b="0" dirty="0">
                <a:solidFill>
                  <a:schemeClr val="tx1"/>
                </a:solidFill>
              </a:rPr>
              <a:t> Faire émerger plus de solutions techniques et de processus verts dans les pratiques de la culture  </a:t>
            </a:r>
            <a:r>
              <a:rPr lang="fr-CH" sz="1600" b="0" dirty="0">
                <a:solidFill>
                  <a:srgbClr val="0000A4"/>
                </a:solidFill>
              </a:rPr>
              <a:t>ii)</a:t>
            </a:r>
            <a:r>
              <a:rPr lang="fr-CH" sz="1600" b="0" dirty="0">
                <a:solidFill>
                  <a:schemeClr val="tx1"/>
                </a:solidFill>
              </a:rPr>
              <a:t> permettre la généralisation de ces solutions et processus </a:t>
            </a:r>
            <a:br>
              <a:rPr lang="fr-CH" sz="1600" b="0" dirty="0">
                <a:solidFill>
                  <a:schemeClr val="tx1"/>
                </a:solidFill>
              </a:rPr>
            </a:br>
            <a:r>
              <a:rPr lang="fr-CH" sz="1600" b="0" dirty="0">
                <a:solidFill>
                  <a:srgbClr val="0000A4"/>
                </a:solidFill>
              </a:rPr>
              <a:t>iii)</a:t>
            </a:r>
            <a:r>
              <a:rPr lang="fr-CH" sz="1600" b="0" dirty="0">
                <a:solidFill>
                  <a:schemeClr val="tx1"/>
                </a:solidFill>
              </a:rPr>
              <a:t> favoriser de nouveaux usages plus durables dans le secteur culturel.</a:t>
            </a:r>
          </a:p>
          <a:p>
            <a:pPr marL="285750" indent="-285750" algn="just">
              <a:spcAft>
                <a:spcPts val="1700"/>
              </a:spcAft>
              <a:buFont typeface="Wingdings" panose="05000000000000000000" pitchFamily="2" charset="2"/>
              <a:buChar char="ü"/>
            </a:pPr>
            <a:r>
              <a:rPr lang="fr-CH" sz="1600" dirty="0">
                <a:solidFill>
                  <a:schemeClr val="tx1"/>
                </a:solidFill>
              </a:rPr>
              <a:t>Projets attendus : </a:t>
            </a:r>
            <a:r>
              <a:rPr lang="fr-CH" sz="1600" b="0" dirty="0">
                <a:solidFill>
                  <a:schemeClr val="tx1"/>
                </a:solidFill>
              </a:rPr>
              <a:t>projet d’expérimentation, d’amélioration, d’innovation (incrémentale), voire de rupture technologique en faveur des alternatives vertes au bénéfice du secteur culturel.</a:t>
            </a:r>
            <a:endParaRPr lang="fr-CH" sz="1600" dirty="0">
              <a:solidFill>
                <a:schemeClr val="tx1"/>
              </a:solidFill>
            </a:endParaRPr>
          </a:p>
          <a:p>
            <a:pPr marL="285750" indent="-285750" algn="just">
              <a:spcAft>
                <a:spcPts val="1700"/>
              </a:spcAft>
              <a:buFont typeface="Wingdings" panose="05000000000000000000" pitchFamily="2" charset="2"/>
              <a:buChar char="ü"/>
            </a:pPr>
            <a:r>
              <a:rPr lang="fr-CH" sz="1600" dirty="0">
                <a:solidFill>
                  <a:schemeClr val="tx1"/>
                </a:solidFill>
              </a:rPr>
              <a:t>Porteurs de projets : </a:t>
            </a:r>
            <a:r>
              <a:rPr lang="fr-CH" sz="1600" b="0" dirty="0">
                <a:solidFill>
                  <a:schemeClr val="tx1"/>
                </a:solidFill>
              </a:rPr>
              <a:t>entreprises, associations ou opérateurs culturels. </a:t>
            </a:r>
            <a:endParaRPr lang="fr-CH" sz="1600" dirty="0">
              <a:solidFill>
                <a:schemeClr val="tx1"/>
              </a:solidFill>
            </a:endParaRPr>
          </a:p>
          <a:p>
            <a:pPr marL="285750" indent="-285750" algn="just">
              <a:spcAft>
                <a:spcPts val="1700"/>
              </a:spcAft>
              <a:buFont typeface="Wingdings" panose="05000000000000000000" pitchFamily="2" charset="2"/>
              <a:buChar char="ü"/>
            </a:pPr>
            <a:r>
              <a:rPr lang="fr-CH" sz="1600" dirty="0">
                <a:solidFill>
                  <a:schemeClr val="tx1"/>
                </a:solidFill>
              </a:rPr>
              <a:t>Opérateur : </a:t>
            </a:r>
            <a:r>
              <a:rPr lang="fr-CH" sz="1600" b="0" dirty="0">
                <a:solidFill>
                  <a:schemeClr val="tx1"/>
                </a:solidFill>
              </a:rPr>
              <a:t>Caisse des Dépôts</a:t>
            </a:r>
            <a:endParaRPr lang="fr-CH" sz="1600" dirty="0">
              <a:solidFill>
                <a:schemeClr val="tx1"/>
              </a:solidFill>
            </a:endParaRPr>
          </a:p>
        </p:txBody>
      </p:sp>
      <p:sp>
        <p:nvSpPr>
          <p:cNvPr id="14" name="Text Placeholder 6">
            <a:extLst>
              <a:ext uri="{FF2B5EF4-FFF2-40B4-BE49-F238E27FC236}">
                <a16:creationId xmlns:a16="http://schemas.microsoft.com/office/drawing/2014/main" xmlns="" id="{3DC88FFF-6054-47BD-85B6-7603F5CB3BF8}"/>
              </a:ext>
            </a:extLst>
          </p:cNvPr>
          <p:cNvSpPr txBox="1">
            <a:spLocks/>
          </p:cNvSpPr>
          <p:nvPr/>
        </p:nvSpPr>
        <p:spPr>
          <a:xfrm>
            <a:off x="7994077" y="5297412"/>
            <a:ext cx="2302304"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600" dirty="0"/>
              <a:t>Clôture le 03/12/2021</a:t>
            </a:r>
          </a:p>
        </p:txBody>
      </p:sp>
      <p:sp>
        <p:nvSpPr>
          <p:cNvPr id="15" name="Text Placeholder 6">
            <a:extLst>
              <a:ext uri="{FF2B5EF4-FFF2-40B4-BE49-F238E27FC236}">
                <a16:creationId xmlns:a16="http://schemas.microsoft.com/office/drawing/2014/main" xmlns="" id="{93485113-0DAC-4DFE-892D-8CF4674E854A}"/>
              </a:ext>
            </a:extLst>
          </p:cNvPr>
          <p:cNvSpPr txBox="1">
            <a:spLocks/>
          </p:cNvSpPr>
          <p:nvPr/>
        </p:nvSpPr>
        <p:spPr>
          <a:xfrm>
            <a:off x="1575451" y="5296853"/>
            <a:ext cx="2871646"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b="0" i="1" u="sng" dirty="0">
                <a:solidFill>
                  <a:srgbClr val="0000A4"/>
                </a:solidFill>
                <a:hlinkClick r:id="rId2"/>
              </a:rPr>
              <a:t>Pour plus d’informations</a:t>
            </a:r>
            <a:endParaRPr lang="fr-CH" b="0" i="1" u="sng" dirty="0">
              <a:solidFill>
                <a:srgbClr val="0000A4"/>
              </a:solidFill>
            </a:endParaRPr>
          </a:p>
        </p:txBody>
      </p:sp>
      <p:sp>
        <p:nvSpPr>
          <p:cNvPr id="17" name="Text Placeholder 6">
            <a:extLst>
              <a:ext uri="{FF2B5EF4-FFF2-40B4-BE49-F238E27FC236}">
                <a16:creationId xmlns:a16="http://schemas.microsoft.com/office/drawing/2014/main" xmlns="" id="{C47EEE0B-5C09-45C8-AACD-E8C033CE0179}"/>
              </a:ext>
            </a:extLst>
          </p:cNvPr>
          <p:cNvSpPr>
            <a:spLocks noGrp="1"/>
          </p:cNvSpPr>
          <p:nvPr>
            <p:ph type="body" sz="quarter" idx="14"/>
          </p:nvPr>
        </p:nvSpPr>
        <p:spPr>
          <a:xfrm>
            <a:off x="538163" y="941388"/>
            <a:ext cx="6821487" cy="333375"/>
          </a:xfrm>
        </p:spPr>
        <p:txBody>
          <a:bodyPr/>
          <a:lstStyle/>
          <a:p>
            <a:r>
              <a:rPr lang="fr-CH" sz="2000" dirty="0"/>
              <a:t>  3 AAP et 2 AMI en cours</a:t>
            </a:r>
          </a:p>
        </p:txBody>
      </p:sp>
    </p:spTree>
    <p:extLst>
      <p:ext uri="{BB962C8B-B14F-4D97-AF65-F5344CB8AC3E}">
        <p14:creationId xmlns:p14="http://schemas.microsoft.com/office/powerpoint/2010/main" val="1540294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xmlns="" id="{A0259B17-C810-44E7-A83F-3396C28C36A7}"/>
              </a:ext>
            </a:extLst>
          </p:cNvPr>
          <p:cNvSpPr>
            <a:spLocks noGrp="1"/>
          </p:cNvSpPr>
          <p:nvPr>
            <p:ph type="ftr" sz="quarter" idx="11"/>
          </p:nvPr>
        </p:nvSpPr>
        <p:spPr/>
        <p:txBody>
          <a:bodyPr/>
          <a:lstStyle/>
          <a:p>
            <a:r>
              <a:rPr lang="fr-FR"/>
              <a:t>Secrétariat général pour l'investissement - Présentation</a:t>
            </a:r>
          </a:p>
        </p:txBody>
      </p:sp>
      <p:sp>
        <p:nvSpPr>
          <p:cNvPr id="4" name="Espace réservé du numéro de diapositive 3">
            <a:extLst>
              <a:ext uri="{FF2B5EF4-FFF2-40B4-BE49-F238E27FC236}">
                <a16:creationId xmlns:a16="http://schemas.microsoft.com/office/drawing/2014/main" xmlns="" id="{DDBE8177-D064-4E11-9B2B-BC06D656A156}"/>
              </a:ext>
            </a:extLst>
          </p:cNvPr>
          <p:cNvSpPr>
            <a:spLocks noGrp="1"/>
          </p:cNvSpPr>
          <p:nvPr>
            <p:ph type="sldNum" sz="quarter" idx="12"/>
          </p:nvPr>
        </p:nvSpPr>
        <p:spPr/>
        <p:txBody>
          <a:bodyPr/>
          <a:lstStyle/>
          <a:p>
            <a:fld id="{6C02D038-4989-45BB-AD16-38E0E231338A}" type="slidenum">
              <a:rPr lang="fr-FR" smtClean="0"/>
              <a:t>24</a:t>
            </a:fld>
            <a:endParaRPr lang="fr-FR"/>
          </a:p>
        </p:txBody>
      </p:sp>
      <p:sp>
        <p:nvSpPr>
          <p:cNvPr id="10" name="Text Placeholder 6">
            <a:extLst>
              <a:ext uri="{FF2B5EF4-FFF2-40B4-BE49-F238E27FC236}">
                <a16:creationId xmlns:a16="http://schemas.microsoft.com/office/drawing/2014/main" xmlns="" id="{AACC26BB-539D-4FA9-9468-C1DD541E50FA}"/>
              </a:ext>
            </a:extLst>
          </p:cNvPr>
          <p:cNvSpPr txBox="1">
            <a:spLocks/>
          </p:cNvSpPr>
          <p:nvPr/>
        </p:nvSpPr>
        <p:spPr>
          <a:xfrm>
            <a:off x="806401" y="2311464"/>
            <a:ext cx="7180586" cy="38484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buFont typeface="Wingdings" panose="05000000000000000000" pitchFamily="2" charset="2"/>
              <a:buChar char="ü"/>
            </a:pPr>
            <a:endParaRPr lang="fr-CH" dirty="0"/>
          </a:p>
        </p:txBody>
      </p:sp>
      <p:sp>
        <p:nvSpPr>
          <p:cNvPr id="9" name="Text Placeholder 6">
            <a:extLst>
              <a:ext uri="{FF2B5EF4-FFF2-40B4-BE49-F238E27FC236}">
                <a16:creationId xmlns:a16="http://schemas.microsoft.com/office/drawing/2014/main" xmlns="" id="{67EE7BA6-BC93-46BA-B2FC-ECE18B96A0C7}"/>
              </a:ext>
            </a:extLst>
          </p:cNvPr>
          <p:cNvSpPr txBox="1">
            <a:spLocks/>
          </p:cNvSpPr>
          <p:nvPr/>
        </p:nvSpPr>
        <p:spPr>
          <a:xfrm>
            <a:off x="1111846" y="2181885"/>
            <a:ext cx="9152076" cy="268539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buFont typeface="Wingdings" panose="05000000000000000000" pitchFamily="2" charset="2"/>
              <a:buChar char="ü"/>
            </a:pPr>
            <a:r>
              <a:rPr lang="fr-CH" sz="1600" b="0" dirty="0">
                <a:solidFill>
                  <a:schemeClr val="tx1"/>
                </a:solidFill>
              </a:rPr>
              <a:t>Visent des secteurs en émergence avec des travaux de recherche dont les domaines d’application peuvent, pour certains, relever encore d’hypothèses de travail. </a:t>
            </a:r>
          </a:p>
          <a:p>
            <a:pPr marL="285750" indent="-285750" algn="just">
              <a:buFont typeface="Wingdings" panose="05000000000000000000" pitchFamily="2" charset="2"/>
              <a:buChar char="ü"/>
            </a:pPr>
            <a:r>
              <a:rPr lang="fr-CH" sz="1600" b="0" dirty="0">
                <a:solidFill>
                  <a:schemeClr val="tx1"/>
                </a:solidFill>
              </a:rPr>
              <a:t>Explorer des champs scientifiques dont les retombées peuvent être multiples.</a:t>
            </a:r>
          </a:p>
          <a:p>
            <a:pPr marL="285750" indent="-285750" algn="just">
              <a:buFont typeface="Wingdings" panose="05000000000000000000" pitchFamily="2" charset="2"/>
              <a:buChar char="ü"/>
            </a:pPr>
            <a:r>
              <a:rPr lang="fr-CH" sz="1600" dirty="0">
                <a:solidFill>
                  <a:schemeClr val="tx1"/>
                </a:solidFill>
              </a:rPr>
              <a:t>Projets attendus : </a:t>
            </a:r>
            <a:r>
              <a:rPr lang="fr-CH" sz="1600" b="0" dirty="0">
                <a:solidFill>
                  <a:schemeClr val="tx1"/>
                </a:solidFill>
              </a:rPr>
              <a:t>le dossier doit mettre en évidence l’impact potentiel (et à long terme) des travaux de recherche soutenus par le programme sur l’économie, la santé, l’environnement, la société … </a:t>
            </a:r>
          </a:p>
          <a:p>
            <a:pPr marL="285750" indent="-285750" algn="just">
              <a:buFont typeface="Wingdings" panose="05000000000000000000" pitchFamily="2" charset="2"/>
              <a:buChar char="ü"/>
            </a:pPr>
            <a:r>
              <a:rPr lang="fr-CH" sz="1600" dirty="0">
                <a:solidFill>
                  <a:schemeClr val="tx1"/>
                </a:solidFill>
              </a:rPr>
              <a:t>Porteurs de projets : </a:t>
            </a:r>
            <a:r>
              <a:rPr lang="fr-CH" sz="1600" b="0" dirty="0">
                <a:solidFill>
                  <a:schemeClr val="tx1"/>
                </a:solidFill>
              </a:rPr>
              <a:t>un ou plusieurs organismes nationaux de recherche. </a:t>
            </a:r>
          </a:p>
          <a:p>
            <a:pPr marL="285750" indent="-285750" algn="just">
              <a:buFont typeface="Wingdings" panose="05000000000000000000" pitchFamily="2" charset="2"/>
              <a:buChar char="ü"/>
            </a:pPr>
            <a:r>
              <a:rPr lang="fr-CH" sz="1600" dirty="0">
                <a:solidFill>
                  <a:schemeClr val="tx1"/>
                </a:solidFill>
              </a:rPr>
              <a:t>Opérateur : </a:t>
            </a:r>
            <a:r>
              <a:rPr lang="fr-CH" sz="1600" b="0" dirty="0">
                <a:solidFill>
                  <a:schemeClr val="tx1"/>
                </a:solidFill>
              </a:rPr>
              <a:t>ANR</a:t>
            </a:r>
          </a:p>
          <a:p>
            <a:pPr marL="285750" indent="-285750" algn="just">
              <a:buFont typeface="Wingdings" panose="05000000000000000000" pitchFamily="2" charset="2"/>
              <a:buChar char="ü"/>
            </a:pPr>
            <a:endParaRPr lang="fr-CH" sz="1600" dirty="0">
              <a:solidFill>
                <a:schemeClr val="tx1"/>
              </a:solidFill>
            </a:endParaRPr>
          </a:p>
        </p:txBody>
      </p:sp>
      <p:sp>
        <p:nvSpPr>
          <p:cNvPr id="12" name="Text Placeholder 6">
            <a:extLst>
              <a:ext uri="{FF2B5EF4-FFF2-40B4-BE49-F238E27FC236}">
                <a16:creationId xmlns:a16="http://schemas.microsoft.com/office/drawing/2014/main" xmlns="" id="{9A801C67-27D2-41CA-9BA7-03C5B8095DAF}"/>
              </a:ext>
            </a:extLst>
          </p:cNvPr>
          <p:cNvSpPr txBox="1">
            <a:spLocks/>
          </p:cNvSpPr>
          <p:nvPr/>
        </p:nvSpPr>
        <p:spPr>
          <a:xfrm>
            <a:off x="878901" y="5263914"/>
            <a:ext cx="10521007"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600" dirty="0"/>
              <a:t>Clôture le 23/07/2021</a:t>
            </a:r>
          </a:p>
        </p:txBody>
      </p:sp>
      <p:sp>
        <p:nvSpPr>
          <p:cNvPr id="18" name="Titre 1">
            <a:extLst>
              <a:ext uri="{FF2B5EF4-FFF2-40B4-BE49-F238E27FC236}">
                <a16:creationId xmlns:a16="http://schemas.microsoft.com/office/drawing/2014/main" xmlns="" id="{6262AC1B-B855-4B66-9034-3B84197C831D}"/>
              </a:ext>
            </a:extLst>
          </p:cNvPr>
          <p:cNvSpPr>
            <a:spLocks noGrp="1"/>
          </p:cNvSpPr>
          <p:nvPr>
            <p:ph type="title"/>
          </p:nvPr>
        </p:nvSpPr>
        <p:spPr>
          <a:xfrm>
            <a:off x="539999" y="540001"/>
            <a:ext cx="9494507" cy="802978"/>
          </a:xfrm>
        </p:spPr>
        <p:txBody>
          <a:bodyPr/>
          <a:lstStyle/>
          <a:p>
            <a:r>
              <a:rPr lang="fr-FR" dirty="0"/>
              <a:t>Éduction, formation, jeunesse et culture</a:t>
            </a:r>
          </a:p>
        </p:txBody>
      </p:sp>
      <p:sp>
        <p:nvSpPr>
          <p:cNvPr id="20" name="Text Placeholder 6">
            <a:extLst>
              <a:ext uri="{FF2B5EF4-FFF2-40B4-BE49-F238E27FC236}">
                <a16:creationId xmlns:a16="http://schemas.microsoft.com/office/drawing/2014/main" xmlns="" id="{1659D5EF-229B-4554-97E4-F54D9DC53A4D}"/>
              </a:ext>
            </a:extLst>
          </p:cNvPr>
          <p:cNvSpPr txBox="1">
            <a:spLocks/>
          </p:cNvSpPr>
          <p:nvPr/>
        </p:nvSpPr>
        <p:spPr>
          <a:xfrm>
            <a:off x="806400" y="1378800"/>
            <a:ext cx="10764000" cy="428400"/>
          </a:xfrm>
          <a:prstGeom prst="rect">
            <a:avLst/>
          </a:prstGeom>
          <a:solidFill>
            <a:srgbClr val="8A9BD2"/>
          </a:solidFill>
        </p:spPr>
        <p:txBody>
          <a:bodyPr vert="horz" lIns="180000" tIns="0" rIns="0" bIns="0" rtlCol="0" anchor="ctr">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750" dirty="0">
                <a:solidFill>
                  <a:schemeClr val="bg1"/>
                </a:solidFill>
              </a:rPr>
              <a:t>AAP «Boussole des jeunes»</a:t>
            </a:r>
          </a:p>
        </p:txBody>
      </p:sp>
      <p:sp>
        <p:nvSpPr>
          <p:cNvPr id="11" name="Rectangle 10">
            <a:extLst>
              <a:ext uri="{FF2B5EF4-FFF2-40B4-BE49-F238E27FC236}">
                <a16:creationId xmlns:a16="http://schemas.microsoft.com/office/drawing/2014/main" xmlns="" id="{98168F20-173C-4405-A00A-956B3160FEEF}"/>
              </a:ext>
            </a:extLst>
          </p:cNvPr>
          <p:cNvSpPr/>
          <p:nvPr/>
        </p:nvSpPr>
        <p:spPr>
          <a:xfrm>
            <a:off x="806400" y="1807200"/>
            <a:ext cx="10764000" cy="406389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Text Placeholder 6">
            <a:extLst>
              <a:ext uri="{FF2B5EF4-FFF2-40B4-BE49-F238E27FC236}">
                <a16:creationId xmlns:a16="http://schemas.microsoft.com/office/drawing/2014/main" xmlns="" id="{94ECCD61-0A19-44C3-90D8-821A8A971329}"/>
              </a:ext>
            </a:extLst>
          </p:cNvPr>
          <p:cNvSpPr txBox="1">
            <a:spLocks/>
          </p:cNvSpPr>
          <p:nvPr/>
        </p:nvSpPr>
        <p:spPr>
          <a:xfrm>
            <a:off x="1270800" y="1972800"/>
            <a:ext cx="9585811" cy="268539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spcAft>
                <a:spcPts val="1700"/>
              </a:spcAft>
              <a:buFont typeface="Wingdings" panose="05000000000000000000" pitchFamily="2" charset="2"/>
              <a:buChar char="ü"/>
            </a:pPr>
            <a:r>
              <a:rPr lang="fr-CH" sz="1600" dirty="0">
                <a:solidFill>
                  <a:schemeClr val="tx1"/>
                </a:solidFill>
              </a:rPr>
              <a:t>Objectifs : </a:t>
            </a:r>
            <a:r>
              <a:rPr lang="fr-CH" sz="1600" b="0" dirty="0">
                <a:solidFill>
                  <a:schemeClr val="tx1"/>
                </a:solidFill>
              </a:rPr>
              <a:t>permettre un </a:t>
            </a:r>
            <a:r>
              <a:rPr lang="fr-CH" sz="1600" b="0" dirty="0">
                <a:solidFill>
                  <a:srgbClr val="0000A4"/>
                </a:solidFill>
              </a:rPr>
              <a:t>accompagnement des jeunes facilité</a:t>
            </a:r>
            <a:r>
              <a:rPr lang="fr-CH" sz="1600" b="0" dirty="0">
                <a:solidFill>
                  <a:schemeClr val="tx1"/>
                </a:solidFill>
              </a:rPr>
              <a:t>, augmenter la </a:t>
            </a:r>
            <a:r>
              <a:rPr lang="fr-CH" sz="1600" b="0" dirty="0">
                <a:solidFill>
                  <a:srgbClr val="0000A4"/>
                </a:solidFill>
              </a:rPr>
              <a:t>lisibilité</a:t>
            </a:r>
            <a:r>
              <a:rPr lang="fr-CH" sz="1600" b="0" dirty="0">
                <a:solidFill>
                  <a:schemeClr val="tx1"/>
                </a:solidFill>
              </a:rPr>
              <a:t> pour les offres dédiées à la jeunesse et améliorer la coopération des acteurs. Remobiliser les jeunes les plus en difficulté et éloignés de la connaissance des dispositifs auxquels ils peuvent prétendre.  </a:t>
            </a:r>
          </a:p>
          <a:p>
            <a:pPr marL="285750" indent="-285750" algn="just">
              <a:spcAft>
                <a:spcPts val="1700"/>
              </a:spcAft>
              <a:buFont typeface="Wingdings" panose="05000000000000000000" pitchFamily="2" charset="2"/>
              <a:buChar char="ü"/>
            </a:pPr>
            <a:r>
              <a:rPr lang="fr-CH" sz="1600" dirty="0">
                <a:solidFill>
                  <a:schemeClr val="tx1"/>
                </a:solidFill>
              </a:rPr>
              <a:t>Porteurs de projets : </a:t>
            </a:r>
            <a:r>
              <a:rPr lang="fr-CH" sz="1600" b="0" dirty="0">
                <a:solidFill>
                  <a:schemeClr val="tx1"/>
                </a:solidFill>
              </a:rPr>
              <a:t>association, </a:t>
            </a:r>
            <a:r>
              <a:rPr lang="fr-CH" sz="1600" dirty="0">
                <a:solidFill>
                  <a:srgbClr val="FF0000"/>
                </a:solidFill>
              </a:rPr>
              <a:t>collectivité territoriale</a:t>
            </a:r>
            <a:r>
              <a:rPr lang="fr-CH" sz="1600" b="0" dirty="0">
                <a:solidFill>
                  <a:schemeClr val="tx1"/>
                </a:solidFill>
              </a:rPr>
              <a:t> ou tout organisme doté de la personnalité morale, en capacité de rassembler des partenaires publics ou privés du territoire. </a:t>
            </a:r>
            <a:endParaRPr lang="fr-CH" sz="1600" dirty="0">
              <a:solidFill>
                <a:schemeClr val="tx1"/>
              </a:solidFill>
            </a:endParaRPr>
          </a:p>
          <a:p>
            <a:pPr marL="285750" indent="-285750" algn="just">
              <a:spcAft>
                <a:spcPts val="1700"/>
              </a:spcAft>
              <a:buFont typeface="Wingdings" panose="05000000000000000000" pitchFamily="2" charset="2"/>
              <a:buChar char="ü"/>
            </a:pPr>
            <a:r>
              <a:rPr lang="fr-CH" sz="1600" dirty="0">
                <a:solidFill>
                  <a:schemeClr val="tx1"/>
                </a:solidFill>
              </a:rPr>
              <a:t>Opérateur : </a:t>
            </a:r>
            <a:r>
              <a:rPr lang="fr-CH" sz="1600" b="0" dirty="0">
                <a:solidFill>
                  <a:schemeClr val="tx1"/>
                </a:solidFill>
              </a:rPr>
              <a:t>Agence Nationale pour la Rénovation Urbaine</a:t>
            </a:r>
            <a:endParaRPr lang="fr-CH" sz="1600" dirty="0">
              <a:solidFill>
                <a:schemeClr val="tx1"/>
              </a:solidFill>
            </a:endParaRPr>
          </a:p>
        </p:txBody>
      </p:sp>
      <p:sp>
        <p:nvSpPr>
          <p:cNvPr id="14" name="Text Placeholder 6">
            <a:extLst>
              <a:ext uri="{FF2B5EF4-FFF2-40B4-BE49-F238E27FC236}">
                <a16:creationId xmlns:a16="http://schemas.microsoft.com/office/drawing/2014/main" xmlns="" id="{3DC88FFF-6054-47BD-85B6-7603F5CB3BF8}"/>
              </a:ext>
            </a:extLst>
          </p:cNvPr>
          <p:cNvSpPr txBox="1">
            <a:spLocks/>
          </p:cNvSpPr>
          <p:nvPr/>
        </p:nvSpPr>
        <p:spPr>
          <a:xfrm>
            <a:off x="7994077" y="5297412"/>
            <a:ext cx="2302304"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600" dirty="0">
                <a:solidFill>
                  <a:srgbClr val="0000A4"/>
                </a:solidFill>
              </a:rPr>
              <a:t>Clôture le 30/06/2023</a:t>
            </a:r>
          </a:p>
        </p:txBody>
      </p:sp>
      <p:sp>
        <p:nvSpPr>
          <p:cNvPr id="15" name="Text Placeholder 6">
            <a:extLst>
              <a:ext uri="{FF2B5EF4-FFF2-40B4-BE49-F238E27FC236}">
                <a16:creationId xmlns:a16="http://schemas.microsoft.com/office/drawing/2014/main" xmlns="" id="{93485113-0DAC-4DFE-892D-8CF4674E854A}"/>
              </a:ext>
            </a:extLst>
          </p:cNvPr>
          <p:cNvSpPr txBox="1">
            <a:spLocks/>
          </p:cNvSpPr>
          <p:nvPr/>
        </p:nvSpPr>
        <p:spPr>
          <a:xfrm>
            <a:off x="1575451" y="5296853"/>
            <a:ext cx="2871646"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b="0" i="1" u="sng" dirty="0">
                <a:solidFill>
                  <a:srgbClr val="0000A4"/>
                </a:solidFill>
                <a:hlinkClick r:id="rId2"/>
              </a:rPr>
              <a:t>Pour plus d’informations </a:t>
            </a:r>
            <a:endParaRPr lang="fr-CH" b="0" i="1" u="sng" dirty="0">
              <a:solidFill>
                <a:srgbClr val="0000A4"/>
              </a:solidFill>
            </a:endParaRPr>
          </a:p>
        </p:txBody>
      </p:sp>
      <p:sp>
        <p:nvSpPr>
          <p:cNvPr id="16" name="Text Placeholder 6">
            <a:extLst>
              <a:ext uri="{FF2B5EF4-FFF2-40B4-BE49-F238E27FC236}">
                <a16:creationId xmlns:a16="http://schemas.microsoft.com/office/drawing/2014/main" xmlns="" id="{C47EEE0B-5C09-45C8-AACD-E8C033CE0179}"/>
              </a:ext>
            </a:extLst>
          </p:cNvPr>
          <p:cNvSpPr>
            <a:spLocks noGrp="1"/>
          </p:cNvSpPr>
          <p:nvPr>
            <p:ph type="body" sz="quarter" idx="14"/>
          </p:nvPr>
        </p:nvSpPr>
        <p:spPr>
          <a:xfrm>
            <a:off x="538163" y="941388"/>
            <a:ext cx="6821487" cy="333375"/>
          </a:xfrm>
        </p:spPr>
        <p:txBody>
          <a:bodyPr/>
          <a:lstStyle/>
          <a:p>
            <a:r>
              <a:rPr lang="fr-CH" sz="2000" dirty="0"/>
              <a:t>  3 AAP et 2 AMI en cours</a:t>
            </a:r>
          </a:p>
        </p:txBody>
      </p:sp>
    </p:spTree>
    <p:extLst>
      <p:ext uri="{BB962C8B-B14F-4D97-AF65-F5344CB8AC3E}">
        <p14:creationId xmlns:p14="http://schemas.microsoft.com/office/powerpoint/2010/main" val="4034919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xmlns="" id="{A0259B17-C810-44E7-A83F-3396C28C36A7}"/>
              </a:ext>
            </a:extLst>
          </p:cNvPr>
          <p:cNvSpPr>
            <a:spLocks noGrp="1"/>
          </p:cNvSpPr>
          <p:nvPr>
            <p:ph type="ftr" sz="quarter" idx="11"/>
          </p:nvPr>
        </p:nvSpPr>
        <p:spPr/>
        <p:txBody>
          <a:bodyPr/>
          <a:lstStyle/>
          <a:p>
            <a:r>
              <a:rPr lang="fr-FR"/>
              <a:t>Secrétariat général pour l'investissement - Présentation</a:t>
            </a:r>
          </a:p>
        </p:txBody>
      </p:sp>
      <p:sp>
        <p:nvSpPr>
          <p:cNvPr id="4" name="Espace réservé du numéro de diapositive 3">
            <a:extLst>
              <a:ext uri="{FF2B5EF4-FFF2-40B4-BE49-F238E27FC236}">
                <a16:creationId xmlns:a16="http://schemas.microsoft.com/office/drawing/2014/main" xmlns="" id="{DDBE8177-D064-4E11-9B2B-BC06D656A156}"/>
              </a:ext>
            </a:extLst>
          </p:cNvPr>
          <p:cNvSpPr>
            <a:spLocks noGrp="1"/>
          </p:cNvSpPr>
          <p:nvPr>
            <p:ph type="sldNum" sz="quarter" idx="12"/>
          </p:nvPr>
        </p:nvSpPr>
        <p:spPr/>
        <p:txBody>
          <a:bodyPr/>
          <a:lstStyle/>
          <a:p>
            <a:fld id="{6C02D038-4989-45BB-AD16-38E0E231338A}" type="slidenum">
              <a:rPr lang="fr-FR" smtClean="0"/>
              <a:t>25</a:t>
            </a:fld>
            <a:endParaRPr lang="fr-FR"/>
          </a:p>
        </p:txBody>
      </p:sp>
      <p:sp>
        <p:nvSpPr>
          <p:cNvPr id="10" name="Text Placeholder 6">
            <a:extLst>
              <a:ext uri="{FF2B5EF4-FFF2-40B4-BE49-F238E27FC236}">
                <a16:creationId xmlns:a16="http://schemas.microsoft.com/office/drawing/2014/main" xmlns="" id="{AACC26BB-539D-4FA9-9468-C1DD541E50FA}"/>
              </a:ext>
            </a:extLst>
          </p:cNvPr>
          <p:cNvSpPr txBox="1">
            <a:spLocks/>
          </p:cNvSpPr>
          <p:nvPr/>
        </p:nvSpPr>
        <p:spPr>
          <a:xfrm>
            <a:off x="1078799" y="2469599"/>
            <a:ext cx="6480000" cy="38484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buFont typeface="Wingdings" panose="05000000000000000000" pitchFamily="2" charset="2"/>
              <a:buChar char="ü"/>
            </a:pPr>
            <a:endParaRPr lang="fr-CH" dirty="0"/>
          </a:p>
        </p:txBody>
      </p:sp>
      <p:sp>
        <p:nvSpPr>
          <p:cNvPr id="9" name="Text Placeholder 6">
            <a:extLst>
              <a:ext uri="{FF2B5EF4-FFF2-40B4-BE49-F238E27FC236}">
                <a16:creationId xmlns:a16="http://schemas.microsoft.com/office/drawing/2014/main" xmlns="" id="{67EE7BA6-BC93-46BA-B2FC-ECE18B96A0C7}"/>
              </a:ext>
            </a:extLst>
          </p:cNvPr>
          <p:cNvSpPr txBox="1">
            <a:spLocks/>
          </p:cNvSpPr>
          <p:nvPr/>
        </p:nvSpPr>
        <p:spPr>
          <a:xfrm>
            <a:off x="1111846" y="2181886"/>
            <a:ext cx="9152076" cy="268539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buFont typeface="Wingdings" panose="05000000000000000000" pitchFamily="2" charset="2"/>
              <a:buChar char="ü"/>
            </a:pPr>
            <a:r>
              <a:rPr lang="fr-CH" sz="1600" b="0" dirty="0">
                <a:solidFill>
                  <a:schemeClr val="tx1"/>
                </a:solidFill>
              </a:rPr>
              <a:t>Visent des secteurs en émergence avec des travaux de recherche dont les domaines d’application peuvent, pour certains, relever encore d’hypothèses de travail. </a:t>
            </a:r>
          </a:p>
          <a:p>
            <a:pPr marL="285750" indent="-285750" algn="just">
              <a:buFont typeface="Wingdings" panose="05000000000000000000" pitchFamily="2" charset="2"/>
              <a:buChar char="ü"/>
            </a:pPr>
            <a:r>
              <a:rPr lang="fr-CH" sz="1600" b="0" dirty="0">
                <a:solidFill>
                  <a:schemeClr val="tx1"/>
                </a:solidFill>
              </a:rPr>
              <a:t>Explorer des champs scientifiques dont les retombées peuvent être multiples.</a:t>
            </a:r>
          </a:p>
          <a:p>
            <a:pPr marL="285750" indent="-285750" algn="just">
              <a:buFont typeface="Wingdings" panose="05000000000000000000" pitchFamily="2" charset="2"/>
              <a:buChar char="ü"/>
            </a:pPr>
            <a:r>
              <a:rPr lang="fr-CH" sz="1600" dirty="0">
                <a:solidFill>
                  <a:schemeClr val="tx1"/>
                </a:solidFill>
              </a:rPr>
              <a:t>Projets attendus : </a:t>
            </a:r>
            <a:r>
              <a:rPr lang="fr-CH" sz="1600" b="0" dirty="0">
                <a:solidFill>
                  <a:schemeClr val="tx1"/>
                </a:solidFill>
              </a:rPr>
              <a:t>le dossier doit mettre en évidence l’impact potentiel (et à long terme) des travaux de recherche soutenus par le programme sur l’économie, la santé, l’environnement, la société … </a:t>
            </a:r>
          </a:p>
          <a:p>
            <a:pPr marL="285750" indent="-285750" algn="just">
              <a:buFont typeface="Wingdings" panose="05000000000000000000" pitchFamily="2" charset="2"/>
              <a:buChar char="ü"/>
            </a:pPr>
            <a:r>
              <a:rPr lang="fr-CH" sz="1600" dirty="0">
                <a:solidFill>
                  <a:schemeClr val="tx1"/>
                </a:solidFill>
              </a:rPr>
              <a:t>Porteurs de projets : </a:t>
            </a:r>
            <a:r>
              <a:rPr lang="fr-CH" sz="1600" b="0" dirty="0">
                <a:solidFill>
                  <a:schemeClr val="tx1"/>
                </a:solidFill>
              </a:rPr>
              <a:t>un ou plusieurs organismes nationaux de recherche. </a:t>
            </a:r>
          </a:p>
          <a:p>
            <a:pPr marL="285750" indent="-285750" algn="just">
              <a:buFont typeface="Wingdings" panose="05000000000000000000" pitchFamily="2" charset="2"/>
              <a:buChar char="ü"/>
            </a:pPr>
            <a:r>
              <a:rPr lang="fr-CH" sz="1600" dirty="0">
                <a:solidFill>
                  <a:schemeClr val="tx1"/>
                </a:solidFill>
              </a:rPr>
              <a:t>Opérateur : </a:t>
            </a:r>
            <a:r>
              <a:rPr lang="fr-CH" sz="1600" b="0" dirty="0">
                <a:solidFill>
                  <a:schemeClr val="tx1"/>
                </a:solidFill>
              </a:rPr>
              <a:t>ANR</a:t>
            </a:r>
          </a:p>
          <a:p>
            <a:pPr marL="285750" indent="-285750" algn="just">
              <a:buFont typeface="Wingdings" panose="05000000000000000000" pitchFamily="2" charset="2"/>
              <a:buChar char="ü"/>
            </a:pPr>
            <a:endParaRPr lang="fr-CH" sz="1600" dirty="0">
              <a:solidFill>
                <a:schemeClr val="tx1"/>
              </a:solidFill>
            </a:endParaRPr>
          </a:p>
        </p:txBody>
      </p:sp>
      <p:sp>
        <p:nvSpPr>
          <p:cNvPr id="12" name="Text Placeholder 6">
            <a:extLst>
              <a:ext uri="{FF2B5EF4-FFF2-40B4-BE49-F238E27FC236}">
                <a16:creationId xmlns:a16="http://schemas.microsoft.com/office/drawing/2014/main" xmlns="" id="{9A801C67-27D2-41CA-9BA7-03C5B8095DAF}"/>
              </a:ext>
            </a:extLst>
          </p:cNvPr>
          <p:cNvSpPr txBox="1">
            <a:spLocks/>
          </p:cNvSpPr>
          <p:nvPr/>
        </p:nvSpPr>
        <p:spPr>
          <a:xfrm>
            <a:off x="878901" y="5263915"/>
            <a:ext cx="10521007"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600" dirty="0"/>
              <a:t>Clôture le 23/07/2021</a:t>
            </a:r>
          </a:p>
        </p:txBody>
      </p:sp>
      <p:sp>
        <p:nvSpPr>
          <p:cNvPr id="18" name="Titre 1">
            <a:extLst>
              <a:ext uri="{FF2B5EF4-FFF2-40B4-BE49-F238E27FC236}">
                <a16:creationId xmlns:a16="http://schemas.microsoft.com/office/drawing/2014/main" xmlns="" id="{6262AC1B-B855-4B66-9034-3B84197C831D}"/>
              </a:ext>
            </a:extLst>
          </p:cNvPr>
          <p:cNvSpPr>
            <a:spLocks noGrp="1"/>
          </p:cNvSpPr>
          <p:nvPr>
            <p:ph type="title"/>
          </p:nvPr>
        </p:nvSpPr>
        <p:spPr>
          <a:xfrm>
            <a:off x="539999" y="540001"/>
            <a:ext cx="9494507" cy="802978"/>
          </a:xfrm>
        </p:spPr>
        <p:txBody>
          <a:bodyPr/>
          <a:lstStyle/>
          <a:p>
            <a:r>
              <a:rPr lang="fr-FR" dirty="0"/>
              <a:t>Éduction, formation, jeunesse et culture</a:t>
            </a:r>
          </a:p>
        </p:txBody>
      </p:sp>
      <p:sp>
        <p:nvSpPr>
          <p:cNvPr id="20" name="Text Placeholder 6">
            <a:extLst>
              <a:ext uri="{FF2B5EF4-FFF2-40B4-BE49-F238E27FC236}">
                <a16:creationId xmlns:a16="http://schemas.microsoft.com/office/drawing/2014/main" xmlns="" id="{1659D5EF-229B-4554-97E4-F54D9DC53A4D}"/>
              </a:ext>
            </a:extLst>
          </p:cNvPr>
          <p:cNvSpPr txBox="1">
            <a:spLocks/>
          </p:cNvSpPr>
          <p:nvPr/>
        </p:nvSpPr>
        <p:spPr>
          <a:xfrm>
            <a:off x="806400" y="1378800"/>
            <a:ext cx="10764000" cy="428400"/>
          </a:xfrm>
          <a:prstGeom prst="rect">
            <a:avLst/>
          </a:prstGeom>
          <a:solidFill>
            <a:srgbClr val="339933">
              <a:alpha val="50000"/>
            </a:srgbClr>
          </a:solidFill>
        </p:spPr>
        <p:txBody>
          <a:bodyPr vert="horz" lIns="180000" tIns="0" rIns="0" bIns="0" rtlCol="0" anchor="ctr">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750" dirty="0">
                <a:solidFill>
                  <a:schemeClr val="bg1"/>
                </a:solidFill>
              </a:rPr>
              <a:t>AMI «Innovation dans la forme scolaire»</a:t>
            </a:r>
          </a:p>
        </p:txBody>
      </p:sp>
      <p:sp>
        <p:nvSpPr>
          <p:cNvPr id="11" name="Rectangle 10">
            <a:extLst>
              <a:ext uri="{FF2B5EF4-FFF2-40B4-BE49-F238E27FC236}">
                <a16:creationId xmlns:a16="http://schemas.microsoft.com/office/drawing/2014/main" xmlns="" id="{98168F20-173C-4405-A00A-956B3160FEEF}"/>
              </a:ext>
            </a:extLst>
          </p:cNvPr>
          <p:cNvSpPr/>
          <p:nvPr/>
        </p:nvSpPr>
        <p:spPr>
          <a:xfrm>
            <a:off x="806400" y="1807200"/>
            <a:ext cx="10764000" cy="414363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Text Placeholder 6">
            <a:extLst>
              <a:ext uri="{FF2B5EF4-FFF2-40B4-BE49-F238E27FC236}">
                <a16:creationId xmlns:a16="http://schemas.microsoft.com/office/drawing/2014/main" xmlns="" id="{94ECCD61-0A19-44C3-90D8-821A8A971329}"/>
              </a:ext>
            </a:extLst>
          </p:cNvPr>
          <p:cNvSpPr txBox="1">
            <a:spLocks/>
          </p:cNvSpPr>
          <p:nvPr/>
        </p:nvSpPr>
        <p:spPr>
          <a:xfrm>
            <a:off x="1270800" y="1972800"/>
            <a:ext cx="9622518" cy="268539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spcAft>
                <a:spcPts val="1700"/>
              </a:spcAft>
              <a:buFont typeface="Wingdings" panose="05000000000000000000" pitchFamily="2" charset="2"/>
              <a:buChar char="ü"/>
            </a:pPr>
            <a:r>
              <a:rPr lang="fr-CH" sz="1600" dirty="0">
                <a:solidFill>
                  <a:schemeClr val="tx1"/>
                </a:solidFill>
              </a:rPr>
              <a:t>Objectif </a:t>
            </a:r>
            <a:r>
              <a:rPr lang="fr-CH" sz="1600" b="0" dirty="0">
                <a:solidFill>
                  <a:schemeClr val="tx1"/>
                </a:solidFill>
              </a:rPr>
              <a:t>: concevoir et expérimenter de nouvelles formes scolaires qui facilitent les coopérations et les apprentissages pour s’adapter aux besoins des élèves, aux exigences de la société, aux nouveaux savoirs, à la complexité et à l’incertitude. </a:t>
            </a:r>
          </a:p>
          <a:p>
            <a:pPr marL="285750" indent="-285750" algn="just">
              <a:spcAft>
                <a:spcPts val="1700"/>
              </a:spcAft>
              <a:buFont typeface="Wingdings" panose="05000000000000000000" pitchFamily="2" charset="2"/>
              <a:buChar char="ü"/>
            </a:pPr>
            <a:r>
              <a:rPr lang="fr-CH" sz="1600" dirty="0">
                <a:solidFill>
                  <a:schemeClr val="tx1"/>
                </a:solidFill>
              </a:rPr>
              <a:t>3 axes : </a:t>
            </a:r>
            <a:r>
              <a:rPr lang="fr-CH" sz="1600" b="0" dirty="0">
                <a:solidFill>
                  <a:schemeClr val="tx1"/>
                </a:solidFill>
              </a:rPr>
              <a:t>i) proposer des modalités d’organisation scolaire qui garantissent de meilleurs apprentissages ii) développer des compétences iii) penser de nouvelles formes de collaboration entre les acteurs de la communauté éducative</a:t>
            </a:r>
            <a:endParaRPr lang="fr-CH" sz="1600" dirty="0">
              <a:solidFill>
                <a:schemeClr val="tx1"/>
              </a:solidFill>
            </a:endParaRPr>
          </a:p>
          <a:p>
            <a:pPr marL="285750" indent="-285750" algn="just">
              <a:spcAft>
                <a:spcPts val="1700"/>
              </a:spcAft>
              <a:buFont typeface="Wingdings" panose="05000000000000000000" pitchFamily="2" charset="2"/>
              <a:buChar char="ü"/>
            </a:pPr>
            <a:r>
              <a:rPr lang="fr-CH" sz="1600" dirty="0">
                <a:solidFill>
                  <a:schemeClr val="tx1"/>
                </a:solidFill>
              </a:rPr>
              <a:t>Porteurs de projets : </a:t>
            </a:r>
            <a:r>
              <a:rPr lang="fr-CH" sz="1600" b="0" dirty="0">
                <a:solidFill>
                  <a:schemeClr val="tx1"/>
                </a:solidFill>
              </a:rPr>
              <a:t>consortiums associant </a:t>
            </a:r>
            <a:r>
              <a:rPr lang="fr-CH" sz="1600" b="0" i="1" dirty="0">
                <a:solidFill>
                  <a:schemeClr val="tx1"/>
                </a:solidFill>
              </a:rPr>
              <a:t>a minima</a:t>
            </a:r>
            <a:r>
              <a:rPr lang="fr-CH" sz="1600" b="0" dirty="0">
                <a:solidFill>
                  <a:schemeClr val="tx1"/>
                </a:solidFill>
              </a:rPr>
              <a:t> deux personnes morales sur un </a:t>
            </a:r>
            <a:r>
              <a:rPr lang="fr-CH" sz="1600" b="0" dirty="0">
                <a:solidFill>
                  <a:srgbClr val="FF0000"/>
                </a:solidFill>
              </a:rPr>
              <a:t>territoire bien identifié</a:t>
            </a:r>
            <a:r>
              <a:rPr lang="fr-CH" sz="1600" b="0" dirty="0">
                <a:solidFill>
                  <a:schemeClr val="tx1"/>
                </a:solidFill>
              </a:rPr>
              <a:t>. Ils doivent inclure au minimum une école ou établissement scolaire.</a:t>
            </a:r>
          </a:p>
          <a:p>
            <a:pPr marL="285750" indent="-285750" algn="just">
              <a:spcAft>
                <a:spcPts val="1700"/>
              </a:spcAft>
              <a:buFont typeface="Wingdings" panose="05000000000000000000" pitchFamily="2" charset="2"/>
              <a:buChar char="ü"/>
            </a:pPr>
            <a:r>
              <a:rPr lang="fr-CH" sz="1600" dirty="0">
                <a:solidFill>
                  <a:schemeClr val="tx1"/>
                </a:solidFill>
              </a:rPr>
              <a:t>Enveloppe : </a:t>
            </a:r>
            <a:r>
              <a:rPr lang="fr-CH" sz="1600" b="0" dirty="0">
                <a:solidFill>
                  <a:schemeClr val="tx1"/>
                </a:solidFill>
              </a:rPr>
              <a:t>250 M€</a:t>
            </a:r>
            <a:endParaRPr lang="fr-CH" sz="1600" dirty="0">
              <a:solidFill>
                <a:schemeClr val="tx1"/>
              </a:solidFill>
            </a:endParaRPr>
          </a:p>
          <a:p>
            <a:pPr marL="285750" indent="-285750" algn="just">
              <a:spcAft>
                <a:spcPts val="1700"/>
              </a:spcAft>
              <a:buFont typeface="Wingdings" panose="05000000000000000000" pitchFamily="2" charset="2"/>
              <a:buChar char="ü"/>
            </a:pPr>
            <a:r>
              <a:rPr lang="fr-CH" sz="1600" dirty="0">
                <a:solidFill>
                  <a:schemeClr val="tx1"/>
                </a:solidFill>
              </a:rPr>
              <a:t>Opérateur : </a:t>
            </a:r>
            <a:r>
              <a:rPr lang="fr-CH" sz="1600" b="0" dirty="0">
                <a:solidFill>
                  <a:schemeClr val="tx1"/>
                </a:solidFill>
              </a:rPr>
              <a:t>Caisse des Dépôts</a:t>
            </a:r>
            <a:endParaRPr lang="fr-CH" sz="1600" dirty="0">
              <a:solidFill>
                <a:schemeClr val="tx1"/>
              </a:solidFill>
            </a:endParaRPr>
          </a:p>
        </p:txBody>
      </p:sp>
      <p:sp>
        <p:nvSpPr>
          <p:cNvPr id="14" name="Text Placeholder 6">
            <a:extLst>
              <a:ext uri="{FF2B5EF4-FFF2-40B4-BE49-F238E27FC236}">
                <a16:creationId xmlns:a16="http://schemas.microsoft.com/office/drawing/2014/main" xmlns="" id="{3DC88FFF-6054-47BD-85B6-7603F5CB3BF8}"/>
              </a:ext>
            </a:extLst>
          </p:cNvPr>
          <p:cNvSpPr txBox="1">
            <a:spLocks/>
          </p:cNvSpPr>
          <p:nvPr/>
        </p:nvSpPr>
        <p:spPr>
          <a:xfrm>
            <a:off x="7994077" y="5607130"/>
            <a:ext cx="2302304"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600" dirty="0">
                <a:solidFill>
                  <a:srgbClr val="0000A4"/>
                </a:solidFill>
              </a:rPr>
              <a:t>Clôture le 21/03/2022</a:t>
            </a:r>
          </a:p>
        </p:txBody>
      </p:sp>
      <p:sp>
        <p:nvSpPr>
          <p:cNvPr id="15" name="Text Placeholder 6">
            <a:extLst>
              <a:ext uri="{FF2B5EF4-FFF2-40B4-BE49-F238E27FC236}">
                <a16:creationId xmlns:a16="http://schemas.microsoft.com/office/drawing/2014/main" xmlns="" id="{93485113-0DAC-4DFE-892D-8CF4674E854A}"/>
              </a:ext>
            </a:extLst>
          </p:cNvPr>
          <p:cNvSpPr txBox="1">
            <a:spLocks/>
          </p:cNvSpPr>
          <p:nvPr/>
        </p:nvSpPr>
        <p:spPr>
          <a:xfrm>
            <a:off x="1546267" y="5606571"/>
            <a:ext cx="2871646"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b="0" i="1" u="sng" dirty="0">
                <a:solidFill>
                  <a:srgbClr val="0000A4"/>
                </a:solidFill>
                <a:hlinkClick r:id="rId2"/>
              </a:rPr>
              <a:t>Pour plus d’informations </a:t>
            </a:r>
            <a:endParaRPr lang="fr-CH" b="0" i="1" u="sng" dirty="0">
              <a:solidFill>
                <a:srgbClr val="0000A4"/>
              </a:solidFill>
            </a:endParaRPr>
          </a:p>
        </p:txBody>
      </p:sp>
      <p:sp>
        <p:nvSpPr>
          <p:cNvPr id="17" name="Text Placeholder 6">
            <a:extLst>
              <a:ext uri="{FF2B5EF4-FFF2-40B4-BE49-F238E27FC236}">
                <a16:creationId xmlns:a16="http://schemas.microsoft.com/office/drawing/2014/main" xmlns="" id="{C47EEE0B-5C09-45C8-AACD-E8C033CE0179}"/>
              </a:ext>
            </a:extLst>
          </p:cNvPr>
          <p:cNvSpPr>
            <a:spLocks noGrp="1"/>
          </p:cNvSpPr>
          <p:nvPr>
            <p:ph type="body" sz="quarter" idx="14"/>
          </p:nvPr>
        </p:nvSpPr>
        <p:spPr>
          <a:xfrm>
            <a:off x="538163" y="941388"/>
            <a:ext cx="6821487" cy="333375"/>
          </a:xfrm>
        </p:spPr>
        <p:txBody>
          <a:bodyPr/>
          <a:lstStyle/>
          <a:p>
            <a:r>
              <a:rPr lang="fr-CH" sz="2000" dirty="0"/>
              <a:t>  3 AAP et 2 AMI en cours</a:t>
            </a:r>
          </a:p>
        </p:txBody>
      </p:sp>
    </p:spTree>
    <p:extLst>
      <p:ext uri="{BB962C8B-B14F-4D97-AF65-F5344CB8AC3E}">
        <p14:creationId xmlns:p14="http://schemas.microsoft.com/office/powerpoint/2010/main" val="16965101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06575CB5-9653-284F-B5F6-77466C3EE7A3}"/>
              </a:ext>
            </a:extLst>
          </p:cNvPr>
          <p:cNvSpPr txBox="1"/>
          <p:nvPr/>
        </p:nvSpPr>
        <p:spPr>
          <a:xfrm>
            <a:off x="0" y="1099751"/>
            <a:ext cx="12192000" cy="5758249"/>
          </a:xfrm>
          <a:prstGeom prst="rect">
            <a:avLst/>
          </a:prstGeom>
          <a:solidFill>
            <a:srgbClr val="E1000B">
              <a:alpha val="50000"/>
            </a:srgbClr>
          </a:solidFill>
        </p:spPr>
        <p:txBody>
          <a:bodyPr vert="horz" wrap="square" lIns="0" tIns="0" rIns="0" bIns="0" rtlCol="0" anchor="ctr">
            <a:noAutofit/>
          </a:bodyPr>
          <a:lstStyle/>
          <a:p>
            <a:endParaRPr lang="fr-FR" sz="1600" dirty="0">
              <a:solidFill>
                <a:schemeClr val="bg1"/>
              </a:solidFill>
            </a:endParaRPr>
          </a:p>
        </p:txBody>
      </p:sp>
      <p:pic>
        <p:nvPicPr>
          <p:cNvPr id="12" name="Image 11"/>
          <p:cNvPicPr>
            <a:picLocks noChangeAspect="1"/>
          </p:cNvPicPr>
          <p:nvPr/>
        </p:nvPicPr>
        <p:blipFill rotWithShape="1">
          <a:blip r:embed="rId2" cstate="print">
            <a:extLst>
              <a:ext uri="{28A0092B-C50C-407E-A947-70E740481C1C}">
                <a14:useLocalDpi xmlns:a14="http://schemas.microsoft.com/office/drawing/2010/main" val="0"/>
              </a:ext>
            </a:extLst>
          </a:blip>
          <a:srcRect t="6593" b="10997"/>
          <a:stretch/>
        </p:blipFill>
        <p:spPr>
          <a:xfrm>
            <a:off x="0" y="2134"/>
            <a:ext cx="1043836" cy="939452"/>
          </a:xfrm>
          <a:prstGeom prst="rect">
            <a:avLst/>
          </a:prstGeom>
        </p:spPr>
      </p:pic>
      <p:sp>
        <p:nvSpPr>
          <p:cNvPr id="14" name="Espace réservé du texte 1">
            <a:extLst>
              <a:ext uri="{FF2B5EF4-FFF2-40B4-BE49-F238E27FC236}">
                <a16:creationId xmlns:a16="http://schemas.microsoft.com/office/drawing/2014/main" xmlns="" id="{971A7FA7-EFAA-4ABE-B5D1-8BF76AA16AEC}"/>
              </a:ext>
            </a:extLst>
          </p:cNvPr>
          <p:cNvSpPr>
            <a:spLocks noGrp="1"/>
          </p:cNvSpPr>
          <p:nvPr>
            <p:ph type="body" sz="quarter" idx="4294967295"/>
          </p:nvPr>
        </p:nvSpPr>
        <p:spPr>
          <a:xfrm>
            <a:off x="542924" y="2533648"/>
            <a:ext cx="11110913" cy="3786190"/>
          </a:xfrm>
          <a:prstGeom prst="rect">
            <a:avLst/>
          </a:prstGeom>
        </p:spPr>
        <p:txBody>
          <a:bodyPr/>
          <a:lstStyle/>
          <a:p>
            <a:r>
              <a:rPr lang="fr-FR" sz="4000" dirty="0">
                <a:solidFill>
                  <a:schemeClr val="bg1"/>
                </a:solidFill>
                <a:latin typeface="+mj-lt"/>
              </a:rPr>
              <a:t>Innovation des entreprises, industries et services</a:t>
            </a:r>
            <a:endParaRPr lang="fr-FR" sz="4000" b="0" dirty="0">
              <a:solidFill>
                <a:schemeClr val="bg1"/>
              </a:solidFill>
              <a:latin typeface="+mj-lt"/>
            </a:endParaRPr>
          </a:p>
        </p:txBody>
      </p:sp>
      <p:sp>
        <p:nvSpPr>
          <p:cNvPr id="2" name="ZoneTexte 1">
            <a:extLst>
              <a:ext uri="{FF2B5EF4-FFF2-40B4-BE49-F238E27FC236}">
                <a16:creationId xmlns:a16="http://schemas.microsoft.com/office/drawing/2014/main" xmlns="" id="{C745B9A3-77E9-834E-B8CB-CE06D4AFA51E}"/>
              </a:ext>
            </a:extLst>
          </p:cNvPr>
          <p:cNvSpPr txBox="1"/>
          <p:nvPr/>
        </p:nvSpPr>
        <p:spPr>
          <a:xfrm>
            <a:off x="11335407" y="520262"/>
            <a:ext cx="0" cy="0"/>
          </a:xfrm>
          <a:prstGeom prst="rect">
            <a:avLst/>
          </a:prstGeom>
          <a:solidFill>
            <a:srgbClr val="8A9BD2"/>
          </a:solidFill>
        </p:spPr>
        <p:txBody>
          <a:bodyPr vert="horz" wrap="none" lIns="0" tIns="0" rIns="0" bIns="0" rtlCol="0" anchor="ctr">
            <a:noAutofit/>
          </a:bodyPr>
          <a:lstStyle/>
          <a:p>
            <a:endParaRPr lang="fr-FR" sz="1600" dirty="0">
              <a:solidFill>
                <a:schemeClr val="bg1"/>
              </a:solidFill>
            </a:endParaRPr>
          </a:p>
        </p:txBody>
      </p:sp>
    </p:spTree>
    <p:extLst>
      <p:ext uri="{BB962C8B-B14F-4D97-AF65-F5344CB8AC3E}">
        <p14:creationId xmlns:p14="http://schemas.microsoft.com/office/powerpoint/2010/main" val="22434472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0485968-5D7C-4F74-851B-5B8CD477E46F}"/>
              </a:ext>
            </a:extLst>
          </p:cNvPr>
          <p:cNvSpPr>
            <a:spLocks noGrp="1"/>
          </p:cNvSpPr>
          <p:nvPr>
            <p:ph type="title"/>
          </p:nvPr>
        </p:nvSpPr>
        <p:spPr>
          <a:xfrm>
            <a:off x="540000" y="540001"/>
            <a:ext cx="8961352" cy="802978"/>
          </a:xfrm>
        </p:spPr>
        <p:txBody>
          <a:bodyPr/>
          <a:lstStyle/>
          <a:p>
            <a:r>
              <a:rPr lang="fr-FR" dirty="0"/>
              <a:t>Innovation des entreprises, industries et services</a:t>
            </a:r>
          </a:p>
        </p:txBody>
      </p:sp>
      <p:sp>
        <p:nvSpPr>
          <p:cNvPr id="3" name="Espace réservé du pied de page 2">
            <a:extLst>
              <a:ext uri="{FF2B5EF4-FFF2-40B4-BE49-F238E27FC236}">
                <a16:creationId xmlns:a16="http://schemas.microsoft.com/office/drawing/2014/main" xmlns="" id="{A0259B17-C810-44E7-A83F-3396C28C36A7}"/>
              </a:ext>
            </a:extLst>
          </p:cNvPr>
          <p:cNvSpPr>
            <a:spLocks noGrp="1"/>
          </p:cNvSpPr>
          <p:nvPr>
            <p:ph type="ftr" sz="quarter" idx="11"/>
          </p:nvPr>
        </p:nvSpPr>
        <p:spPr/>
        <p:txBody>
          <a:bodyPr/>
          <a:lstStyle/>
          <a:p>
            <a:r>
              <a:rPr lang="fr-FR"/>
              <a:t>Secrétariat général pour l'investissement - Présentation</a:t>
            </a:r>
          </a:p>
        </p:txBody>
      </p:sp>
      <p:sp>
        <p:nvSpPr>
          <p:cNvPr id="4" name="Espace réservé du numéro de diapositive 3">
            <a:extLst>
              <a:ext uri="{FF2B5EF4-FFF2-40B4-BE49-F238E27FC236}">
                <a16:creationId xmlns:a16="http://schemas.microsoft.com/office/drawing/2014/main" xmlns="" id="{DDBE8177-D064-4E11-9B2B-BC06D656A156}"/>
              </a:ext>
            </a:extLst>
          </p:cNvPr>
          <p:cNvSpPr>
            <a:spLocks noGrp="1"/>
          </p:cNvSpPr>
          <p:nvPr>
            <p:ph type="sldNum" sz="quarter" idx="12"/>
          </p:nvPr>
        </p:nvSpPr>
        <p:spPr/>
        <p:txBody>
          <a:bodyPr/>
          <a:lstStyle/>
          <a:p>
            <a:fld id="{6C02D038-4989-45BB-AD16-38E0E231338A}" type="slidenum">
              <a:rPr lang="fr-FR" smtClean="0"/>
              <a:t>27</a:t>
            </a:fld>
            <a:endParaRPr lang="fr-FR"/>
          </a:p>
        </p:txBody>
      </p:sp>
      <p:sp>
        <p:nvSpPr>
          <p:cNvPr id="10" name="Text Placeholder 6">
            <a:extLst>
              <a:ext uri="{FF2B5EF4-FFF2-40B4-BE49-F238E27FC236}">
                <a16:creationId xmlns:a16="http://schemas.microsoft.com/office/drawing/2014/main" xmlns="" id="{AACC26BB-539D-4FA9-9468-C1DD541E50FA}"/>
              </a:ext>
            </a:extLst>
          </p:cNvPr>
          <p:cNvSpPr txBox="1">
            <a:spLocks/>
          </p:cNvSpPr>
          <p:nvPr/>
        </p:nvSpPr>
        <p:spPr>
          <a:xfrm>
            <a:off x="1078799" y="2469599"/>
            <a:ext cx="6480000" cy="38484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buFont typeface="Wingdings" panose="05000000000000000000" pitchFamily="2" charset="2"/>
              <a:buChar char="ü"/>
            </a:pPr>
            <a:endParaRPr lang="fr-CH" dirty="0"/>
          </a:p>
        </p:txBody>
      </p:sp>
      <p:sp>
        <p:nvSpPr>
          <p:cNvPr id="8" name="Text Placeholder 6">
            <a:extLst>
              <a:ext uri="{FF2B5EF4-FFF2-40B4-BE49-F238E27FC236}">
                <a16:creationId xmlns:a16="http://schemas.microsoft.com/office/drawing/2014/main" xmlns="" id="{8C013262-4BA4-467C-BEDD-FE68FD382C42}"/>
              </a:ext>
            </a:extLst>
          </p:cNvPr>
          <p:cNvSpPr txBox="1">
            <a:spLocks/>
          </p:cNvSpPr>
          <p:nvPr/>
        </p:nvSpPr>
        <p:spPr>
          <a:xfrm>
            <a:off x="804479" y="1380392"/>
            <a:ext cx="10762682" cy="426975"/>
          </a:xfrm>
          <a:prstGeom prst="rect">
            <a:avLst/>
          </a:prstGeom>
          <a:solidFill>
            <a:srgbClr val="8A9BD2"/>
          </a:solidFill>
        </p:spPr>
        <p:txBody>
          <a:bodyPr vert="horz" lIns="180000" tIns="0" rIns="0" bIns="0" rtlCol="0" anchor="ctr">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750" dirty="0">
                <a:solidFill>
                  <a:schemeClr val="bg1"/>
                </a:solidFill>
              </a:rPr>
              <a:t>AAP «</a:t>
            </a:r>
            <a:r>
              <a:rPr lang="fr-FR" sz="1750" dirty="0">
                <a:solidFill>
                  <a:schemeClr val="bg1"/>
                </a:solidFill>
              </a:rPr>
              <a:t>Soutien aux projets de diversification des sous-traitants de filière automobile</a:t>
            </a:r>
            <a:r>
              <a:rPr lang="fr-CH" sz="1750" dirty="0">
                <a:solidFill>
                  <a:schemeClr val="bg1"/>
                </a:solidFill>
              </a:rPr>
              <a:t>»</a:t>
            </a:r>
          </a:p>
        </p:txBody>
      </p:sp>
      <p:sp>
        <p:nvSpPr>
          <p:cNvPr id="9" name="Text Placeholder 6">
            <a:extLst>
              <a:ext uri="{FF2B5EF4-FFF2-40B4-BE49-F238E27FC236}">
                <a16:creationId xmlns:a16="http://schemas.microsoft.com/office/drawing/2014/main" xmlns="" id="{67EE7BA6-BC93-46BA-B2FC-ECE18B96A0C7}"/>
              </a:ext>
            </a:extLst>
          </p:cNvPr>
          <p:cNvSpPr txBox="1">
            <a:spLocks/>
          </p:cNvSpPr>
          <p:nvPr/>
        </p:nvSpPr>
        <p:spPr>
          <a:xfrm>
            <a:off x="1374719" y="2864198"/>
            <a:ext cx="7041311" cy="19663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buFont typeface="Wingdings" panose="05000000000000000000" pitchFamily="2" charset="2"/>
              <a:buChar char="ü"/>
            </a:pPr>
            <a:r>
              <a:rPr lang="fr-CH" sz="1600" dirty="0">
                <a:solidFill>
                  <a:schemeClr val="tx1"/>
                </a:solidFill>
              </a:rPr>
              <a:t>Objectif : </a:t>
            </a:r>
            <a:r>
              <a:rPr lang="fr-CH" sz="1600" b="0" dirty="0">
                <a:solidFill>
                  <a:schemeClr val="tx1"/>
                </a:solidFill>
              </a:rPr>
              <a:t>soutenir des travaux d’innovation, permettant de développer ou d’améliorer les composants et systèmes liés à la production, au transport et aux usages de l’hydrogène. </a:t>
            </a:r>
          </a:p>
          <a:p>
            <a:pPr marL="285750" indent="-285750" algn="just">
              <a:buFont typeface="Wingdings" panose="05000000000000000000" pitchFamily="2" charset="2"/>
              <a:buChar char="ü"/>
            </a:pPr>
            <a:r>
              <a:rPr lang="fr-CH" sz="1600" dirty="0">
                <a:solidFill>
                  <a:schemeClr val="tx1"/>
                </a:solidFill>
              </a:rPr>
              <a:t>Porteurs de projets : </a:t>
            </a:r>
            <a:r>
              <a:rPr lang="fr-CH" sz="1600" b="0" dirty="0">
                <a:solidFill>
                  <a:schemeClr val="tx1"/>
                </a:solidFill>
              </a:rPr>
              <a:t>entreprises seules ou en collaboration, notamment avec des laboratoires de recherches (non obligatoire). </a:t>
            </a:r>
          </a:p>
          <a:p>
            <a:pPr marL="285750" indent="-285750" algn="just">
              <a:buFont typeface="Wingdings" panose="05000000000000000000" pitchFamily="2" charset="2"/>
              <a:buChar char="ü"/>
            </a:pPr>
            <a:r>
              <a:rPr lang="fr-CH" sz="1600" dirty="0">
                <a:solidFill>
                  <a:schemeClr val="tx1"/>
                </a:solidFill>
              </a:rPr>
              <a:t>Opérateur : </a:t>
            </a:r>
            <a:r>
              <a:rPr lang="fr-CH" sz="1600" b="0" dirty="0">
                <a:solidFill>
                  <a:schemeClr val="tx1"/>
                </a:solidFill>
              </a:rPr>
              <a:t>ADEME</a:t>
            </a:r>
          </a:p>
          <a:p>
            <a:pPr marL="285750" indent="-285750" algn="just">
              <a:buFont typeface="Wingdings" panose="05000000000000000000" pitchFamily="2" charset="2"/>
              <a:buChar char="ü"/>
            </a:pPr>
            <a:endParaRPr lang="fr-CH" sz="1600" dirty="0">
              <a:solidFill>
                <a:schemeClr val="tx1"/>
              </a:solidFill>
            </a:endParaRPr>
          </a:p>
        </p:txBody>
      </p:sp>
      <p:sp>
        <p:nvSpPr>
          <p:cNvPr id="12" name="Text Placeholder 6">
            <a:extLst>
              <a:ext uri="{FF2B5EF4-FFF2-40B4-BE49-F238E27FC236}">
                <a16:creationId xmlns:a16="http://schemas.microsoft.com/office/drawing/2014/main" xmlns="" id="{9A801C67-27D2-41CA-9BA7-03C5B8095DAF}"/>
              </a:ext>
            </a:extLst>
          </p:cNvPr>
          <p:cNvSpPr txBox="1">
            <a:spLocks/>
          </p:cNvSpPr>
          <p:nvPr/>
        </p:nvSpPr>
        <p:spPr>
          <a:xfrm>
            <a:off x="1151299" y="5449728"/>
            <a:ext cx="9494507"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600" dirty="0"/>
              <a:t>Clôture le 31/12/2022</a:t>
            </a:r>
          </a:p>
        </p:txBody>
      </p:sp>
      <p:sp>
        <p:nvSpPr>
          <p:cNvPr id="11" name="Rectangle 10">
            <a:extLst>
              <a:ext uri="{FF2B5EF4-FFF2-40B4-BE49-F238E27FC236}">
                <a16:creationId xmlns:a16="http://schemas.microsoft.com/office/drawing/2014/main" xmlns="" id="{76FCEF22-4B6C-4542-8151-77E2E963BCCD}"/>
              </a:ext>
            </a:extLst>
          </p:cNvPr>
          <p:cNvSpPr/>
          <p:nvPr/>
        </p:nvSpPr>
        <p:spPr>
          <a:xfrm>
            <a:off x="804478" y="1807367"/>
            <a:ext cx="10762681" cy="419710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Text Placeholder 6">
            <a:extLst>
              <a:ext uri="{FF2B5EF4-FFF2-40B4-BE49-F238E27FC236}">
                <a16:creationId xmlns:a16="http://schemas.microsoft.com/office/drawing/2014/main" xmlns="" id="{812A0046-C05F-486C-AC67-0A4FB010EA83}"/>
              </a:ext>
            </a:extLst>
          </p:cNvPr>
          <p:cNvSpPr txBox="1">
            <a:spLocks/>
          </p:cNvSpPr>
          <p:nvPr/>
        </p:nvSpPr>
        <p:spPr>
          <a:xfrm>
            <a:off x="1271848" y="1974349"/>
            <a:ext cx="9672959" cy="356333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spcAft>
                <a:spcPts val="1700"/>
              </a:spcAft>
              <a:buFont typeface="Wingdings" panose="05000000000000000000" pitchFamily="2" charset="2"/>
              <a:buChar char="ü"/>
            </a:pPr>
            <a:r>
              <a:rPr lang="fr-CH" sz="1600" dirty="0">
                <a:solidFill>
                  <a:schemeClr val="tx1"/>
                </a:solidFill>
              </a:rPr>
              <a:t>Objectif : </a:t>
            </a:r>
            <a:r>
              <a:rPr lang="fr-CH" sz="1600" b="0" dirty="0">
                <a:solidFill>
                  <a:schemeClr val="tx1"/>
                </a:solidFill>
              </a:rPr>
              <a:t>Soutenir les sous traitants de la filière automobile dans leurs projets d’investissements et de diversification de leur activité, que cela soit au sein de cette même filière (automobile &amp; mobilités) ou pour se positionner sur d’autres secteurs. </a:t>
            </a:r>
          </a:p>
          <a:p>
            <a:pPr marL="285750" indent="-285750" algn="just">
              <a:spcAft>
                <a:spcPts val="1700"/>
              </a:spcAft>
              <a:buFont typeface="Wingdings" panose="05000000000000000000" pitchFamily="2" charset="2"/>
              <a:buChar char="ü"/>
            </a:pPr>
            <a:r>
              <a:rPr lang="fr-CH" sz="1600" dirty="0">
                <a:solidFill>
                  <a:schemeClr val="tx1"/>
                </a:solidFill>
              </a:rPr>
              <a:t>Projets attendus : </a:t>
            </a:r>
            <a:r>
              <a:rPr lang="fr-CH" sz="1600" b="0" dirty="0">
                <a:solidFill>
                  <a:schemeClr val="tx1"/>
                </a:solidFill>
              </a:rPr>
              <a:t>projets structurants pour les entreprises et pour le secteur automobile en cas d’investissement au sein de ce dernier. </a:t>
            </a:r>
          </a:p>
          <a:p>
            <a:pPr marL="285750" indent="-285750" algn="just">
              <a:spcAft>
                <a:spcPts val="1700"/>
              </a:spcAft>
              <a:buFont typeface="Wingdings" panose="05000000000000000000" pitchFamily="2" charset="2"/>
              <a:buChar char="ü"/>
            </a:pPr>
            <a:r>
              <a:rPr lang="fr-CH" sz="1600" dirty="0">
                <a:solidFill>
                  <a:schemeClr val="tx1"/>
                </a:solidFill>
              </a:rPr>
              <a:t>Porteurs de projets : </a:t>
            </a:r>
            <a:r>
              <a:rPr lang="fr-FR" sz="1600" dirty="0">
                <a:solidFill>
                  <a:schemeClr val="tx1"/>
                </a:solidFill>
              </a:rPr>
              <a:t> </a:t>
            </a:r>
            <a:r>
              <a:rPr lang="fr-FR" sz="1600" b="0" dirty="0">
                <a:solidFill>
                  <a:schemeClr val="tx1"/>
                </a:solidFill>
              </a:rPr>
              <a:t>entreprises ayant réalisé au moins 15% de leur chiffre d’affaires dans la filière automobile au cours des deux dernières années</a:t>
            </a:r>
            <a:endParaRPr lang="fr-CH" sz="1600" b="0" dirty="0">
              <a:solidFill>
                <a:schemeClr val="tx1"/>
              </a:solidFill>
            </a:endParaRPr>
          </a:p>
          <a:p>
            <a:pPr marL="285750" indent="-285750" algn="just">
              <a:spcAft>
                <a:spcPts val="1700"/>
              </a:spcAft>
              <a:buFont typeface="Wingdings" panose="05000000000000000000" pitchFamily="2" charset="2"/>
              <a:buChar char="ü"/>
            </a:pPr>
            <a:r>
              <a:rPr lang="fr-CH" sz="1600" dirty="0">
                <a:solidFill>
                  <a:schemeClr val="tx1"/>
                </a:solidFill>
              </a:rPr>
              <a:t>Enveloppe : </a:t>
            </a:r>
            <a:r>
              <a:rPr lang="fr-CH" sz="1600" b="0" dirty="0">
                <a:solidFill>
                  <a:schemeClr val="tx1"/>
                </a:solidFill>
              </a:rPr>
              <a:t>tickets d’au moins 500k pour les startups/PME/ETI et 2M pour les grandes entreprises</a:t>
            </a:r>
          </a:p>
          <a:p>
            <a:pPr marL="285750" indent="-285750" algn="just">
              <a:spcAft>
                <a:spcPts val="1700"/>
              </a:spcAft>
              <a:buFont typeface="Wingdings" panose="05000000000000000000" pitchFamily="2" charset="2"/>
              <a:buChar char="ü"/>
            </a:pPr>
            <a:r>
              <a:rPr lang="fr-CH" sz="1600" dirty="0">
                <a:solidFill>
                  <a:schemeClr val="tx1"/>
                </a:solidFill>
              </a:rPr>
              <a:t>Opérateur : </a:t>
            </a:r>
            <a:r>
              <a:rPr lang="fr-CH" sz="1600" b="0" dirty="0">
                <a:solidFill>
                  <a:schemeClr val="tx1"/>
                </a:solidFill>
              </a:rPr>
              <a:t>Bpifrance</a:t>
            </a:r>
          </a:p>
        </p:txBody>
      </p:sp>
      <p:sp>
        <p:nvSpPr>
          <p:cNvPr id="14" name="Text Placeholder 6">
            <a:extLst>
              <a:ext uri="{FF2B5EF4-FFF2-40B4-BE49-F238E27FC236}">
                <a16:creationId xmlns:a16="http://schemas.microsoft.com/office/drawing/2014/main" xmlns="" id="{5DFEB013-6386-46D8-9BA4-FF2E2090B211}"/>
              </a:ext>
            </a:extLst>
          </p:cNvPr>
          <p:cNvSpPr txBox="1">
            <a:spLocks/>
          </p:cNvSpPr>
          <p:nvPr/>
        </p:nvSpPr>
        <p:spPr>
          <a:xfrm>
            <a:off x="7539343" y="5044502"/>
            <a:ext cx="3611091" cy="107782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algn="r"/>
            <a:r>
              <a:rPr lang="fr-CH" sz="1600" b="0" i="1" dirty="0"/>
              <a:t/>
            </a:r>
            <a:br>
              <a:rPr lang="fr-CH" sz="1600" b="0" i="1" dirty="0"/>
            </a:br>
            <a:r>
              <a:rPr lang="fr-CH" sz="1600" b="0" i="1" dirty="0"/>
              <a:t>Relève 1 : 15/02/2022 </a:t>
            </a:r>
            <a:r>
              <a:rPr lang="fr-CH" sz="1600" dirty="0"/>
              <a:t/>
            </a:r>
            <a:br>
              <a:rPr lang="fr-CH" sz="1600" dirty="0"/>
            </a:br>
            <a:r>
              <a:rPr lang="fr-CH" sz="1600" dirty="0"/>
              <a:t>Clôture finale : 27/09/2022</a:t>
            </a:r>
          </a:p>
        </p:txBody>
      </p:sp>
      <p:sp>
        <p:nvSpPr>
          <p:cNvPr id="15" name="Text Placeholder 6">
            <a:extLst>
              <a:ext uri="{FF2B5EF4-FFF2-40B4-BE49-F238E27FC236}">
                <a16:creationId xmlns:a16="http://schemas.microsoft.com/office/drawing/2014/main" xmlns="" id="{7321A41F-131A-4F1C-925A-6406805A09BE}"/>
              </a:ext>
            </a:extLst>
          </p:cNvPr>
          <p:cNvSpPr txBox="1">
            <a:spLocks/>
          </p:cNvSpPr>
          <p:nvPr/>
        </p:nvSpPr>
        <p:spPr>
          <a:xfrm>
            <a:off x="1546194" y="5573665"/>
            <a:ext cx="2591469"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b="0" i="1" u="sng" dirty="0">
                <a:solidFill>
                  <a:srgbClr val="0000A4"/>
                </a:solidFill>
                <a:hlinkClick r:id="rId2"/>
              </a:rPr>
              <a:t>Pour plus d’informations </a:t>
            </a:r>
            <a:endParaRPr lang="fr-CH" b="0" i="1" u="sng" dirty="0">
              <a:solidFill>
                <a:srgbClr val="0000A4"/>
              </a:solidFill>
            </a:endParaRPr>
          </a:p>
        </p:txBody>
      </p:sp>
      <p:sp>
        <p:nvSpPr>
          <p:cNvPr id="17" name="Rectangle 10">
            <a:extLst>
              <a:ext uri="{FF2B5EF4-FFF2-40B4-BE49-F238E27FC236}">
                <a16:creationId xmlns:a16="http://schemas.microsoft.com/office/drawing/2014/main" xmlns="" id="{FE4AD1F8-C6A4-43AC-89B6-A0CAC54D53F3}"/>
              </a:ext>
            </a:extLst>
          </p:cNvPr>
          <p:cNvSpPr/>
          <p:nvPr/>
        </p:nvSpPr>
        <p:spPr>
          <a:xfrm rot="2263992">
            <a:off x="8162790" y="880997"/>
            <a:ext cx="4730735" cy="674896"/>
          </a:xfrm>
          <a:custGeom>
            <a:avLst/>
            <a:gdLst>
              <a:gd name="connsiteX0" fmla="*/ 0 w 3768966"/>
              <a:gd name="connsiteY0" fmla="*/ 0 h 600501"/>
              <a:gd name="connsiteX1" fmla="*/ 3768966 w 3768966"/>
              <a:gd name="connsiteY1" fmla="*/ 0 h 600501"/>
              <a:gd name="connsiteX2" fmla="*/ 3768966 w 3768966"/>
              <a:gd name="connsiteY2" fmla="*/ 600501 h 600501"/>
              <a:gd name="connsiteX3" fmla="*/ 0 w 3768966"/>
              <a:gd name="connsiteY3" fmla="*/ 600501 h 600501"/>
              <a:gd name="connsiteX4" fmla="*/ 0 w 3768966"/>
              <a:gd name="connsiteY4" fmla="*/ 0 h 600501"/>
              <a:gd name="connsiteX0" fmla="*/ 554042 w 4323008"/>
              <a:gd name="connsiteY0" fmla="*/ 0 h 600501"/>
              <a:gd name="connsiteX1" fmla="*/ 4323008 w 4323008"/>
              <a:gd name="connsiteY1" fmla="*/ 0 h 600501"/>
              <a:gd name="connsiteX2" fmla="*/ 4323008 w 4323008"/>
              <a:gd name="connsiteY2" fmla="*/ 600501 h 600501"/>
              <a:gd name="connsiteX3" fmla="*/ 0 w 4323008"/>
              <a:gd name="connsiteY3" fmla="*/ 452892 h 600501"/>
              <a:gd name="connsiteX4" fmla="*/ 554042 w 4323008"/>
              <a:gd name="connsiteY4" fmla="*/ 0 h 600501"/>
              <a:gd name="connsiteX0" fmla="*/ 554042 w 4636859"/>
              <a:gd name="connsiteY0" fmla="*/ 0 h 723452"/>
              <a:gd name="connsiteX1" fmla="*/ 4323008 w 4636859"/>
              <a:gd name="connsiteY1" fmla="*/ 0 h 723452"/>
              <a:gd name="connsiteX2" fmla="*/ 4636859 w 4636859"/>
              <a:gd name="connsiteY2" fmla="*/ 723452 h 723452"/>
              <a:gd name="connsiteX3" fmla="*/ 0 w 4636859"/>
              <a:gd name="connsiteY3" fmla="*/ 452892 h 723452"/>
              <a:gd name="connsiteX4" fmla="*/ 554042 w 4636859"/>
              <a:gd name="connsiteY4" fmla="*/ 0 h 723452"/>
              <a:gd name="connsiteX0" fmla="*/ 554042 w 4636859"/>
              <a:gd name="connsiteY0" fmla="*/ 21921 h 745373"/>
              <a:gd name="connsiteX1" fmla="*/ 4101923 w 4636859"/>
              <a:gd name="connsiteY1" fmla="*/ 0 h 745373"/>
              <a:gd name="connsiteX2" fmla="*/ 4636859 w 4636859"/>
              <a:gd name="connsiteY2" fmla="*/ 745373 h 745373"/>
              <a:gd name="connsiteX3" fmla="*/ 0 w 4636859"/>
              <a:gd name="connsiteY3" fmla="*/ 474813 h 745373"/>
              <a:gd name="connsiteX4" fmla="*/ 554042 w 4636859"/>
              <a:gd name="connsiteY4" fmla="*/ 21921 h 745373"/>
              <a:gd name="connsiteX0" fmla="*/ 686436 w 4769253"/>
              <a:gd name="connsiteY0" fmla="*/ 21921 h 745373"/>
              <a:gd name="connsiteX1" fmla="*/ 4234317 w 4769253"/>
              <a:gd name="connsiteY1" fmla="*/ 0 h 745373"/>
              <a:gd name="connsiteX2" fmla="*/ 4769253 w 4769253"/>
              <a:gd name="connsiteY2" fmla="*/ 745373 h 745373"/>
              <a:gd name="connsiteX3" fmla="*/ 0 w 4769253"/>
              <a:gd name="connsiteY3" fmla="*/ 661088 h 745373"/>
              <a:gd name="connsiteX4" fmla="*/ 686436 w 4769253"/>
              <a:gd name="connsiteY4" fmla="*/ 21921 h 745373"/>
              <a:gd name="connsiteX0" fmla="*/ 686436 w 4769253"/>
              <a:gd name="connsiteY0" fmla="*/ 31819 h 755271"/>
              <a:gd name="connsiteX1" fmla="*/ 4246238 w 4769253"/>
              <a:gd name="connsiteY1" fmla="*/ 0 h 755271"/>
              <a:gd name="connsiteX2" fmla="*/ 4769253 w 4769253"/>
              <a:gd name="connsiteY2" fmla="*/ 755271 h 755271"/>
              <a:gd name="connsiteX3" fmla="*/ 0 w 4769253"/>
              <a:gd name="connsiteY3" fmla="*/ 670986 h 755271"/>
              <a:gd name="connsiteX4" fmla="*/ 686436 w 4769253"/>
              <a:gd name="connsiteY4" fmla="*/ 31819 h 755271"/>
              <a:gd name="connsiteX0" fmla="*/ 695230 w 4778047"/>
              <a:gd name="connsiteY0" fmla="*/ 31819 h 755271"/>
              <a:gd name="connsiteX1" fmla="*/ 4255032 w 4778047"/>
              <a:gd name="connsiteY1" fmla="*/ 0 h 755271"/>
              <a:gd name="connsiteX2" fmla="*/ 4778047 w 4778047"/>
              <a:gd name="connsiteY2" fmla="*/ 755271 h 755271"/>
              <a:gd name="connsiteX3" fmla="*/ 0 w 4778047"/>
              <a:gd name="connsiteY3" fmla="*/ 669590 h 755271"/>
              <a:gd name="connsiteX4" fmla="*/ 695230 w 4778047"/>
              <a:gd name="connsiteY4" fmla="*/ 31819 h 755271"/>
              <a:gd name="connsiteX0" fmla="*/ 724123 w 4778047"/>
              <a:gd name="connsiteY0" fmla="*/ 51323 h 755271"/>
              <a:gd name="connsiteX1" fmla="*/ 4255032 w 4778047"/>
              <a:gd name="connsiteY1" fmla="*/ 0 h 755271"/>
              <a:gd name="connsiteX2" fmla="*/ 4778047 w 4778047"/>
              <a:gd name="connsiteY2" fmla="*/ 755271 h 755271"/>
              <a:gd name="connsiteX3" fmla="*/ 0 w 4778047"/>
              <a:gd name="connsiteY3" fmla="*/ 669590 h 755271"/>
              <a:gd name="connsiteX4" fmla="*/ 724123 w 4778047"/>
              <a:gd name="connsiteY4" fmla="*/ 51323 h 755271"/>
              <a:gd name="connsiteX0" fmla="*/ 724123 w 4778047"/>
              <a:gd name="connsiteY0" fmla="*/ 51323 h 755271"/>
              <a:gd name="connsiteX1" fmla="*/ 4255032 w 4778047"/>
              <a:gd name="connsiteY1" fmla="*/ 0 h 755271"/>
              <a:gd name="connsiteX2" fmla="*/ 4778047 w 4778047"/>
              <a:gd name="connsiteY2" fmla="*/ 755271 h 755271"/>
              <a:gd name="connsiteX3" fmla="*/ 0 w 4778047"/>
              <a:gd name="connsiteY3" fmla="*/ 669591 h 755271"/>
              <a:gd name="connsiteX4" fmla="*/ 724123 w 4778047"/>
              <a:gd name="connsiteY4" fmla="*/ 51323 h 755271"/>
              <a:gd name="connsiteX0" fmla="*/ 724123 w 4778047"/>
              <a:gd name="connsiteY0" fmla="*/ 51323 h 755271"/>
              <a:gd name="connsiteX1" fmla="*/ 4255032 w 4778047"/>
              <a:gd name="connsiteY1" fmla="*/ 0 h 755271"/>
              <a:gd name="connsiteX2" fmla="*/ 4778047 w 4778047"/>
              <a:gd name="connsiteY2" fmla="*/ 755271 h 755271"/>
              <a:gd name="connsiteX3" fmla="*/ 0 w 4778047"/>
              <a:gd name="connsiteY3" fmla="*/ 669591 h 755271"/>
              <a:gd name="connsiteX4" fmla="*/ 724123 w 4778047"/>
              <a:gd name="connsiteY4" fmla="*/ 51323 h 755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8047" h="755271">
                <a:moveTo>
                  <a:pt x="724123" y="51323"/>
                </a:moveTo>
                <a:lnTo>
                  <a:pt x="4255032" y="0"/>
                </a:lnTo>
                <a:lnTo>
                  <a:pt x="4778047" y="755271"/>
                </a:lnTo>
                <a:lnTo>
                  <a:pt x="0" y="669591"/>
                </a:lnTo>
                <a:lnTo>
                  <a:pt x="724123" y="51323"/>
                </a:lnTo>
                <a:close/>
              </a:path>
            </a:pathLst>
          </a:custGeom>
          <a:solidFill>
            <a:srgbClr val="C0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b="1" dirty="0"/>
              <a:t>NOUVEAU</a:t>
            </a:r>
          </a:p>
        </p:txBody>
      </p:sp>
      <p:sp>
        <p:nvSpPr>
          <p:cNvPr id="16" name="Text Placeholder 6">
            <a:extLst>
              <a:ext uri="{FF2B5EF4-FFF2-40B4-BE49-F238E27FC236}">
                <a16:creationId xmlns:a16="http://schemas.microsoft.com/office/drawing/2014/main" xmlns="" id="{C47EEE0B-5C09-45C8-AACD-E8C033CE0179}"/>
              </a:ext>
            </a:extLst>
          </p:cNvPr>
          <p:cNvSpPr>
            <a:spLocks noGrp="1"/>
          </p:cNvSpPr>
          <p:nvPr>
            <p:ph type="body" sz="quarter" idx="14"/>
          </p:nvPr>
        </p:nvSpPr>
        <p:spPr>
          <a:xfrm>
            <a:off x="540000" y="941388"/>
            <a:ext cx="6821487" cy="333375"/>
          </a:xfrm>
        </p:spPr>
        <p:txBody>
          <a:bodyPr/>
          <a:lstStyle/>
          <a:p>
            <a:r>
              <a:rPr lang="fr-CH" sz="2000" dirty="0"/>
              <a:t>  9 AAP, 1 AMI et 2 aides en cours</a:t>
            </a:r>
          </a:p>
        </p:txBody>
      </p:sp>
    </p:spTree>
    <p:extLst>
      <p:ext uri="{BB962C8B-B14F-4D97-AF65-F5344CB8AC3E}">
        <p14:creationId xmlns:p14="http://schemas.microsoft.com/office/powerpoint/2010/main" val="1724232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0485968-5D7C-4F74-851B-5B8CD477E46F}"/>
              </a:ext>
            </a:extLst>
          </p:cNvPr>
          <p:cNvSpPr>
            <a:spLocks noGrp="1"/>
          </p:cNvSpPr>
          <p:nvPr>
            <p:ph type="title"/>
          </p:nvPr>
        </p:nvSpPr>
        <p:spPr>
          <a:xfrm>
            <a:off x="540000" y="540001"/>
            <a:ext cx="8961352" cy="802978"/>
          </a:xfrm>
        </p:spPr>
        <p:txBody>
          <a:bodyPr/>
          <a:lstStyle/>
          <a:p>
            <a:r>
              <a:rPr lang="fr-FR" dirty="0"/>
              <a:t>Innovation des entreprises, industries et services</a:t>
            </a:r>
          </a:p>
        </p:txBody>
      </p:sp>
      <p:sp>
        <p:nvSpPr>
          <p:cNvPr id="3" name="Espace réservé du pied de page 2">
            <a:extLst>
              <a:ext uri="{FF2B5EF4-FFF2-40B4-BE49-F238E27FC236}">
                <a16:creationId xmlns:a16="http://schemas.microsoft.com/office/drawing/2014/main" xmlns="" id="{A0259B17-C810-44E7-A83F-3396C28C36A7}"/>
              </a:ext>
            </a:extLst>
          </p:cNvPr>
          <p:cNvSpPr>
            <a:spLocks noGrp="1"/>
          </p:cNvSpPr>
          <p:nvPr>
            <p:ph type="ftr" sz="quarter" idx="11"/>
          </p:nvPr>
        </p:nvSpPr>
        <p:spPr/>
        <p:txBody>
          <a:bodyPr/>
          <a:lstStyle/>
          <a:p>
            <a:r>
              <a:rPr lang="fr-FR"/>
              <a:t>Secrétariat général pour l'investissement - Présentation</a:t>
            </a:r>
          </a:p>
        </p:txBody>
      </p:sp>
      <p:sp>
        <p:nvSpPr>
          <p:cNvPr id="4" name="Espace réservé du numéro de diapositive 3">
            <a:extLst>
              <a:ext uri="{FF2B5EF4-FFF2-40B4-BE49-F238E27FC236}">
                <a16:creationId xmlns:a16="http://schemas.microsoft.com/office/drawing/2014/main" xmlns="" id="{DDBE8177-D064-4E11-9B2B-BC06D656A156}"/>
              </a:ext>
            </a:extLst>
          </p:cNvPr>
          <p:cNvSpPr>
            <a:spLocks noGrp="1"/>
          </p:cNvSpPr>
          <p:nvPr>
            <p:ph type="sldNum" sz="quarter" idx="12"/>
          </p:nvPr>
        </p:nvSpPr>
        <p:spPr/>
        <p:txBody>
          <a:bodyPr/>
          <a:lstStyle/>
          <a:p>
            <a:fld id="{6C02D038-4989-45BB-AD16-38E0E231338A}" type="slidenum">
              <a:rPr lang="fr-FR" smtClean="0"/>
              <a:t>28</a:t>
            </a:fld>
            <a:endParaRPr lang="fr-FR"/>
          </a:p>
        </p:txBody>
      </p:sp>
      <p:sp>
        <p:nvSpPr>
          <p:cNvPr id="10" name="Text Placeholder 6">
            <a:extLst>
              <a:ext uri="{FF2B5EF4-FFF2-40B4-BE49-F238E27FC236}">
                <a16:creationId xmlns:a16="http://schemas.microsoft.com/office/drawing/2014/main" xmlns="" id="{AACC26BB-539D-4FA9-9468-C1DD541E50FA}"/>
              </a:ext>
            </a:extLst>
          </p:cNvPr>
          <p:cNvSpPr txBox="1">
            <a:spLocks/>
          </p:cNvSpPr>
          <p:nvPr/>
        </p:nvSpPr>
        <p:spPr>
          <a:xfrm>
            <a:off x="1078799" y="2469599"/>
            <a:ext cx="6480000" cy="38484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buFont typeface="Wingdings" panose="05000000000000000000" pitchFamily="2" charset="2"/>
              <a:buChar char="ü"/>
            </a:pPr>
            <a:endParaRPr lang="fr-CH" dirty="0"/>
          </a:p>
        </p:txBody>
      </p:sp>
      <p:sp>
        <p:nvSpPr>
          <p:cNvPr id="8" name="Text Placeholder 6">
            <a:extLst>
              <a:ext uri="{FF2B5EF4-FFF2-40B4-BE49-F238E27FC236}">
                <a16:creationId xmlns:a16="http://schemas.microsoft.com/office/drawing/2014/main" xmlns="" id="{8C013262-4BA4-467C-BEDD-FE68FD382C42}"/>
              </a:ext>
            </a:extLst>
          </p:cNvPr>
          <p:cNvSpPr txBox="1">
            <a:spLocks/>
          </p:cNvSpPr>
          <p:nvPr/>
        </p:nvSpPr>
        <p:spPr>
          <a:xfrm>
            <a:off x="804479" y="1380392"/>
            <a:ext cx="10762682" cy="426975"/>
          </a:xfrm>
          <a:prstGeom prst="rect">
            <a:avLst/>
          </a:prstGeom>
          <a:solidFill>
            <a:srgbClr val="8A9BD2"/>
          </a:solidFill>
        </p:spPr>
        <p:txBody>
          <a:bodyPr vert="horz" lIns="180000" tIns="0" rIns="0" bIns="0" rtlCol="0" anchor="ctr">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750" dirty="0">
                <a:solidFill>
                  <a:schemeClr val="bg1"/>
                </a:solidFill>
              </a:rPr>
              <a:t>AAP «Première Usine»</a:t>
            </a:r>
          </a:p>
        </p:txBody>
      </p:sp>
      <p:sp>
        <p:nvSpPr>
          <p:cNvPr id="9" name="Text Placeholder 6">
            <a:extLst>
              <a:ext uri="{FF2B5EF4-FFF2-40B4-BE49-F238E27FC236}">
                <a16:creationId xmlns:a16="http://schemas.microsoft.com/office/drawing/2014/main" xmlns="" id="{67EE7BA6-BC93-46BA-B2FC-ECE18B96A0C7}"/>
              </a:ext>
            </a:extLst>
          </p:cNvPr>
          <p:cNvSpPr txBox="1">
            <a:spLocks/>
          </p:cNvSpPr>
          <p:nvPr/>
        </p:nvSpPr>
        <p:spPr>
          <a:xfrm>
            <a:off x="1374719" y="2864198"/>
            <a:ext cx="7041311" cy="19663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buFont typeface="Wingdings" panose="05000000000000000000" pitchFamily="2" charset="2"/>
              <a:buChar char="ü"/>
            </a:pPr>
            <a:r>
              <a:rPr lang="fr-CH" sz="1600" dirty="0">
                <a:solidFill>
                  <a:schemeClr val="tx1"/>
                </a:solidFill>
              </a:rPr>
              <a:t>Objectif : </a:t>
            </a:r>
            <a:r>
              <a:rPr lang="fr-CH" sz="1600" b="0" dirty="0">
                <a:solidFill>
                  <a:schemeClr val="tx1"/>
                </a:solidFill>
              </a:rPr>
              <a:t>soutenir des travaux d’innovation, permettant de développer ou d’améliorer les composants et systèmes liés à la production, au transport et aux usages de l’hydrogène. </a:t>
            </a:r>
          </a:p>
          <a:p>
            <a:pPr marL="285750" indent="-285750" algn="just">
              <a:buFont typeface="Wingdings" panose="05000000000000000000" pitchFamily="2" charset="2"/>
              <a:buChar char="ü"/>
            </a:pPr>
            <a:r>
              <a:rPr lang="fr-CH" sz="1600" dirty="0">
                <a:solidFill>
                  <a:schemeClr val="tx1"/>
                </a:solidFill>
              </a:rPr>
              <a:t>Porteurs de projets : </a:t>
            </a:r>
            <a:r>
              <a:rPr lang="fr-CH" sz="1600" b="0" dirty="0">
                <a:solidFill>
                  <a:schemeClr val="tx1"/>
                </a:solidFill>
              </a:rPr>
              <a:t>entreprises seules ou en collaboration, notamment avec des laboratoires de recherches (non obligatoire). </a:t>
            </a:r>
          </a:p>
          <a:p>
            <a:pPr marL="285750" indent="-285750" algn="just">
              <a:buFont typeface="Wingdings" panose="05000000000000000000" pitchFamily="2" charset="2"/>
              <a:buChar char="ü"/>
            </a:pPr>
            <a:r>
              <a:rPr lang="fr-CH" sz="1600" dirty="0">
                <a:solidFill>
                  <a:schemeClr val="tx1"/>
                </a:solidFill>
              </a:rPr>
              <a:t>Opérateur : </a:t>
            </a:r>
            <a:r>
              <a:rPr lang="fr-CH" sz="1600" b="0" dirty="0">
                <a:solidFill>
                  <a:schemeClr val="tx1"/>
                </a:solidFill>
              </a:rPr>
              <a:t>ADEME</a:t>
            </a:r>
          </a:p>
          <a:p>
            <a:pPr marL="285750" indent="-285750" algn="just">
              <a:buFont typeface="Wingdings" panose="05000000000000000000" pitchFamily="2" charset="2"/>
              <a:buChar char="ü"/>
            </a:pPr>
            <a:endParaRPr lang="fr-CH" sz="1600" dirty="0">
              <a:solidFill>
                <a:schemeClr val="tx1"/>
              </a:solidFill>
            </a:endParaRPr>
          </a:p>
        </p:txBody>
      </p:sp>
      <p:sp>
        <p:nvSpPr>
          <p:cNvPr id="12" name="Text Placeholder 6">
            <a:extLst>
              <a:ext uri="{FF2B5EF4-FFF2-40B4-BE49-F238E27FC236}">
                <a16:creationId xmlns:a16="http://schemas.microsoft.com/office/drawing/2014/main" xmlns="" id="{9A801C67-27D2-41CA-9BA7-03C5B8095DAF}"/>
              </a:ext>
            </a:extLst>
          </p:cNvPr>
          <p:cNvSpPr txBox="1">
            <a:spLocks/>
          </p:cNvSpPr>
          <p:nvPr/>
        </p:nvSpPr>
        <p:spPr>
          <a:xfrm>
            <a:off x="1151299" y="5449728"/>
            <a:ext cx="9494507"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600" dirty="0"/>
              <a:t>Clôture le 31/12/2022</a:t>
            </a:r>
          </a:p>
        </p:txBody>
      </p:sp>
      <p:sp>
        <p:nvSpPr>
          <p:cNvPr id="11" name="Rectangle 10">
            <a:extLst>
              <a:ext uri="{FF2B5EF4-FFF2-40B4-BE49-F238E27FC236}">
                <a16:creationId xmlns:a16="http://schemas.microsoft.com/office/drawing/2014/main" xmlns="" id="{76FCEF22-4B6C-4542-8151-77E2E963BCCD}"/>
              </a:ext>
            </a:extLst>
          </p:cNvPr>
          <p:cNvSpPr/>
          <p:nvPr/>
        </p:nvSpPr>
        <p:spPr>
          <a:xfrm>
            <a:off x="804478" y="1807367"/>
            <a:ext cx="10762681" cy="419710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Text Placeholder 6">
            <a:extLst>
              <a:ext uri="{FF2B5EF4-FFF2-40B4-BE49-F238E27FC236}">
                <a16:creationId xmlns:a16="http://schemas.microsoft.com/office/drawing/2014/main" xmlns="" id="{812A0046-C05F-486C-AC67-0A4FB010EA83}"/>
              </a:ext>
            </a:extLst>
          </p:cNvPr>
          <p:cNvSpPr txBox="1">
            <a:spLocks/>
          </p:cNvSpPr>
          <p:nvPr/>
        </p:nvSpPr>
        <p:spPr>
          <a:xfrm>
            <a:off x="1271848" y="1974349"/>
            <a:ext cx="9672959" cy="356333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spcAft>
                <a:spcPts val="1700"/>
              </a:spcAft>
              <a:buFont typeface="Wingdings" panose="05000000000000000000" pitchFamily="2" charset="2"/>
              <a:buChar char="ü"/>
            </a:pPr>
            <a:r>
              <a:rPr lang="fr-CH" sz="1600" dirty="0">
                <a:solidFill>
                  <a:schemeClr val="tx1"/>
                </a:solidFill>
              </a:rPr>
              <a:t>Objectif : </a:t>
            </a:r>
            <a:r>
              <a:rPr lang="fr-CH" sz="1600" b="0" dirty="0">
                <a:solidFill>
                  <a:schemeClr val="tx1"/>
                </a:solidFill>
              </a:rPr>
              <a:t>Permettre aux startups et PME industrielles de trouver un financement pour construire leur première usine. En adaptant l’</a:t>
            </a:r>
            <a:r>
              <a:rPr lang="fr-CH" sz="1600" b="0" dirty="0" err="1">
                <a:solidFill>
                  <a:schemeClr val="tx1"/>
                </a:solidFill>
              </a:rPr>
              <a:t>ecosystème</a:t>
            </a:r>
            <a:r>
              <a:rPr lang="fr-CH" sz="1600" b="0" dirty="0">
                <a:solidFill>
                  <a:schemeClr val="tx1"/>
                </a:solidFill>
              </a:rPr>
              <a:t> d’innovations aux start-up, l’objectif est d’encourager les jeunes entreprises à prendre le risque d’innover et de se lancer. </a:t>
            </a:r>
          </a:p>
          <a:p>
            <a:pPr marL="285750" indent="-285750" algn="just">
              <a:spcAft>
                <a:spcPts val="1700"/>
              </a:spcAft>
              <a:buFont typeface="Wingdings" panose="05000000000000000000" pitchFamily="2" charset="2"/>
              <a:buChar char="ü"/>
            </a:pPr>
            <a:r>
              <a:rPr lang="fr-CH" sz="1600" dirty="0">
                <a:solidFill>
                  <a:schemeClr val="tx1"/>
                </a:solidFill>
              </a:rPr>
              <a:t>Projets attendus : </a:t>
            </a:r>
            <a:r>
              <a:rPr lang="fr-CH" sz="1600" b="0" dirty="0">
                <a:solidFill>
                  <a:schemeClr val="tx1"/>
                </a:solidFill>
              </a:rPr>
              <a:t>a) implantations de sites pilotes et/ou de production industrielle, destinées à commercialiser des produits innovants, b) mutualisation de capacités préindustrielles au profit des start-ups. Dans les deux cas les dépenses totales doivent dépasser 5M</a:t>
            </a:r>
            <a:r>
              <a:rPr lang="fr-CH" sz="1600" dirty="0">
                <a:solidFill>
                  <a:schemeClr val="tx1"/>
                </a:solidFill>
              </a:rPr>
              <a:t>.</a:t>
            </a:r>
          </a:p>
          <a:p>
            <a:pPr marL="285750" indent="-285750" algn="just">
              <a:spcAft>
                <a:spcPts val="1700"/>
              </a:spcAft>
              <a:buFont typeface="Wingdings" panose="05000000000000000000" pitchFamily="2" charset="2"/>
              <a:buChar char="ü"/>
            </a:pPr>
            <a:r>
              <a:rPr lang="fr-CH" sz="1600" dirty="0">
                <a:solidFill>
                  <a:schemeClr val="tx1"/>
                </a:solidFill>
              </a:rPr>
              <a:t>Porteurs de projets : </a:t>
            </a:r>
            <a:r>
              <a:rPr lang="fr-CH" sz="1600" b="0" dirty="0">
                <a:solidFill>
                  <a:schemeClr val="tx1"/>
                </a:solidFill>
              </a:rPr>
              <a:t>PME, ETI si elle présente des caractéristiques d’innovation et d’</a:t>
            </a:r>
            <a:r>
              <a:rPr lang="fr-CH" sz="1600" b="0" dirty="0" err="1">
                <a:solidFill>
                  <a:schemeClr val="tx1"/>
                </a:solidFill>
              </a:rPr>
              <a:t>hypercroissance</a:t>
            </a:r>
            <a:r>
              <a:rPr lang="fr-CH" sz="1600" b="0" dirty="0">
                <a:solidFill>
                  <a:schemeClr val="tx1"/>
                </a:solidFill>
              </a:rPr>
              <a:t> ou structure ad hoc dès lors qu’il s’agit du développement de capacités industrielles mutualisées pour une ou des start-ups et PME </a:t>
            </a:r>
          </a:p>
          <a:p>
            <a:pPr marL="285750" indent="-285750" algn="just">
              <a:spcAft>
                <a:spcPts val="1700"/>
              </a:spcAft>
              <a:buFont typeface="Wingdings" panose="05000000000000000000" pitchFamily="2" charset="2"/>
              <a:buChar char="ü"/>
            </a:pPr>
            <a:r>
              <a:rPr lang="fr-CH" sz="1600" dirty="0">
                <a:solidFill>
                  <a:schemeClr val="tx1"/>
                </a:solidFill>
              </a:rPr>
              <a:t>Enveloppe : </a:t>
            </a:r>
            <a:r>
              <a:rPr lang="fr-CH" sz="1600" b="0" dirty="0">
                <a:solidFill>
                  <a:schemeClr val="tx1"/>
                </a:solidFill>
              </a:rPr>
              <a:t>550M</a:t>
            </a:r>
          </a:p>
          <a:p>
            <a:pPr marL="285750" indent="-285750" algn="just">
              <a:spcAft>
                <a:spcPts val="1700"/>
              </a:spcAft>
              <a:buFont typeface="Wingdings" panose="05000000000000000000" pitchFamily="2" charset="2"/>
              <a:buChar char="ü"/>
            </a:pPr>
            <a:r>
              <a:rPr lang="fr-CH" sz="1600" dirty="0">
                <a:solidFill>
                  <a:schemeClr val="tx1"/>
                </a:solidFill>
              </a:rPr>
              <a:t>Opérateur : </a:t>
            </a:r>
            <a:r>
              <a:rPr lang="fr-CH" sz="1600" b="0" dirty="0">
                <a:solidFill>
                  <a:schemeClr val="tx1"/>
                </a:solidFill>
              </a:rPr>
              <a:t>Bpifrance</a:t>
            </a:r>
          </a:p>
        </p:txBody>
      </p:sp>
      <p:sp>
        <p:nvSpPr>
          <p:cNvPr id="14" name="Text Placeholder 6">
            <a:extLst>
              <a:ext uri="{FF2B5EF4-FFF2-40B4-BE49-F238E27FC236}">
                <a16:creationId xmlns:a16="http://schemas.microsoft.com/office/drawing/2014/main" xmlns="" id="{5DFEB013-6386-46D8-9BA4-FF2E2090B211}"/>
              </a:ext>
            </a:extLst>
          </p:cNvPr>
          <p:cNvSpPr txBox="1">
            <a:spLocks/>
          </p:cNvSpPr>
          <p:nvPr/>
        </p:nvSpPr>
        <p:spPr>
          <a:xfrm>
            <a:off x="7539343" y="5044502"/>
            <a:ext cx="3611091" cy="107782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algn="r">
              <a:spcAft>
                <a:spcPts val="0"/>
              </a:spcAft>
            </a:pPr>
            <a:r>
              <a:rPr lang="fr-CH" sz="1600" b="0" i="1" dirty="0"/>
              <a:t/>
            </a:r>
            <a:br>
              <a:rPr lang="fr-CH" sz="1600" b="0" i="1" dirty="0"/>
            </a:br>
            <a:r>
              <a:rPr lang="fr-CH" sz="1600" b="0" i="1" dirty="0"/>
              <a:t>Relève 1 : 05//04/2022</a:t>
            </a:r>
          </a:p>
          <a:p>
            <a:pPr algn="r">
              <a:spcAft>
                <a:spcPts val="0"/>
              </a:spcAft>
            </a:pPr>
            <a:r>
              <a:rPr lang="fr-CH" sz="1600" b="0" i="1" dirty="0"/>
              <a:t>Relève 2 : 13/09/2022</a:t>
            </a:r>
          </a:p>
          <a:p>
            <a:pPr algn="r">
              <a:spcAft>
                <a:spcPts val="0"/>
              </a:spcAft>
            </a:pPr>
            <a:r>
              <a:rPr lang="fr-CH" sz="1600" dirty="0"/>
              <a:t>Clôture finale : 2026</a:t>
            </a:r>
          </a:p>
        </p:txBody>
      </p:sp>
      <p:sp>
        <p:nvSpPr>
          <p:cNvPr id="15" name="Text Placeholder 6">
            <a:extLst>
              <a:ext uri="{FF2B5EF4-FFF2-40B4-BE49-F238E27FC236}">
                <a16:creationId xmlns:a16="http://schemas.microsoft.com/office/drawing/2014/main" xmlns="" id="{7321A41F-131A-4F1C-925A-6406805A09BE}"/>
              </a:ext>
            </a:extLst>
          </p:cNvPr>
          <p:cNvSpPr txBox="1">
            <a:spLocks/>
          </p:cNvSpPr>
          <p:nvPr/>
        </p:nvSpPr>
        <p:spPr>
          <a:xfrm>
            <a:off x="1546194" y="5673039"/>
            <a:ext cx="2591469"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b="0" i="1" u="sng" dirty="0">
                <a:solidFill>
                  <a:srgbClr val="0000A4"/>
                </a:solidFill>
                <a:hlinkClick r:id="rId2"/>
              </a:rPr>
              <a:t>Pour plus d’informations </a:t>
            </a:r>
            <a:endParaRPr lang="fr-CH" b="0" i="1" u="sng" dirty="0">
              <a:solidFill>
                <a:srgbClr val="0000A4"/>
              </a:solidFill>
            </a:endParaRPr>
          </a:p>
        </p:txBody>
      </p:sp>
      <p:sp>
        <p:nvSpPr>
          <p:cNvPr id="17" name="Rectangle 10">
            <a:extLst>
              <a:ext uri="{FF2B5EF4-FFF2-40B4-BE49-F238E27FC236}">
                <a16:creationId xmlns:a16="http://schemas.microsoft.com/office/drawing/2014/main" xmlns="" id="{FE4AD1F8-C6A4-43AC-89B6-A0CAC54D53F3}"/>
              </a:ext>
            </a:extLst>
          </p:cNvPr>
          <p:cNvSpPr/>
          <p:nvPr/>
        </p:nvSpPr>
        <p:spPr>
          <a:xfrm rot="2263992">
            <a:off x="8162790" y="880997"/>
            <a:ext cx="4730735" cy="674896"/>
          </a:xfrm>
          <a:custGeom>
            <a:avLst/>
            <a:gdLst>
              <a:gd name="connsiteX0" fmla="*/ 0 w 3768966"/>
              <a:gd name="connsiteY0" fmla="*/ 0 h 600501"/>
              <a:gd name="connsiteX1" fmla="*/ 3768966 w 3768966"/>
              <a:gd name="connsiteY1" fmla="*/ 0 h 600501"/>
              <a:gd name="connsiteX2" fmla="*/ 3768966 w 3768966"/>
              <a:gd name="connsiteY2" fmla="*/ 600501 h 600501"/>
              <a:gd name="connsiteX3" fmla="*/ 0 w 3768966"/>
              <a:gd name="connsiteY3" fmla="*/ 600501 h 600501"/>
              <a:gd name="connsiteX4" fmla="*/ 0 w 3768966"/>
              <a:gd name="connsiteY4" fmla="*/ 0 h 600501"/>
              <a:gd name="connsiteX0" fmla="*/ 554042 w 4323008"/>
              <a:gd name="connsiteY0" fmla="*/ 0 h 600501"/>
              <a:gd name="connsiteX1" fmla="*/ 4323008 w 4323008"/>
              <a:gd name="connsiteY1" fmla="*/ 0 h 600501"/>
              <a:gd name="connsiteX2" fmla="*/ 4323008 w 4323008"/>
              <a:gd name="connsiteY2" fmla="*/ 600501 h 600501"/>
              <a:gd name="connsiteX3" fmla="*/ 0 w 4323008"/>
              <a:gd name="connsiteY3" fmla="*/ 452892 h 600501"/>
              <a:gd name="connsiteX4" fmla="*/ 554042 w 4323008"/>
              <a:gd name="connsiteY4" fmla="*/ 0 h 600501"/>
              <a:gd name="connsiteX0" fmla="*/ 554042 w 4636859"/>
              <a:gd name="connsiteY0" fmla="*/ 0 h 723452"/>
              <a:gd name="connsiteX1" fmla="*/ 4323008 w 4636859"/>
              <a:gd name="connsiteY1" fmla="*/ 0 h 723452"/>
              <a:gd name="connsiteX2" fmla="*/ 4636859 w 4636859"/>
              <a:gd name="connsiteY2" fmla="*/ 723452 h 723452"/>
              <a:gd name="connsiteX3" fmla="*/ 0 w 4636859"/>
              <a:gd name="connsiteY3" fmla="*/ 452892 h 723452"/>
              <a:gd name="connsiteX4" fmla="*/ 554042 w 4636859"/>
              <a:gd name="connsiteY4" fmla="*/ 0 h 723452"/>
              <a:gd name="connsiteX0" fmla="*/ 554042 w 4636859"/>
              <a:gd name="connsiteY0" fmla="*/ 21921 h 745373"/>
              <a:gd name="connsiteX1" fmla="*/ 4101923 w 4636859"/>
              <a:gd name="connsiteY1" fmla="*/ 0 h 745373"/>
              <a:gd name="connsiteX2" fmla="*/ 4636859 w 4636859"/>
              <a:gd name="connsiteY2" fmla="*/ 745373 h 745373"/>
              <a:gd name="connsiteX3" fmla="*/ 0 w 4636859"/>
              <a:gd name="connsiteY3" fmla="*/ 474813 h 745373"/>
              <a:gd name="connsiteX4" fmla="*/ 554042 w 4636859"/>
              <a:gd name="connsiteY4" fmla="*/ 21921 h 745373"/>
              <a:gd name="connsiteX0" fmla="*/ 686436 w 4769253"/>
              <a:gd name="connsiteY0" fmla="*/ 21921 h 745373"/>
              <a:gd name="connsiteX1" fmla="*/ 4234317 w 4769253"/>
              <a:gd name="connsiteY1" fmla="*/ 0 h 745373"/>
              <a:gd name="connsiteX2" fmla="*/ 4769253 w 4769253"/>
              <a:gd name="connsiteY2" fmla="*/ 745373 h 745373"/>
              <a:gd name="connsiteX3" fmla="*/ 0 w 4769253"/>
              <a:gd name="connsiteY3" fmla="*/ 661088 h 745373"/>
              <a:gd name="connsiteX4" fmla="*/ 686436 w 4769253"/>
              <a:gd name="connsiteY4" fmla="*/ 21921 h 745373"/>
              <a:gd name="connsiteX0" fmla="*/ 686436 w 4769253"/>
              <a:gd name="connsiteY0" fmla="*/ 31819 h 755271"/>
              <a:gd name="connsiteX1" fmla="*/ 4246238 w 4769253"/>
              <a:gd name="connsiteY1" fmla="*/ 0 h 755271"/>
              <a:gd name="connsiteX2" fmla="*/ 4769253 w 4769253"/>
              <a:gd name="connsiteY2" fmla="*/ 755271 h 755271"/>
              <a:gd name="connsiteX3" fmla="*/ 0 w 4769253"/>
              <a:gd name="connsiteY3" fmla="*/ 670986 h 755271"/>
              <a:gd name="connsiteX4" fmla="*/ 686436 w 4769253"/>
              <a:gd name="connsiteY4" fmla="*/ 31819 h 755271"/>
              <a:gd name="connsiteX0" fmla="*/ 695230 w 4778047"/>
              <a:gd name="connsiteY0" fmla="*/ 31819 h 755271"/>
              <a:gd name="connsiteX1" fmla="*/ 4255032 w 4778047"/>
              <a:gd name="connsiteY1" fmla="*/ 0 h 755271"/>
              <a:gd name="connsiteX2" fmla="*/ 4778047 w 4778047"/>
              <a:gd name="connsiteY2" fmla="*/ 755271 h 755271"/>
              <a:gd name="connsiteX3" fmla="*/ 0 w 4778047"/>
              <a:gd name="connsiteY3" fmla="*/ 669590 h 755271"/>
              <a:gd name="connsiteX4" fmla="*/ 695230 w 4778047"/>
              <a:gd name="connsiteY4" fmla="*/ 31819 h 755271"/>
              <a:gd name="connsiteX0" fmla="*/ 724123 w 4778047"/>
              <a:gd name="connsiteY0" fmla="*/ 51323 h 755271"/>
              <a:gd name="connsiteX1" fmla="*/ 4255032 w 4778047"/>
              <a:gd name="connsiteY1" fmla="*/ 0 h 755271"/>
              <a:gd name="connsiteX2" fmla="*/ 4778047 w 4778047"/>
              <a:gd name="connsiteY2" fmla="*/ 755271 h 755271"/>
              <a:gd name="connsiteX3" fmla="*/ 0 w 4778047"/>
              <a:gd name="connsiteY3" fmla="*/ 669590 h 755271"/>
              <a:gd name="connsiteX4" fmla="*/ 724123 w 4778047"/>
              <a:gd name="connsiteY4" fmla="*/ 51323 h 755271"/>
              <a:gd name="connsiteX0" fmla="*/ 724123 w 4778047"/>
              <a:gd name="connsiteY0" fmla="*/ 51323 h 755271"/>
              <a:gd name="connsiteX1" fmla="*/ 4255032 w 4778047"/>
              <a:gd name="connsiteY1" fmla="*/ 0 h 755271"/>
              <a:gd name="connsiteX2" fmla="*/ 4778047 w 4778047"/>
              <a:gd name="connsiteY2" fmla="*/ 755271 h 755271"/>
              <a:gd name="connsiteX3" fmla="*/ 0 w 4778047"/>
              <a:gd name="connsiteY3" fmla="*/ 669591 h 755271"/>
              <a:gd name="connsiteX4" fmla="*/ 724123 w 4778047"/>
              <a:gd name="connsiteY4" fmla="*/ 51323 h 755271"/>
              <a:gd name="connsiteX0" fmla="*/ 724123 w 4778047"/>
              <a:gd name="connsiteY0" fmla="*/ 51323 h 755271"/>
              <a:gd name="connsiteX1" fmla="*/ 4255032 w 4778047"/>
              <a:gd name="connsiteY1" fmla="*/ 0 h 755271"/>
              <a:gd name="connsiteX2" fmla="*/ 4778047 w 4778047"/>
              <a:gd name="connsiteY2" fmla="*/ 755271 h 755271"/>
              <a:gd name="connsiteX3" fmla="*/ 0 w 4778047"/>
              <a:gd name="connsiteY3" fmla="*/ 669591 h 755271"/>
              <a:gd name="connsiteX4" fmla="*/ 724123 w 4778047"/>
              <a:gd name="connsiteY4" fmla="*/ 51323 h 755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8047" h="755271">
                <a:moveTo>
                  <a:pt x="724123" y="51323"/>
                </a:moveTo>
                <a:lnTo>
                  <a:pt x="4255032" y="0"/>
                </a:lnTo>
                <a:lnTo>
                  <a:pt x="4778047" y="755271"/>
                </a:lnTo>
                <a:lnTo>
                  <a:pt x="0" y="669591"/>
                </a:lnTo>
                <a:lnTo>
                  <a:pt x="724123" y="51323"/>
                </a:lnTo>
                <a:close/>
              </a:path>
            </a:pathLst>
          </a:custGeom>
          <a:solidFill>
            <a:srgbClr val="C0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b="1" dirty="0"/>
              <a:t>NOUVEAU</a:t>
            </a:r>
          </a:p>
        </p:txBody>
      </p:sp>
      <p:sp>
        <p:nvSpPr>
          <p:cNvPr id="18" name="Text Placeholder 6">
            <a:extLst>
              <a:ext uri="{FF2B5EF4-FFF2-40B4-BE49-F238E27FC236}">
                <a16:creationId xmlns:a16="http://schemas.microsoft.com/office/drawing/2014/main" xmlns="" id="{4083EA74-17B7-7846-8091-7BF4837C6582}"/>
              </a:ext>
            </a:extLst>
          </p:cNvPr>
          <p:cNvSpPr txBox="1">
            <a:spLocks/>
          </p:cNvSpPr>
          <p:nvPr/>
        </p:nvSpPr>
        <p:spPr>
          <a:xfrm>
            <a:off x="540000" y="941388"/>
            <a:ext cx="6821487" cy="33337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2000" dirty="0"/>
              <a:t>  9 AAP, 1 AMI et 2 aides en cours</a:t>
            </a:r>
          </a:p>
        </p:txBody>
      </p:sp>
    </p:spTree>
    <p:extLst>
      <p:ext uri="{BB962C8B-B14F-4D97-AF65-F5344CB8AC3E}">
        <p14:creationId xmlns:p14="http://schemas.microsoft.com/office/powerpoint/2010/main" val="34535161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0485968-5D7C-4F74-851B-5B8CD477E46F}"/>
              </a:ext>
            </a:extLst>
          </p:cNvPr>
          <p:cNvSpPr>
            <a:spLocks noGrp="1"/>
          </p:cNvSpPr>
          <p:nvPr>
            <p:ph type="title"/>
          </p:nvPr>
        </p:nvSpPr>
        <p:spPr>
          <a:xfrm>
            <a:off x="540000" y="540001"/>
            <a:ext cx="8961352" cy="802978"/>
          </a:xfrm>
        </p:spPr>
        <p:txBody>
          <a:bodyPr/>
          <a:lstStyle/>
          <a:p>
            <a:r>
              <a:rPr lang="fr-FR" dirty="0"/>
              <a:t>Innovation des entreprises, industries et services</a:t>
            </a:r>
          </a:p>
        </p:txBody>
      </p:sp>
      <p:sp>
        <p:nvSpPr>
          <p:cNvPr id="3" name="Espace réservé du pied de page 2">
            <a:extLst>
              <a:ext uri="{FF2B5EF4-FFF2-40B4-BE49-F238E27FC236}">
                <a16:creationId xmlns:a16="http://schemas.microsoft.com/office/drawing/2014/main" xmlns="" id="{A0259B17-C810-44E7-A83F-3396C28C36A7}"/>
              </a:ext>
            </a:extLst>
          </p:cNvPr>
          <p:cNvSpPr>
            <a:spLocks noGrp="1"/>
          </p:cNvSpPr>
          <p:nvPr>
            <p:ph type="ftr" sz="quarter" idx="11"/>
          </p:nvPr>
        </p:nvSpPr>
        <p:spPr/>
        <p:txBody>
          <a:bodyPr/>
          <a:lstStyle/>
          <a:p>
            <a:r>
              <a:rPr lang="fr-FR"/>
              <a:t>Secrétariat général pour l'investissement - Présentation</a:t>
            </a:r>
          </a:p>
        </p:txBody>
      </p:sp>
      <p:sp>
        <p:nvSpPr>
          <p:cNvPr id="4" name="Espace réservé du numéro de diapositive 3">
            <a:extLst>
              <a:ext uri="{FF2B5EF4-FFF2-40B4-BE49-F238E27FC236}">
                <a16:creationId xmlns:a16="http://schemas.microsoft.com/office/drawing/2014/main" xmlns="" id="{DDBE8177-D064-4E11-9B2B-BC06D656A156}"/>
              </a:ext>
            </a:extLst>
          </p:cNvPr>
          <p:cNvSpPr>
            <a:spLocks noGrp="1"/>
          </p:cNvSpPr>
          <p:nvPr>
            <p:ph type="sldNum" sz="quarter" idx="12"/>
          </p:nvPr>
        </p:nvSpPr>
        <p:spPr/>
        <p:txBody>
          <a:bodyPr/>
          <a:lstStyle/>
          <a:p>
            <a:fld id="{6C02D038-4989-45BB-AD16-38E0E231338A}" type="slidenum">
              <a:rPr lang="fr-FR" smtClean="0"/>
              <a:t>29</a:t>
            </a:fld>
            <a:endParaRPr lang="fr-FR"/>
          </a:p>
        </p:txBody>
      </p:sp>
      <p:sp>
        <p:nvSpPr>
          <p:cNvPr id="10" name="Text Placeholder 6">
            <a:extLst>
              <a:ext uri="{FF2B5EF4-FFF2-40B4-BE49-F238E27FC236}">
                <a16:creationId xmlns:a16="http://schemas.microsoft.com/office/drawing/2014/main" xmlns="" id="{AACC26BB-539D-4FA9-9468-C1DD541E50FA}"/>
              </a:ext>
            </a:extLst>
          </p:cNvPr>
          <p:cNvSpPr txBox="1">
            <a:spLocks/>
          </p:cNvSpPr>
          <p:nvPr/>
        </p:nvSpPr>
        <p:spPr>
          <a:xfrm>
            <a:off x="1078799" y="2469599"/>
            <a:ext cx="6480000" cy="38484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buFont typeface="Wingdings" panose="05000000000000000000" pitchFamily="2" charset="2"/>
              <a:buChar char="ü"/>
            </a:pPr>
            <a:endParaRPr lang="fr-CH" dirty="0"/>
          </a:p>
        </p:txBody>
      </p:sp>
      <p:sp>
        <p:nvSpPr>
          <p:cNvPr id="8" name="Text Placeholder 6">
            <a:extLst>
              <a:ext uri="{FF2B5EF4-FFF2-40B4-BE49-F238E27FC236}">
                <a16:creationId xmlns:a16="http://schemas.microsoft.com/office/drawing/2014/main" xmlns="" id="{8C013262-4BA4-467C-BEDD-FE68FD382C42}"/>
              </a:ext>
            </a:extLst>
          </p:cNvPr>
          <p:cNvSpPr txBox="1">
            <a:spLocks/>
          </p:cNvSpPr>
          <p:nvPr/>
        </p:nvSpPr>
        <p:spPr>
          <a:xfrm>
            <a:off x="804479" y="1380392"/>
            <a:ext cx="10762682" cy="426975"/>
          </a:xfrm>
          <a:prstGeom prst="rect">
            <a:avLst/>
          </a:prstGeom>
          <a:solidFill>
            <a:srgbClr val="8A9BD2"/>
          </a:solidFill>
        </p:spPr>
        <p:txBody>
          <a:bodyPr vert="horz" lIns="180000" tIns="0" rIns="0" bIns="0" rtlCol="0" anchor="ctr">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750" dirty="0">
                <a:solidFill>
                  <a:schemeClr val="bg1"/>
                </a:solidFill>
              </a:rPr>
              <a:t>AAP «Concours d’</a:t>
            </a:r>
            <a:r>
              <a:rPr lang="fr-CH" sz="1750" dirty="0" err="1">
                <a:solidFill>
                  <a:schemeClr val="bg1"/>
                </a:solidFill>
              </a:rPr>
              <a:t>innnovation</a:t>
            </a:r>
            <a:r>
              <a:rPr lang="fr-CH" sz="1750" dirty="0">
                <a:solidFill>
                  <a:schemeClr val="bg1"/>
                </a:solidFill>
              </a:rPr>
              <a:t> </a:t>
            </a:r>
            <a:r>
              <a:rPr lang="fr-CH" sz="1750" dirty="0" err="1">
                <a:solidFill>
                  <a:schemeClr val="bg1"/>
                </a:solidFill>
              </a:rPr>
              <a:t>i-Nov</a:t>
            </a:r>
            <a:r>
              <a:rPr lang="fr-CH" sz="1750" dirty="0">
                <a:solidFill>
                  <a:schemeClr val="bg1"/>
                </a:solidFill>
              </a:rPr>
              <a:t> (vague 9)»</a:t>
            </a:r>
          </a:p>
        </p:txBody>
      </p:sp>
      <p:sp>
        <p:nvSpPr>
          <p:cNvPr id="9" name="Text Placeholder 6">
            <a:extLst>
              <a:ext uri="{FF2B5EF4-FFF2-40B4-BE49-F238E27FC236}">
                <a16:creationId xmlns:a16="http://schemas.microsoft.com/office/drawing/2014/main" xmlns="" id="{67EE7BA6-BC93-46BA-B2FC-ECE18B96A0C7}"/>
              </a:ext>
            </a:extLst>
          </p:cNvPr>
          <p:cNvSpPr txBox="1">
            <a:spLocks/>
          </p:cNvSpPr>
          <p:nvPr/>
        </p:nvSpPr>
        <p:spPr>
          <a:xfrm>
            <a:off x="1374719" y="2864198"/>
            <a:ext cx="7041311" cy="19663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buFont typeface="Wingdings" panose="05000000000000000000" pitchFamily="2" charset="2"/>
              <a:buChar char="ü"/>
            </a:pPr>
            <a:r>
              <a:rPr lang="fr-CH" sz="1600" dirty="0">
                <a:solidFill>
                  <a:schemeClr val="tx1"/>
                </a:solidFill>
              </a:rPr>
              <a:t>Objectif : </a:t>
            </a:r>
            <a:r>
              <a:rPr lang="fr-CH" sz="1600" b="0" dirty="0">
                <a:solidFill>
                  <a:schemeClr val="tx1"/>
                </a:solidFill>
              </a:rPr>
              <a:t>soutenir des travaux d’innovation, permettant de développer ou d’améliorer les composants et systèmes liés à la production, au transport et aux usages de l’hydrogène. </a:t>
            </a:r>
          </a:p>
          <a:p>
            <a:pPr marL="285750" indent="-285750" algn="just">
              <a:buFont typeface="Wingdings" panose="05000000000000000000" pitchFamily="2" charset="2"/>
              <a:buChar char="ü"/>
            </a:pPr>
            <a:r>
              <a:rPr lang="fr-CH" sz="1600" dirty="0">
                <a:solidFill>
                  <a:schemeClr val="tx1"/>
                </a:solidFill>
              </a:rPr>
              <a:t>Porteurs de projets : </a:t>
            </a:r>
            <a:r>
              <a:rPr lang="fr-CH" sz="1600" b="0" dirty="0">
                <a:solidFill>
                  <a:schemeClr val="tx1"/>
                </a:solidFill>
              </a:rPr>
              <a:t>entreprises seules ou en collaboration, notamment avec des laboratoires de recherches (non obligatoire). </a:t>
            </a:r>
          </a:p>
          <a:p>
            <a:pPr marL="285750" indent="-285750" algn="just">
              <a:buFont typeface="Wingdings" panose="05000000000000000000" pitchFamily="2" charset="2"/>
              <a:buChar char="ü"/>
            </a:pPr>
            <a:r>
              <a:rPr lang="fr-CH" sz="1600" dirty="0">
                <a:solidFill>
                  <a:schemeClr val="tx1"/>
                </a:solidFill>
              </a:rPr>
              <a:t>Opérateur : </a:t>
            </a:r>
            <a:r>
              <a:rPr lang="fr-CH" sz="1600" b="0" dirty="0">
                <a:solidFill>
                  <a:schemeClr val="tx1"/>
                </a:solidFill>
              </a:rPr>
              <a:t>ADEME</a:t>
            </a:r>
          </a:p>
          <a:p>
            <a:pPr marL="285750" indent="-285750" algn="just">
              <a:buFont typeface="Wingdings" panose="05000000000000000000" pitchFamily="2" charset="2"/>
              <a:buChar char="ü"/>
            </a:pPr>
            <a:endParaRPr lang="fr-CH" sz="1600" dirty="0">
              <a:solidFill>
                <a:schemeClr val="tx1"/>
              </a:solidFill>
            </a:endParaRPr>
          </a:p>
        </p:txBody>
      </p:sp>
      <p:sp>
        <p:nvSpPr>
          <p:cNvPr id="12" name="Text Placeholder 6">
            <a:extLst>
              <a:ext uri="{FF2B5EF4-FFF2-40B4-BE49-F238E27FC236}">
                <a16:creationId xmlns:a16="http://schemas.microsoft.com/office/drawing/2014/main" xmlns="" id="{9A801C67-27D2-41CA-9BA7-03C5B8095DAF}"/>
              </a:ext>
            </a:extLst>
          </p:cNvPr>
          <p:cNvSpPr txBox="1">
            <a:spLocks/>
          </p:cNvSpPr>
          <p:nvPr/>
        </p:nvSpPr>
        <p:spPr>
          <a:xfrm>
            <a:off x="1151299" y="5449728"/>
            <a:ext cx="9494507"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600" dirty="0"/>
              <a:t>Clôture le 31/12/2022</a:t>
            </a:r>
          </a:p>
        </p:txBody>
      </p:sp>
      <p:sp>
        <p:nvSpPr>
          <p:cNvPr id="11" name="Rectangle 10">
            <a:extLst>
              <a:ext uri="{FF2B5EF4-FFF2-40B4-BE49-F238E27FC236}">
                <a16:creationId xmlns:a16="http://schemas.microsoft.com/office/drawing/2014/main" xmlns="" id="{76FCEF22-4B6C-4542-8151-77E2E963BCCD}"/>
              </a:ext>
            </a:extLst>
          </p:cNvPr>
          <p:cNvSpPr/>
          <p:nvPr/>
        </p:nvSpPr>
        <p:spPr>
          <a:xfrm>
            <a:off x="804478" y="1807367"/>
            <a:ext cx="10762681" cy="419710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Text Placeholder 6">
            <a:extLst>
              <a:ext uri="{FF2B5EF4-FFF2-40B4-BE49-F238E27FC236}">
                <a16:creationId xmlns:a16="http://schemas.microsoft.com/office/drawing/2014/main" xmlns="" id="{812A0046-C05F-486C-AC67-0A4FB010EA83}"/>
              </a:ext>
            </a:extLst>
          </p:cNvPr>
          <p:cNvSpPr txBox="1">
            <a:spLocks/>
          </p:cNvSpPr>
          <p:nvPr/>
        </p:nvSpPr>
        <p:spPr>
          <a:xfrm>
            <a:off x="1271848" y="1974349"/>
            <a:ext cx="9672959" cy="356333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spcAft>
                <a:spcPts val="1700"/>
              </a:spcAft>
              <a:buFont typeface="Wingdings" panose="05000000000000000000" pitchFamily="2" charset="2"/>
              <a:buChar char="ü"/>
            </a:pPr>
            <a:r>
              <a:rPr lang="fr-CH" sz="1600" dirty="0">
                <a:solidFill>
                  <a:schemeClr val="tx1"/>
                </a:solidFill>
              </a:rPr>
              <a:t>Objectif : </a:t>
            </a:r>
            <a:r>
              <a:rPr lang="fr-CH" sz="1600" b="0" dirty="0">
                <a:solidFill>
                  <a:schemeClr val="tx1"/>
                </a:solidFill>
              </a:rPr>
              <a:t>soutenir des projets innovants portés par des start-ups et des PME et favoriser l’émergence accélérée d’entreprises leaders dans leur domaine, pouvant prétendre à une envergure mondiale. </a:t>
            </a:r>
          </a:p>
          <a:p>
            <a:pPr marL="285750" indent="-285750">
              <a:spcAft>
                <a:spcPts val="1700"/>
              </a:spcAft>
              <a:buFont typeface="Wingdings" panose="05000000000000000000" pitchFamily="2" charset="2"/>
              <a:buChar char="ü"/>
            </a:pPr>
            <a:r>
              <a:rPr lang="fr-CH" sz="1600" dirty="0">
                <a:solidFill>
                  <a:schemeClr val="tx1"/>
                </a:solidFill>
              </a:rPr>
              <a:t>Projets attendus : </a:t>
            </a:r>
            <a:r>
              <a:rPr lang="fr-CH" sz="1600" b="0" dirty="0">
                <a:solidFill>
                  <a:schemeClr val="tx1"/>
                </a:solidFill>
              </a:rPr>
              <a:t>Coût total entre 1 et 5M, dont la durée est comprise entre 12 et 36 mois. Le projet doit s’inscrire dans l’une de ces 4 thématiques : Numérique ; Santé ; Transports, mobilités, villes et bâtiments durables ; Energies, ressources et milieux naturels.</a:t>
            </a:r>
          </a:p>
          <a:p>
            <a:pPr marL="285750" indent="-285750" algn="just">
              <a:spcAft>
                <a:spcPts val="1700"/>
              </a:spcAft>
              <a:buFont typeface="Wingdings" panose="05000000000000000000" pitchFamily="2" charset="2"/>
              <a:buChar char="ü"/>
            </a:pPr>
            <a:r>
              <a:rPr lang="fr-CH" sz="1600" dirty="0">
                <a:solidFill>
                  <a:schemeClr val="tx1"/>
                </a:solidFill>
              </a:rPr>
              <a:t>Porteurs de projets : </a:t>
            </a:r>
            <a:r>
              <a:rPr lang="fr-CH" sz="1600" b="0" dirty="0">
                <a:solidFill>
                  <a:schemeClr val="tx1"/>
                </a:solidFill>
              </a:rPr>
              <a:t>PME seule</a:t>
            </a:r>
          </a:p>
          <a:p>
            <a:pPr marL="285750" indent="-285750" algn="just">
              <a:spcAft>
                <a:spcPts val="1700"/>
              </a:spcAft>
              <a:buFont typeface="Wingdings" panose="05000000000000000000" pitchFamily="2" charset="2"/>
              <a:buChar char="ü"/>
            </a:pPr>
            <a:r>
              <a:rPr lang="fr-CH" sz="1600" dirty="0">
                <a:solidFill>
                  <a:schemeClr val="tx1"/>
                </a:solidFill>
              </a:rPr>
              <a:t>Opérateur : </a:t>
            </a:r>
            <a:r>
              <a:rPr lang="fr-CH" sz="1600" b="0" dirty="0">
                <a:solidFill>
                  <a:schemeClr val="tx1"/>
                </a:solidFill>
              </a:rPr>
              <a:t>Bpifrance</a:t>
            </a:r>
          </a:p>
        </p:txBody>
      </p:sp>
      <p:sp>
        <p:nvSpPr>
          <p:cNvPr id="14" name="Text Placeholder 6">
            <a:extLst>
              <a:ext uri="{FF2B5EF4-FFF2-40B4-BE49-F238E27FC236}">
                <a16:creationId xmlns:a16="http://schemas.microsoft.com/office/drawing/2014/main" xmlns="" id="{5DFEB013-6386-46D8-9BA4-FF2E2090B211}"/>
              </a:ext>
            </a:extLst>
          </p:cNvPr>
          <p:cNvSpPr txBox="1">
            <a:spLocks/>
          </p:cNvSpPr>
          <p:nvPr/>
        </p:nvSpPr>
        <p:spPr>
          <a:xfrm>
            <a:off x="7539343" y="5044502"/>
            <a:ext cx="3611091" cy="107782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algn="r">
              <a:spcAft>
                <a:spcPts val="0"/>
              </a:spcAft>
            </a:pPr>
            <a:r>
              <a:rPr lang="fr-CH" sz="1600" b="0" i="1" dirty="0"/>
              <a:t/>
            </a:r>
            <a:br>
              <a:rPr lang="fr-CH" sz="1600" b="0" i="1" dirty="0"/>
            </a:br>
            <a:endParaRPr lang="fr-CH" sz="1600" b="0" i="1" dirty="0"/>
          </a:p>
          <a:p>
            <a:pPr algn="r">
              <a:spcAft>
                <a:spcPts val="0"/>
              </a:spcAft>
            </a:pPr>
            <a:r>
              <a:rPr lang="fr-CH" sz="1600" dirty="0"/>
              <a:t>Clôture finale : </a:t>
            </a:r>
            <a:r>
              <a:rPr lang="fr-CH" sz="1600" dirty="0">
                <a:solidFill>
                  <a:srgbClr val="FF0000"/>
                </a:solidFill>
              </a:rPr>
              <a:t>22/03/2022</a:t>
            </a:r>
          </a:p>
          <a:p>
            <a:pPr algn="r">
              <a:spcAft>
                <a:spcPts val="0"/>
              </a:spcAft>
            </a:pPr>
            <a:r>
              <a:rPr lang="fr-CH" sz="1600" dirty="0"/>
              <a:t/>
            </a:r>
            <a:br>
              <a:rPr lang="fr-CH" sz="1600" dirty="0"/>
            </a:br>
            <a:endParaRPr lang="fr-CH" sz="1600" dirty="0"/>
          </a:p>
        </p:txBody>
      </p:sp>
      <p:sp>
        <p:nvSpPr>
          <p:cNvPr id="15" name="Text Placeholder 6">
            <a:extLst>
              <a:ext uri="{FF2B5EF4-FFF2-40B4-BE49-F238E27FC236}">
                <a16:creationId xmlns:a16="http://schemas.microsoft.com/office/drawing/2014/main" xmlns="" id="{7321A41F-131A-4F1C-925A-6406805A09BE}"/>
              </a:ext>
            </a:extLst>
          </p:cNvPr>
          <p:cNvSpPr txBox="1">
            <a:spLocks/>
          </p:cNvSpPr>
          <p:nvPr/>
        </p:nvSpPr>
        <p:spPr>
          <a:xfrm>
            <a:off x="1546194" y="5573665"/>
            <a:ext cx="2591469"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b="0" i="1" u="sng" dirty="0">
                <a:solidFill>
                  <a:srgbClr val="0000A4"/>
                </a:solidFill>
                <a:hlinkClick r:id="rId2"/>
              </a:rPr>
              <a:t>Pour plus d’informations </a:t>
            </a:r>
            <a:endParaRPr lang="fr-CH" b="0" i="1" u="sng" dirty="0">
              <a:solidFill>
                <a:srgbClr val="0000A4"/>
              </a:solidFill>
            </a:endParaRPr>
          </a:p>
        </p:txBody>
      </p:sp>
      <p:sp>
        <p:nvSpPr>
          <p:cNvPr id="17" name="Rectangle 10">
            <a:extLst>
              <a:ext uri="{FF2B5EF4-FFF2-40B4-BE49-F238E27FC236}">
                <a16:creationId xmlns:a16="http://schemas.microsoft.com/office/drawing/2014/main" xmlns="" id="{FE4AD1F8-C6A4-43AC-89B6-A0CAC54D53F3}"/>
              </a:ext>
            </a:extLst>
          </p:cNvPr>
          <p:cNvSpPr/>
          <p:nvPr/>
        </p:nvSpPr>
        <p:spPr>
          <a:xfrm rot="2263992">
            <a:off x="8162790" y="880997"/>
            <a:ext cx="4730735" cy="674896"/>
          </a:xfrm>
          <a:custGeom>
            <a:avLst/>
            <a:gdLst>
              <a:gd name="connsiteX0" fmla="*/ 0 w 3768966"/>
              <a:gd name="connsiteY0" fmla="*/ 0 h 600501"/>
              <a:gd name="connsiteX1" fmla="*/ 3768966 w 3768966"/>
              <a:gd name="connsiteY1" fmla="*/ 0 h 600501"/>
              <a:gd name="connsiteX2" fmla="*/ 3768966 w 3768966"/>
              <a:gd name="connsiteY2" fmla="*/ 600501 h 600501"/>
              <a:gd name="connsiteX3" fmla="*/ 0 w 3768966"/>
              <a:gd name="connsiteY3" fmla="*/ 600501 h 600501"/>
              <a:gd name="connsiteX4" fmla="*/ 0 w 3768966"/>
              <a:gd name="connsiteY4" fmla="*/ 0 h 600501"/>
              <a:gd name="connsiteX0" fmla="*/ 554042 w 4323008"/>
              <a:gd name="connsiteY0" fmla="*/ 0 h 600501"/>
              <a:gd name="connsiteX1" fmla="*/ 4323008 w 4323008"/>
              <a:gd name="connsiteY1" fmla="*/ 0 h 600501"/>
              <a:gd name="connsiteX2" fmla="*/ 4323008 w 4323008"/>
              <a:gd name="connsiteY2" fmla="*/ 600501 h 600501"/>
              <a:gd name="connsiteX3" fmla="*/ 0 w 4323008"/>
              <a:gd name="connsiteY3" fmla="*/ 452892 h 600501"/>
              <a:gd name="connsiteX4" fmla="*/ 554042 w 4323008"/>
              <a:gd name="connsiteY4" fmla="*/ 0 h 600501"/>
              <a:gd name="connsiteX0" fmla="*/ 554042 w 4636859"/>
              <a:gd name="connsiteY0" fmla="*/ 0 h 723452"/>
              <a:gd name="connsiteX1" fmla="*/ 4323008 w 4636859"/>
              <a:gd name="connsiteY1" fmla="*/ 0 h 723452"/>
              <a:gd name="connsiteX2" fmla="*/ 4636859 w 4636859"/>
              <a:gd name="connsiteY2" fmla="*/ 723452 h 723452"/>
              <a:gd name="connsiteX3" fmla="*/ 0 w 4636859"/>
              <a:gd name="connsiteY3" fmla="*/ 452892 h 723452"/>
              <a:gd name="connsiteX4" fmla="*/ 554042 w 4636859"/>
              <a:gd name="connsiteY4" fmla="*/ 0 h 723452"/>
              <a:gd name="connsiteX0" fmla="*/ 554042 w 4636859"/>
              <a:gd name="connsiteY0" fmla="*/ 21921 h 745373"/>
              <a:gd name="connsiteX1" fmla="*/ 4101923 w 4636859"/>
              <a:gd name="connsiteY1" fmla="*/ 0 h 745373"/>
              <a:gd name="connsiteX2" fmla="*/ 4636859 w 4636859"/>
              <a:gd name="connsiteY2" fmla="*/ 745373 h 745373"/>
              <a:gd name="connsiteX3" fmla="*/ 0 w 4636859"/>
              <a:gd name="connsiteY3" fmla="*/ 474813 h 745373"/>
              <a:gd name="connsiteX4" fmla="*/ 554042 w 4636859"/>
              <a:gd name="connsiteY4" fmla="*/ 21921 h 745373"/>
              <a:gd name="connsiteX0" fmla="*/ 686436 w 4769253"/>
              <a:gd name="connsiteY0" fmla="*/ 21921 h 745373"/>
              <a:gd name="connsiteX1" fmla="*/ 4234317 w 4769253"/>
              <a:gd name="connsiteY1" fmla="*/ 0 h 745373"/>
              <a:gd name="connsiteX2" fmla="*/ 4769253 w 4769253"/>
              <a:gd name="connsiteY2" fmla="*/ 745373 h 745373"/>
              <a:gd name="connsiteX3" fmla="*/ 0 w 4769253"/>
              <a:gd name="connsiteY3" fmla="*/ 661088 h 745373"/>
              <a:gd name="connsiteX4" fmla="*/ 686436 w 4769253"/>
              <a:gd name="connsiteY4" fmla="*/ 21921 h 745373"/>
              <a:gd name="connsiteX0" fmla="*/ 686436 w 4769253"/>
              <a:gd name="connsiteY0" fmla="*/ 31819 h 755271"/>
              <a:gd name="connsiteX1" fmla="*/ 4246238 w 4769253"/>
              <a:gd name="connsiteY1" fmla="*/ 0 h 755271"/>
              <a:gd name="connsiteX2" fmla="*/ 4769253 w 4769253"/>
              <a:gd name="connsiteY2" fmla="*/ 755271 h 755271"/>
              <a:gd name="connsiteX3" fmla="*/ 0 w 4769253"/>
              <a:gd name="connsiteY3" fmla="*/ 670986 h 755271"/>
              <a:gd name="connsiteX4" fmla="*/ 686436 w 4769253"/>
              <a:gd name="connsiteY4" fmla="*/ 31819 h 755271"/>
              <a:gd name="connsiteX0" fmla="*/ 695230 w 4778047"/>
              <a:gd name="connsiteY0" fmla="*/ 31819 h 755271"/>
              <a:gd name="connsiteX1" fmla="*/ 4255032 w 4778047"/>
              <a:gd name="connsiteY1" fmla="*/ 0 h 755271"/>
              <a:gd name="connsiteX2" fmla="*/ 4778047 w 4778047"/>
              <a:gd name="connsiteY2" fmla="*/ 755271 h 755271"/>
              <a:gd name="connsiteX3" fmla="*/ 0 w 4778047"/>
              <a:gd name="connsiteY3" fmla="*/ 669590 h 755271"/>
              <a:gd name="connsiteX4" fmla="*/ 695230 w 4778047"/>
              <a:gd name="connsiteY4" fmla="*/ 31819 h 755271"/>
              <a:gd name="connsiteX0" fmla="*/ 724123 w 4778047"/>
              <a:gd name="connsiteY0" fmla="*/ 51323 h 755271"/>
              <a:gd name="connsiteX1" fmla="*/ 4255032 w 4778047"/>
              <a:gd name="connsiteY1" fmla="*/ 0 h 755271"/>
              <a:gd name="connsiteX2" fmla="*/ 4778047 w 4778047"/>
              <a:gd name="connsiteY2" fmla="*/ 755271 h 755271"/>
              <a:gd name="connsiteX3" fmla="*/ 0 w 4778047"/>
              <a:gd name="connsiteY3" fmla="*/ 669590 h 755271"/>
              <a:gd name="connsiteX4" fmla="*/ 724123 w 4778047"/>
              <a:gd name="connsiteY4" fmla="*/ 51323 h 755271"/>
              <a:gd name="connsiteX0" fmla="*/ 724123 w 4778047"/>
              <a:gd name="connsiteY0" fmla="*/ 51323 h 755271"/>
              <a:gd name="connsiteX1" fmla="*/ 4255032 w 4778047"/>
              <a:gd name="connsiteY1" fmla="*/ 0 h 755271"/>
              <a:gd name="connsiteX2" fmla="*/ 4778047 w 4778047"/>
              <a:gd name="connsiteY2" fmla="*/ 755271 h 755271"/>
              <a:gd name="connsiteX3" fmla="*/ 0 w 4778047"/>
              <a:gd name="connsiteY3" fmla="*/ 669591 h 755271"/>
              <a:gd name="connsiteX4" fmla="*/ 724123 w 4778047"/>
              <a:gd name="connsiteY4" fmla="*/ 51323 h 755271"/>
              <a:gd name="connsiteX0" fmla="*/ 724123 w 4778047"/>
              <a:gd name="connsiteY0" fmla="*/ 51323 h 755271"/>
              <a:gd name="connsiteX1" fmla="*/ 4255032 w 4778047"/>
              <a:gd name="connsiteY1" fmla="*/ 0 h 755271"/>
              <a:gd name="connsiteX2" fmla="*/ 4778047 w 4778047"/>
              <a:gd name="connsiteY2" fmla="*/ 755271 h 755271"/>
              <a:gd name="connsiteX3" fmla="*/ 0 w 4778047"/>
              <a:gd name="connsiteY3" fmla="*/ 669591 h 755271"/>
              <a:gd name="connsiteX4" fmla="*/ 724123 w 4778047"/>
              <a:gd name="connsiteY4" fmla="*/ 51323 h 755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8047" h="755271">
                <a:moveTo>
                  <a:pt x="724123" y="51323"/>
                </a:moveTo>
                <a:lnTo>
                  <a:pt x="4255032" y="0"/>
                </a:lnTo>
                <a:lnTo>
                  <a:pt x="4778047" y="755271"/>
                </a:lnTo>
                <a:lnTo>
                  <a:pt x="0" y="669591"/>
                </a:lnTo>
                <a:lnTo>
                  <a:pt x="724123" y="51323"/>
                </a:lnTo>
                <a:close/>
              </a:path>
            </a:pathLst>
          </a:custGeom>
          <a:solidFill>
            <a:srgbClr val="C0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b="1" dirty="0"/>
              <a:t>NOUVEAU</a:t>
            </a:r>
          </a:p>
        </p:txBody>
      </p:sp>
      <p:sp>
        <p:nvSpPr>
          <p:cNvPr id="18" name="Text Placeholder 6">
            <a:extLst>
              <a:ext uri="{FF2B5EF4-FFF2-40B4-BE49-F238E27FC236}">
                <a16:creationId xmlns:a16="http://schemas.microsoft.com/office/drawing/2014/main" xmlns="" id="{4793653C-5585-B748-8A36-2C218AD0EFDF}"/>
              </a:ext>
            </a:extLst>
          </p:cNvPr>
          <p:cNvSpPr>
            <a:spLocks noGrp="1"/>
          </p:cNvSpPr>
          <p:nvPr>
            <p:ph type="body" sz="quarter" idx="14"/>
          </p:nvPr>
        </p:nvSpPr>
        <p:spPr>
          <a:xfrm>
            <a:off x="540000" y="941388"/>
            <a:ext cx="6821487" cy="333375"/>
          </a:xfrm>
        </p:spPr>
        <p:txBody>
          <a:bodyPr/>
          <a:lstStyle/>
          <a:p>
            <a:r>
              <a:rPr lang="fr-CH" sz="2000" dirty="0"/>
              <a:t>  9 AAP, 1 AMI et 2 aides en cours</a:t>
            </a:r>
          </a:p>
        </p:txBody>
      </p:sp>
    </p:spTree>
    <p:extLst>
      <p:ext uri="{BB962C8B-B14F-4D97-AF65-F5344CB8AC3E}">
        <p14:creationId xmlns:p14="http://schemas.microsoft.com/office/powerpoint/2010/main" val="912326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06575CB5-9653-284F-B5F6-77466C3EE7A3}"/>
              </a:ext>
            </a:extLst>
          </p:cNvPr>
          <p:cNvSpPr txBox="1"/>
          <p:nvPr/>
        </p:nvSpPr>
        <p:spPr>
          <a:xfrm>
            <a:off x="0" y="1099751"/>
            <a:ext cx="12192000" cy="5758249"/>
          </a:xfrm>
          <a:prstGeom prst="rect">
            <a:avLst/>
          </a:prstGeom>
          <a:solidFill>
            <a:srgbClr val="000091">
              <a:alpha val="80000"/>
            </a:srgbClr>
          </a:solidFill>
        </p:spPr>
        <p:txBody>
          <a:bodyPr vert="horz" wrap="square" lIns="0" tIns="0" rIns="0" bIns="0" rtlCol="0" anchor="ctr">
            <a:noAutofit/>
          </a:bodyPr>
          <a:lstStyle/>
          <a:p>
            <a:endParaRPr lang="fr-FR" sz="1600" dirty="0">
              <a:solidFill>
                <a:schemeClr val="bg1"/>
              </a:solidFill>
            </a:endParaRPr>
          </a:p>
        </p:txBody>
      </p:sp>
      <p:pic>
        <p:nvPicPr>
          <p:cNvPr id="12" name="Image 11"/>
          <p:cNvPicPr>
            <a:picLocks noChangeAspect="1"/>
          </p:cNvPicPr>
          <p:nvPr/>
        </p:nvPicPr>
        <p:blipFill rotWithShape="1">
          <a:blip r:embed="rId2" cstate="print">
            <a:extLst>
              <a:ext uri="{28A0092B-C50C-407E-A947-70E740481C1C}">
                <a14:useLocalDpi xmlns:a14="http://schemas.microsoft.com/office/drawing/2010/main" val="0"/>
              </a:ext>
            </a:extLst>
          </a:blip>
          <a:srcRect t="6593" b="10997"/>
          <a:stretch/>
        </p:blipFill>
        <p:spPr>
          <a:xfrm>
            <a:off x="83507" y="25052"/>
            <a:ext cx="1043836" cy="939452"/>
          </a:xfrm>
          <a:prstGeom prst="rect">
            <a:avLst/>
          </a:prstGeom>
        </p:spPr>
      </p:pic>
      <p:sp>
        <p:nvSpPr>
          <p:cNvPr id="14" name="Espace réservé du texte 1">
            <a:extLst>
              <a:ext uri="{FF2B5EF4-FFF2-40B4-BE49-F238E27FC236}">
                <a16:creationId xmlns:a16="http://schemas.microsoft.com/office/drawing/2014/main" xmlns="" id="{971A7FA7-EFAA-4ABE-B5D1-8BF76AA16AEC}"/>
              </a:ext>
            </a:extLst>
          </p:cNvPr>
          <p:cNvSpPr>
            <a:spLocks noGrp="1"/>
          </p:cNvSpPr>
          <p:nvPr>
            <p:ph type="body" sz="quarter" idx="4294967295"/>
          </p:nvPr>
        </p:nvSpPr>
        <p:spPr>
          <a:xfrm>
            <a:off x="542924" y="2533648"/>
            <a:ext cx="11110913" cy="3786190"/>
          </a:xfrm>
          <a:prstGeom prst="rect">
            <a:avLst/>
          </a:prstGeom>
        </p:spPr>
        <p:txBody>
          <a:bodyPr/>
          <a:lstStyle/>
          <a:p>
            <a:r>
              <a:rPr lang="fr-FR" sz="4000" dirty="0">
                <a:solidFill>
                  <a:schemeClr val="bg1"/>
                </a:solidFill>
                <a:latin typeface="+mj-lt"/>
              </a:rPr>
              <a:t>1. AAP et AMI en cours</a:t>
            </a:r>
            <a:endParaRPr lang="fr-FR" sz="4000" b="0" dirty="0">
              <a:solidFill>
                <a:schemeClr val="bg1"/>
              </a:solidFill>
              <a:latin typeface="+mj-lt"/>
            </a:endParaRPr>
          </a:p>
        </p:txBody>
      </p:sp>
    </p:spTree>
    <p:extLst>
      <p:ext uri="{BB962C8B-B14F-4D97-AF65-F5344CB8AC3E}">
        <p14:creationId xmlns:p14="http://schemas.microsoft.com/office/powerpoint/2010/main" val="26496925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0485968-5D7C-4F74-851B-5B8CD477E46F}"/>
              </a:ext>
            </a:extLst>
          </p:cNvPr>
          <p:cNvSpPr>
            <a:spLocks noGrp="1"/>
          </p:cNvSpPr>
          <p:nvPr>
            <p:ph type="title"/>
          </p:nvPr>
        </p:nvSpPr>
        <p:spPr>
          <a:xfrm>
            <a:off x="540000" y="540001"/>
            <a:ext cx="8961352" cy="802978"/>
          </a:xfrm>
        </p:spPr>
        <p:txBody>
          <a:bodyPr/>
          <a:lstStyle/>
          <a:p>
            <a:r>
              <a:rPr lang="fr-FR" dirty="0"/>
              <a:t>Innovation des entreprises, industries et services</a:t>
            </a:r>
          </a:p>
        </p:txBody>
      </p:sp>
      <p:sp>
        <p:nvSpPr>
          <p:cNvPr id="3" name="Espace réservé du pied de page 2">
            <a:extLst>
              <a:ext uri="{FF2B5EF4-FFF2-40B4-BE49-F238E27FC236}">
                <a16:creationId xmlns:a16="http://schemas.microsoft.com/office/drawing/2014/main" xmlns="" id="{A0259B17-C810-44E7-A83F-3396C28C36A7}"/>
              </a:ext>
            </a:extLst>
          </p:cNvPr>
          <p:cNvSpPr>
            <a:spLocks noGrp="1"/>
          </p:cNvSpPr>
          <p:nvPr>
            <p:ph type="ftr" sz="quarter" idx="11"/>
          </p:nvPr>
        </p:nvSpPr>
        <p:spPr/>
        <p:txBody>
          <a:bodyPr/>
          <a:lstStyle/>
          <a:p>
            <a:r>
              <a:rPr lang="fr-FR"/>
              <a:t>Secrétariat général pour l'investissement - Présentation</a:t>
            </a:r>
          </a:p>
        </p:txBody>
      </p:sp>
      <p:sp>
        <p:nvSpPr>
          <p:cNvPr id="4" name="Espace réservé du numéro de diapositive 3">
            <a:extLst>
              <a:ext uri="{FF2B5EF4-FFF2-40B4-BE49-F238E27FC236}">
                <a16:creationId xmlns:a16="http://schemas.microsoft.com/office/drawing/2014/main" xmlns="" id="{DDBE8177-D064-4E11-9B2B-BC06D656A156}"/>
              </a:ext>
            </a:extLst>
          </p:cNvPr>
          <p:cNvSpPr>
            <a:spLocks noGrp="1"/>
          </p:cNvSpPr>
          <p:nvPr>
            <p:ph type="sldNum" sz="quarter" idx="12"/>
          </p:nvPr>
        </p:nvSpPr>
        <p:spPr/>
        <p:txBody>
          <a:bodyPr/>
          <a:lstStyle/>
          <a:p>
            <a:fld id="{6C02D038-4989-45BB-AD16-38E0E231338A}" type="slidenum">
              <a:rPr lang="fr-FR" smtClean="0"/>
              <a:t>30</a:t>
            </a:fld>
            <a:endParaRPr lang="fr-FR"/>
          </a:p>
        </p:txBody>
      </p:sp>
      <p:sp>
        <p:nvSpPr>
          <p:cNvPr id="10" name="Text Placeholder 6">
            <a:extLst>
              <a:ext uri="{FF2B5EF4-FFF2-40B4-BE49-F238E27FC236}">
                <a16:creationId xmlns:a16="http://schemas.microsoft.com/office/drawing/2014/main" xmlns="" id="{AACC26BB-539D-4FA9-9468-C1DD541E50FA}"/>
              </a:ext>
            </a:extLst>
          </p:cNvPr>
          <p:cNvSpPr txBox="1">
            <a:spLocks/>
          </p:cNvSpPr>
          <p:nvPr/>
        </p:nvSpPr>
        <p:spPr>
          <a:xfrm>
            <a:off x="1078799" y="2469599"/>
            <a:ext cx="6480000" cy="38484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buFont typeface="Wingdings" panose="05000000000000000000" pitchFamily="2" charset="2"/>
              <a:buChar char="ü"/>
            </a:pPr>
            <a:endParaRPr lang="fr-CH" dirty="0"/>
          </a:p>
        </p:txBody>
      </p:sp>
      <p:sp>
        <p:nvSpPr>
          <p:cNvPr id="8" name="Text Placeholder 6">
            <a:extLst>
              <a:ext uri="{FF2B5EF4-FFF2-40B4-BE49-F238E27FC236}">
                <a16:creationId xmlns:a16="http://schemas.microsoft.com/office/drawing/2014/main" xmlns="" id="{8C013262-4BA4-467C-BEDD-FE68FD382C42}"/>
              </a:ext>
            </a:extLst>
          </p:cNvPr>
          <p:cNvSpPr txBox="1">
            <a:spLocks/>
          </p:cNvSpPr>
          <p:nvPr/>
        </p:nvSpPr>
        <p:spPr>
          <a:xfrm>
            <a:off x="804479" y="1380392"/>
            <a:ext cx="10762682" cy="426975"/>
          </a:xfrm>
          <a:prstGeom prst="rect">
            <a:avLst/>
          </a:prstGeom>
          <a:solidFill>
            <a:srgbClr val="8A9BD2"/>
          </a:solidFill>
        </p:spPr>
        <p:txBody>
          <a:bodyPr vert="horz" lIns="180000" tIns="0" rIns="0" bIns="0" rtlCol="0" anchor="ctr">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750" dirty="0">
                <a:solidFill>
                  <a:schemeClr val="bg1"/>
                </a:solidFill>
              </a:rPr>
              <a:t>Aide au développement </a:t>
            </a:r>
            <a:r>
              <a:rPr lang="fr-CH" sz="1750" dirty="0" err="1">
                <a:solidFill>
                  <a:schemeClr val="bg1"/>
                </a:solidFill>
              </a:rPr>
              <a:t>deeptech</a:t>
            </a:r>
            <a:endParaRPr lang="fr-CH" sz="1750" dirty="0">
              <a:solidFill>
                <a:schemeClr val="bg1"/>
              </a:solidFill>
            </a:endParaRPr>
          </a:p>
        </p:txBody>
      </p:sp>
      <p:sp>
        <p:nvSpPr>
          <p:cNvPr id="9" name="Text Placeholder 6">
            <a:extLst>
              <a:ext uri="{FF2B5EF4-FFF2-40B4-BE49-F238E27FC236}">
                <a16:creationId xmlns:a16="http://schemas.microsoft.com/office/drawing/2014/main" xmlns="" id="{67EE7BA6-BC93-46BA-B2FC-ECE18B96A0C7}"/>
              </a:ext>
            </a:extLst>
          </p:cNvPr>
          <p:cNvSpPr txBox="1">
            <a:spLocks/>
          </p:cNvSpPr>
          <p:nvPr/>
        </p:nvSpPr>
        <p:spPr>
          <a:xfrm>
            <a:off x="1374719" y="2864198"/>
            <a:ext cx="7041311" cy="19663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buFont typeface="Wingdings" panose="05000000000000000000" pitchFamily="2" charset="2"/>
              <a:buChar char="ü"/>
            </a:pPr>
            <a:r>
              <a:rPr lang="fr-CH" sz="1600" dirty="0">
                <a:solidFill>
                  <a:schemeClr val="tx1"/>
                </a:solidFill>
              </a:rPr>
              <a:t>Objectif : </a:t>
            </a:r>
            <a:r>
              <a:rPr lang="fr-CH" sz="1600" b="0" dirty="0">
                <a:solidFill>
                  <a:schemeClr val="tx1"/>
                </a:solidFill>
              </a:rPr>
              <a:t>soutenir des travaux d’innovation, permettant de développer ou d’améliorer les composants et systèmes liés à la production, au transport et aux usages de l’hydrogène. </a:t>
            </a:r>
          </a:p>
          <a:p>
            <a:pPr marL="285750" indent="-285750" algn="just">
              <a:buFont typeface="Wingdings" panose="05000000000000000000" pitchFamily="2" charset="2"/>
              <a:buChar char="ü"/>
            </a:pPr>
            <a:r>
              <a:rPr lang="fr-CH" sz="1600" dirty="0">
                <a:solidFill>
                  <a:schemeClr val="tx1"/>
                </a:solidFill>
              </a:rPr>
              <a:t>Porteurs de projets : </a:t>
            </a:r>
            <a:r>
              <a:rPr lang="fr-CH" sz="1600" b="0" dirty="0">
                <a:solidFill>
                  <a:schemeClr val="tx1"/>
                </a:solidFill>
              </a:rPr>
              <a:t>entreprises seules ou en collaboration, notamment avec des laboratoires de recherches (non obligatoire). </a:t>
            </a:r>
          </a:p>
          <a:p>
            <a:pPr marL="285750" indent="-285750" algn="just">
              <a:buFont typeface="Wingdings" panose="05000000000000000000" pitchFamily="2" charset="2"/>
              <a:buChar char="ü"/>
            </a:pPr>
            <a:r>
              <a:rPr lang="fr-CH" sz="1600" dirty="0">
                <a:solidFill>
                  <a:schemeClr val="tx1"/>
                </a:solidFill>
              </a:rPr>
              <a:t>Opérateur : </a:t>
            </a:r>
            <a:r>
              <a:rPr lang="fr-CH" sz="1600" b="0" dirty="0">
                <a:solidFill>
                  <a:schemeClr val="tx1"/>
                </a:solidFill>
              </a:rPr>
              <a:t>ADEME</a:t>
            </a:r>
          </a:p>
          <a:p>
            <a:pPr marL="285750" indent="-285750" algn="just">
              <a:buFont typeface="Wingdings" panose="05000000000000000000" pitchFamily="2" charset="2"/>
              <a:buChar char="ü"/>
            </a:pPr>
            <a:endParaRPr lang="fr-CH" sz="1600" dirty="0">
              <a:solidFill>
                <a:schemeClr val="tx1"/>
              </a:solidFill>
            </a:endParaRPr>
          </a:p>
        </p:txBody>
      </p:sp>
      <p:sp>
        <p:nvSpPr>
          <p:cNvPr id="12" name="Text Placeholder 6">
            <a:extLst>
              <a:ext uri="{FF2B5EF4-FFF2-40B4-BE49-F238E27FC236}">
                <a16:creationId xmlns:a16="http://schemas.microsoft.com/office/drawing/2014/main" xmlns="" id="{9A801C67-27D2-41CA-9BA7-03C5B8095DAF}"/>
              </a:ext>
            </a:extLst>
          </p:cNvPr>
          <p:cNvSpPr txBox="1">
            <a:spLocks/>
          </p:cNvSpPr>
          <p:nvPr/>
        </p:nvSpPr>
        <p:spPr>
          <a:xfrm>
            <a:off x="1151299" y="5449728"/>
            <a:ext cx="9494507"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600" dirty="0"/>
              <a:t>Clôture le 31/12/2022</a:t>
            </a:r>
          </a:p>
        </p:txBody>
      </p:sp>
      <p:sp>
        <p:nvSpPr>
          <p:cNvPr id="11" name="Rectangle 10">
            <a:extLst>
              <a:ext uri="{FF2B5EF4-FFF2-40B4-BE49-F238E27FC236}">
                <a16:creationId xmlns:a16="http://schemas.microsoft.com/office/drawing/2014/main" xmlns="" id="{76FCEF22-4B6C-4542-8151-77E2E963BCCD}"/>
              </a:ext>
            </a:extLst>
          </p:cNvPr>
          <p:cNvSpPr/>
          <p:nvPr/>
        </p:nvSpPr>
        <p:spPr>
          <a:xfrm>
            <a:off x="804478" y="1807367"/>
            <a:ext cx="10762681" cy="419710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Text Placeholder 6">
            <a:extLst>
              <a:ext uri="{FF2B5EF4-FFF2-40B4-BE49-F238E27FC236}">
                <a16:creationId xmlns:a16="http://schemas.microsoft.com/office/drawing/2014/main" xmlns="" id="{812A0046-C05F-486C-AC67-0A4FB010EA83}"/>
              </a:ext>
            </a:extLst>
          </p:cNvPr>
          <p:cNvSpPr txBox="1">
            <a:spLocks/>
          </p:cNvSpPr>
          <p:nvPr/>
        </p:nvSpPr>
        <p:spPr>
          <a:xfrm>
            <a:off x="1271848" y="1974349"/>
            <a:ext cx="9672959" cy="356333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spcAft>
                <a:spcPts val="1700"/>
              </a:spcAft>
              <a:buFont typeface="Wingdings" panose="05000000000000000000" pitchFamily="2" charset="2"/>
              <a:buChar char="ü"/>
            </a:pPr>
            <a:r>
              <a:rPr lang="fr-CH" sz="1600" dirty="0">
                <a:solidFill>
                  <a:schemeClr val="tx1"/>
                </a:solidFill>
              </a:rPr>
              <a:t>Objectif : </a:t>
            </a:r>
            <a:r>
              <a:rPr lang="fr-CH" sz="1600" b="0" dirty="0">
                <a:solidFill>
                  <a:schemeClr val="tx1"/>
                </a:solidFill>
              </a:rPr>
              <a:t>Aider les entreprises, qui mènent des projets d'innovation technologiques </a:t>
            </a:r>
            <a:r>
              <a:rPr lang="fr-CH" sz="1600" b="0" dirty="0" err="1">
                <a:solidFill>
                  <a:schemeClr val="tx1"/>
                </a:solidFill>
              </a:rPr>
              <a:t>deeptech</a:t>
            </a:r>
            <a:r>
              <a:rPr lang="fr-CH" sz="1600" b="0" dirty="0">
                <a:solidFill>
                  <a:schemeClr val="tx1"/>
                </a:solidFill>
              </a:rPr>
              <a:t>, comportant des travaux de recherche industrielle ou de développement expérimental, à mettre au point des produits, procédés ou services innovants présentant des perspectives concrètes d'industrialisation et de commercialisation.</a:t>
            </a:r>
          </a:p>
          <a:p>
            <a:pPr marL="285750" indent="-285750">
              <a:spcAft>
                <a:spcPts val="1700"/>
              </a:spcAft>
              <a:buFont typeface="Wingdings" panose="05000000000000000000" pitchFamily="2" charset="2"/>
              <a:buChar char="ü"/>
            </a:pPr>
            <a:r>
              <a:rPr lang="fr-CH" sz="1600" dirty="0">
                <a:solidFill>
                  <a:schemeClr val="tx1"/>
                </a:solidFill>
              </a:rPr>
              <a:t>Projets attendus : </a:t>
            </a:r>
            <a:r>
              <a:rPr lang="fr-CH" sz="1600" b="0" dirty="0">
                <a:solidFill>
                  <a:schemeClr val="tx1"/>
                </a:solidFill>
              </a:rPr>
              <a:t>projets en lien avec une innovation de rupture </a:t>
            </a:r>
          </a:p>
          <a:p>
            <a:pPr marL="285750" indent="-285750" algn="just">
              <a:spcAft>
                <a:spcPts val="1700"/>
              </a:spcAft>
              <a:buFont typeface="Wingdings" panose="05000000000000000000" pitchFamily="2" charset="2"/>
              <a:buChar char="ü"/>
            </a:pPr>
            <a:r>
              <a:rPr lang="fr-CH" sz="1600" dirty="0">
                <a:solidFill>
                  <a:schemeClr val="tx1"/>
                </a:solidFill>
              </a:rPr>
              <a:t>Porteurs de projets : </a:t>
            </a:r>
            <a:r>
              <a:rPr lang="fr-CH" sz="1600" b="0" dirty="0">
                <a:solidFill>
                  <a:schemeClr val="tx1"/>
                </a:solidFill>
              </a:rPr>
              <a:t>Startup </a:t>
            </a:r>
            <a:r>
              <a:rPr lang="fr-CH" sz="1600" b="0" dirty="0" err="1">
                <a:solidFill>
                  <a:schemeClr val="tx1"/>
                </a:solidFill>
              </a:rPr>
              <a:t>deeptech</a:t>
            </a:r>
            <a:r>
              <a:rPr lang="fr-CH" sz="1600" b="0" dirty="0">
                <a:solidFill>
                  <a:schemeClr val="tx1"/>
                </a:solidFill>
              </a:rPr>
              <a:t> : entreprise vectrice d’innovation en se </a:t>
            </a:r>
            <a:r>
              <a:rPr lang="fr-CH" sz="1600" b="0" u="sng" dirty="0">
                <a:solidFill>
                  <a:schemeClr val="tx1"/>
                </a:solidFill>
              </a:rPr>
              <a:t>développant en lien étroit avec le monde de la recherche</a:t>
            </a:r>
            <a:r>
              <a:rPr lang="fr-CH" sz="1600" b="0" dirty="0">
                <a:solidFill>
                  <a:schemeClr val="tx1"/>
                </a:solidFill>
              </a:rPr>
              <a:t>, en étant </a:t>
            </a:r>
            <a:r>
              <a:rPr lang="fr-CH" sz="1600" b="0" u="sng" dirty="0">
                <a:solidFill>
                  <a:schemeClr val="tx1"/>
                </a:solidFill>
              </a:rPr>
              <a:t>porteuse d’une innovation à forte valeur ajoutée </a:t>
            </a:r>
            <a:r>
              <a:rPr lang="fr-CH" sz="1600" b="0" dirty="0">
                <a:solidFill>
                  <a:schemeClr val="tx1"/>
                </a:solidFill>
              </a:rPr>
              <a:t>ou en étant </a:t>
            </a:r>
            <a:r>
              <a:rPr lang="fr-CH" sz="1600" b="0" u="sng" dirty="0">
                <a:solidFill>
                  <a:schemeClr val="tx1"/>
                </a:solidFill>
              </a:rPr>
              <a:t>basée sur une rupture technologique protégée par un actif de propriété intellectuelle</a:t>
            </a:r>
          </a:p>
          <a:p>
            <a:pPr marL="285750" indent="-285750" algn="just">
              <a:spcAft>
                <a:spcPts val="1700"/>
              </a:spcAft>
              <a:buFont typeface="Wingdings" panose="05000000000000000000" pitchFamily="2" charset="2"/>
              <a:buChar char="ü"/>
            </a:pPr>
            <a:r>
              <a:rPr lang="fr-CH" sz="1600" dirty="0">
                <a:solidFill>
                  <a:schemeClr val="tx1"/>
                </a:solidFill>
              </a:rPr>
              <a:t>Enveloppe : </a:t>
            </a:r>
            <a:r>
              <a:rPr lang="fr-CH" sz="1600" b="0" dirty="0">
                <a:solidFill>
                  <a:schemeClr val="tx1"/>
                </a:solidFill>
              </a:rPr>
              <a:t>Maximum 2 000 000€</a:t>
            </a:r>
          </a:p>
          <a:p>
            <a:pPr marL="285750" indent="-285750" algn="just">
              <a:spcAft>
                <a:spcPts val="1700"/>
              </a:spcAft>
              <a:buFont typeface="Wingdings" panose="05000000000000000000" pitchFamily="2" charset="2"/>
              <a:buChar char="ü"/>
            </a:pPr>
            <a:r>
              <a:rPr lang="fr-CH" sz="1600" dirty="0">
                <a:solidFill>
                  <a:schemeClr val="tx1"/>
                </a:solidFill>
              </a:rPr>
              <a:t>Opérateur : </a:t>
            </a:r>
            <a:r>
              <a:rPr lang="fr-CH" sz="1600" b="0" dirty="0">
                <a:solidFill>
                  <a:schemeClr val="tx1"/>
                </a:solidFill>
              </a:rPr>
              <a:t>Bpifrance</a:t>
            </a:r>
          </a:p>
        </p:txBody>
      </p:sp>
      <p:sp>
        <p:nvSpPr>
          <p:cNvPr id="14" name="Text Placeholder 6">
            <a:extLst>
              <a:ext uri="{FF2B5EF4-FFF2-40B4-BE49-F238E27FC236}">
                <a16:creationId xmlns:a16="http://schemas.microsoft.com/office/drawing/2014/main" xmlns="" id="{5DFEB013-6386-46D8-9BA4-FF2E2090B211}"/>
              </a:ext>
            </a:extLst>
          </p:cNvPr>
          <p:cNvSpPr txBox="1">
            <a:spLocks/>
          </p:cNvSpPr>
          <p:nvPr/>
        </p:nvSpPr>
        <p:spPr>
          <a:xfrm>
            <a:off x="7539343" y="5044502"/>
            <a:ext cx="3611091" cy="107782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algn="r">
              <a:spcAft>
                <a:spcPts val="0"/>
              </a:spcAft>
            </a:pPr>
            <a:r>
              <a:rPr lang="fr-CH" sz="1600" b="0" i="1" dirty="0"/>
              <a:t/>
            </a:r>
            <a:br>
              <a:rPr lang="fr-CH" sz="1600" b="0" i="1" dirty="0"/>
            </a:br>
            <a:r>
              <a:rPr lang="fr-CH" sz="1600" b="0" i="1" dirty="0"/>
              <a:t>Relève 1 : </a:t>
            </a:r>
          </a:p>
          <a:p>
            <a:pPr algn="r">
              <a:spcAft>
                <a:spcPts val="0"/>
              </a:spcAft>
            </a:pPr>
            <a:r>
              <a:rPr lang="fr-CH" sz="1600" dirty="0"/>
              <a:t>Clôture finale :</a:t>
            </a:r>
          </a:p>
        </p:txBody>
      </p:sp>
      <p:sp>
        <p:nvSpPr>
          <p:cNvPr id="15" name="Text Placeholder 6">
            <a:extLst>
              <a:ext uri="{FF2B5EF4-FFF2-40B4-BE49-F238E27FC236}">
                <a16:creationId xmlns:a16="http://schemas.microsoft.com/office/drawing/2014/main" xmlns="" id="{7321A41F-131A-4F1C-925A-6406805A09BE}"/>
              </a:ext>
            </a:extLst>
          </p:cNvPr>
          <p:cNvSpPr txBox="1">
            <a:spLocks/>
          </p:cNvSpPr>
          <p:nvPr/>
        </p:nvSpPr>
        <p:spPr>
          <a:xfrm>
            <a:off x="1546194" y="5573665"/>
            <a:ext cx="2591469"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b="0" i="1" u="sng" dirty="0">
                <a:solidFill>
                  <a:srgbClr val="0000A4"/>
                </a:solidFill>
                <a:hlinkClick r:id="rId2"/>
              </a:rPr>
              <a:t>Pour plus d’informations </a:t>
            </a:r>
            <a:endParaRPr lang="fr-CH" b="0" i="1" u="sng" dirty="0">
              <a:solidFill>
                <a:srgbClr val="0000A4"/>
              </a:solidFill>
            </a:endParaRPr>
          </a:p>
        </p:txBody>
      </p:sp>
      <p:sp>
        <p:nvSpPr>
          <p:cNvPr id="17" name="Rectangle 10">
            <a:extLst>
              <a:ext uri="{FF2B5EF4-FFF2-40B4-BE49-F238E27FC236}">
                <a16:creationId xmlns:a16="http://schemas.microsoft.com/office/drawing/2014/main" xmlns="" id="{FE4AD1F8-C6A4-43AC-89B6-A0CAC54D53F3}"/>
              </a:ext>
            </a:extLst>
          </p:cNvPr>
          <p:cNvSpPr/>
          <p:nvPr/>
        </p:nvSpPr>
        <p:spPr>
          <a:xfrm rot="2263992">
            <a:off x="8162790" y="880997"/>
            <a:ext cx="4730735" cy="674896"/>
          </a:xfrm>
          <a:custGeom>
            <a:avLst/>
            <a:gdLst>
              <a:gd name="connsiteX0" fmla="*/ 0 w 3768966"/>
              <a:gd name="connsiteY0" fmla="*/ 0 h 600501"/>
              <a:gd name="connsiteX1" fmla="*/ 3768966 w 3768966"/>
              <a:gd name="connsiteY1" fmla="*/ 0 h 600501"/>
              <a:gd name="connsiteX2" fmla="*/ 3768966 w 3768966"/>
              <a:gd name="connsiteY2" fmla="*/ 600501 h 600501"/>
              <a:gd name="connsiteX3" fmla="*/ 0 w 3768966"/>
              <a:gd name="connsiteY3" fmla="*/ 600501 h 600501"/>
              <a:gd name="connsiteX4" fmla="*/ 0 w 3768966"/>
              <a:gd name="connsiteY4" fmla="*/ 0 h 600501"/>
              <a:gd name="connsiteX0" fmla="*/ 554042 w 4323008"/>
              <a:gd name="connsiteY0" fmla="*/ 0 h 600501"/>
              <a:gd name="connsiteX1" fmla="*/ 4323008 w 4323008"/>
              <a:gd name="connsiteY1" fmla="*/ 0 h 600501"/>
              <a:gd name="connsiteX2" fmla="*/ 4323008 w 4323008"/>
              <a:gd name="connsiteY2" fmla="*/ 600501 h 600501"/>
              <a:gd name="connsiteX3" fmla="*/ 0 w 4323008"/>
              <a:gd name="connsiteY3" fmla="*/ 452892 h 600501"/>
              <a:gd name="connsiteX4" fmla="*/ 554042 w 4323008"/>
              <a:gd name="connsiteY4" fmla="*/ 0 h 600501"/>
              <a:gd name="connsiteX0" fmla="*/ 554042 w 4636859"/>
              <a:gd name="connsiteY0" fmla="*/ 0 h 723452"/>
              <a:gd name="connsiteX1" fmla="*/ 4323008 w 4636859"/>
              <a:gd name="connsiteY1" fmla="*/ 0 h 723452"/>
              <a:gd name="connsiteX2" fmla="*/ 4636859 w 4636859"/>
              <a:gd name="connsiteY2" fmla="*/ 723452 h 723452"/>
              <a:gd name="connsiteX3" fmla="*/ 0 w 4636859"/>
              <a:gd name="connsiteY3" fmla="*/ 452892 h 723452"/>
              <a:gd name="connsiteX4" fmla="*/ 554042 w 4636859"/>
              <a:gd name="connsiteY4" fmla="*/ 0 h 723452"/>
              <a:gd name="connsiteX0" fmla="*/ 554042 w 4636859"/>
              <a:gd name="connsiteY0" fmla="*/ 21921 h 745373"/>
              <a:gd name="connsiteX1" fmla="*/ 4101923 w 4636859"/>
              <a:gd name="connsiteY1" fmla="*/ 0 h 745373"/>
              <a:gd name="connsiteX2" fmla="*/ 4636859 w 4636859"/>
              <a:gd name="connsiteY2" fmla="*/ 745373 h 745373"/>
              <a:gd name="connsiteX3" fmla="*/ 0 w 4636859"/>
              <a:gd name="connsiteY3" fmla="*/ 474813 h 745373"/>
              <a:gd name="connsiteX4" fmla="*/ 554042 w 4636859"/>
              <a:gd name="connsiteY4" fmla="*/ 21921 h 745373"/>
              <a:gd name="connsiteX0" fmla="*/ 686436 w 4769253"/>
              <a:gd name="connsiteY0" fmla="*/ 21921 h 745373"/>
              <a:gd name="connsiteX1" fmla="*/ 4234317 w 4769253"/>
              <a:gd name="connsiteY1" fmla="*/ 0 h 745373"/>
              <a:gd name="connsiteX2" fmla="*/ 4769253 w 4769253"/>
              <a:gd name="connsiteY2" fmla="*/ 745373 h 745373"/>
              <a:gd name="connsiteX3" fmla="*/ 0 w 4769253"/>
              <a:gd name="connsiteY3" fmla="*/ 661088 h 745373"/>
              <a:gd name="connsiteX4" fmla="*/ 686436 w 4769253"/>
              <a:gd name="connsiteY4" fmla="*/ 21921 h 745373"/>
              <a:gd name="connsiteX0" fmla="*/ 686436 w 4769253"/>
              <a:gd name="connsiteY0" fmla="*/ 31819 h 755271"/>
              <a:gd name="connsiteX1" fmla="*/ 4246238 w 4769253"/>
              <a:gd name="connsiteY1" fmla="*/ 0 h 755271"/>
              <a:gd name="connsiteX2" fmla="*/ 4769253 w 4769253"/>
              <a:gd name="connsiteY2" fmla="*/ 755271 h 755271"/>
              <a:gd name="connsiteX3" fmla="*/ 0 w 4769253"/>
              <a:gd name="connsiteY3" fmla="*/ 670986 h 755271"/>
              <a:gd name="connsiteX4" fmla="*/ 686436 w 4769253"/>
              <a:gd name="connsiteY4" fmla="*/ 31819 h 755271"/>
              <a:gd name="connsiteX0" fmla="*/ 695230 w 4778047"/>
              <a:gd name="connsiteY0" fmla="*/ 31819 h 755271"/>
              <a:gd name="connsiteX1" fmla="*/ 4255032 w 4778047"/>
              <a:gd name="connsiteY1" fmla="*/ 0 h 755271"/>
              <a:gd name="connsiteX2" fmla="*/ 4778047 w 4778047"/>
              <a:gd name="connsiteY2" fmla="*/ 755271 h 755271"/>
              <a:gd name="connsiteX3" fmla="*/ 0 w 4778047"/>
              <a:gd name="connsiteY3" fmla="*/ 669590 h 755271"/>
              <a:gd name="connsiteX4" fmla="*/ 695230 w 4778047"/>
              <a:gd name="connsiteY4" fmla="*/ 31819 h 755271"/>
              <a:gd name="connsiteX0" fmla="*/ 724123 w 4778047"/>
              <a:gd name="connsiteY0" fmla="*/ 51323 h 755271"/>
              <a:gd name="connsiteX1" fmla="*/ 4255032 w 4778047"/>
              <a:gd name="connsiteY1" fmla="*/ 0 h 755271"/>
              <a:gd name="connsiteX2" fmla="*/ 4778047 w 4778047"/>
              <a:gd name="connsiteY2" fmla="*/ 755271 h 755271"/>
              <a:gd name="connsiteX3" fmla="*/ 0 w 4778047"/>
              <a:gd name="connsiteY3" fmla="*/ 669590 h 755271"/>
              <a:gd name="connsiteX4" fmla="*/ 724123 w 4778047"/>
              <a:gd name="connsiteY4" fmla="*/ 51323 h 755271"/>
              <a:gd name="connsiteX0" fmla="*/ 724123 w 4778047"/>
              <a:gd name="connsiteY0" fmla="*/ 51323 h 755271"/>
              <a:gd name="connsiteX1" fmla="*/ 4255032 w 4778047"/>
              <a:gd name="connsiteY1" fmla="*/ 0 h 755271"/>
              <a:gd name="connsiteX2" fmla="*/ 4778047 w 4778047"/>
              <a:gd name="connsiteY2" fmla="*/ 755271 h 755271"/>
              <a:gd name="connsiteX3" fmla="*/ 0 w 4778047"/>
              <a:gd name="connsiteY3" fmla="*/ 669591 h 755271"/>
              <a:gd name="connsiteX4" fmla="*/ 724123 w 4778047"/>
              <a:gd name="connsiteY4" fmla="*/ 51323 h 755271"/>
              <a:gd name="connsiteX0" fmla="*/ 724123 w 4778047"/>
              <a:gd name="connsiteY0" fmla="*/ 51323 h 755271"/>
              <a:gd name="connsiteX1" fmla="*/ 4255032 w 4778047"/>
              <a:gd name="connsiteY1" fmla="*/ 0 h 755271"/>
              <a:gd name="connsiteX2" fmla="*/ 4778047 w 4778047"/>
              <a:gd name="connsiteY2" fmla="*/ 755271 h 755271"/>
              <a:gd name="connsiteX3" fmla="*/ 0 w 4778047"/>
              <a:gd name="connsiteY3" fmla="*/ 669591 h 755271"/>
              <a:gd name="connsiteX4" fmla="*/ 724123 w 4778047"/>
              <a:gd name="connsiteY4" fmla="*/ 51323 h 755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8047" h="755271">
                <a:moveTo>
                  <a:pt x="724123" y="51323"/>
                </a:moveTo>
                <a:lnTo>
                  <a:pt x="4255032" y="0"/>
                </a:lnTo>
                <a:lnTo>
                  <a:pt x="4778047" y="755271"/>
                </a:lnTo>
                <a:lnTo>
                  <a:pt x="0" y="669591"/>
                </a:lnTo>
                <a:lnTo>
                  <a:pt x="724123" y="51323"/>
                </a:lnTo>
                <a:close/>
              </a:path>
            </a:pathLst>
          </a:custGeom>
          <a:solidFill>
            <a:srgbClr val="C0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b="1" dirty="0"/>
              <a:t>NOUVEAU</a:t>
            </a:r>
          </a:p>
        </p:txBody>
      </p:sp>
      <p:sp>
        <p:nvSpPr>
          <p:cNvPr id="18" name="Text Placeholder 6">
            <a:extLst>
              <a:ext uri="{FF2B5EF4-FFF2-40B4-BE49-F238E27FC236}">
                <a16:creationId xmlns:a16="http://schemas.microsoft.com/office/drawing/2014/main" xmlns="" id="{41A426A2-6DAC-0D44-B492-4CD8EE77AEEC}"/>
              </a:ext>
            </a:extLst>
          </p:cNvPr>
          <p:cNvSpPr txBox="1">
            <a:spLocks/>
          </p:cNvSpPr>
          <p:nvPr/>
        </p:nvSpPr>
        <p:spPr>
          <a:xfrm>
            <a:off x="540000" y="941388"/>
            <a:ext cx="6821487" cy="33337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2000" dirty="0"/>
              <a:t>  9 AAP, 1 AMI et 2 aides en cours</a:t>
            </a:r>
          </a:p>
        </p:txBody>
      </p:sp>
    </p:spTree>
    <p:extLst>
      <p:ext uri="{BB962C8B-B14F-4D97-AF65-F5344CB8AC3E}">
        <p14:creationId xmlns:p14="http://schemas.microsoft.com/office/powerpoint/2010/main" val="18582864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0485968-5D7C-4F74-851B-5B8CD477E46F}"/>
              </a:ext>
            </a:extLst>
          </p:cNvPr>
          <p:cNvSpPr>
            <a:spLocks noGrp="1"/>
          </p:cNvSpPr>
          <p:nvPr>
            <p:ph type="title"/>
          </p:nvPr>
        </p:nvSpPr>
        <p:spPr>
          <a:xfrm>
            <a:off x="540000" y="540001"/>
            <a:ext cx="8961352" cy="802978"/>
          </a:xfrm>
        </p:spPr>
        <p:txBody>
          <a:bodyPr/>
          <a:lstStyle/>
          <a:p>
            <a:r>
              <a:rPr lang="fr-FR" dirty="0"/>
              <a:t>Innovation des entreprises, industries et services</a:t>
            </a:r>
          </a:p>
        </p:txBody>
      </p:sp>
      <p:sp>
        <p:nvSpPr>
          <p:cNvPr id="3" name="Espace réservé du pied de page 2">
            <a:extLst>
              <a:ext uri="{FF2B5EF4-FFF2-40B4-BE49-F238E27FC236}">
                <a16:creationId xmlns:a16="http://schemas.microsoft.com/office/drawing/2014/main" xmlns="" id="{A0259B17-C810-44E7-A83F-3396C28C36A7}"/>
              </a:ext>
            </a:extLst>
          </p:cNvPr>
          <p:cNvSpPr>
            <a:spLocks noGrp="1"/>
          </p:cNvSpPr>
          <p:nvPr>
            <p:ph type="ftr" sz="quarter" idx="11"/>
          </p:nvPr>
        </p:nvSpPr>
        <p:spPr/>
        <p:txBody>
          <a:bodyPr/>
          <a:lstStyle/>
          <a:p>
            <a:r>
              <a:rPr lang="fr-FR"/>
              <a:t>Secrétariat général pour l'investissement - Présentation</a:t>
            </a:r>
          </a:p>
        </p:txBody>
      </p:sp>
      <p:sp>
        <p:nvSpPr>
          <p:cNvPr id="4" name="Espace réservé du numéro de diapositive 3">
            <a:extLst>
              <a:ext uri="{FF2B5EF4-FFF2-40B4-BE49-F238E27FC236}">
                <a16:creationId xmlns:a16="http://schemas.microsoft.com/office/drawing/2014/main" xmlns="" id="{DDBE8177-D064-4E11-9B2B-BC06D656A156}"/>
              </a:ext>
            </a:extLst>
          </p:cNvPr>
          <p:cNvSpPr>
            <a:spLocks noGrp="1"/>
          </p:cNvSpPr>
          <p:nvPr>
            <p:ph type="sldNum" sz="quarter" idx="12"/>
          </p:nvPr>
        </p:nvSpPr>
        <p:spPr/>
        <p:txBody>
          <a:bodyPr/>
          <a:lstStyle/>
          <a:p>
            <a:fld id="{6C02D038-4989-45BB-AD16-38E0E231338A}" type="slidenum">
              <a:rPr lang="fr-FR" smtClean="0"/>
              <a:t>31</a:t>
            </a:fld>
            <a:endParaRPr lang="fr-FR"/>
          </a:p>
        </p:txBody>
      </p:sp>
      <p:sp>
        <p:nvSpPr>
          <p:cNvPr id="10" name="Text Placeholder 6">
            <a:extLst>
              <a:ext uri="{FF2B5EF4-FFF2-40B4-BE49-F238E27FC236}">
                <a16:creationId xmlns:a16="http://schemas.microsoft.com/office/drawing/2014/main" xmlns="" id="{AACC26BB-539D-4FA9-9468-C1DD541E50FA}"/>
              </a:ext>
            </a:extLst>
          </p:cNvPr>
          <p:cNvSpPr txBox="1">
            <a:spLocks/>
          </p:cNvSpPr>
          <p:nvPr/>
        </p:nvSpPr>
        <p:spPr>
          <a:xfrm>
            <a:off x="1078799" y="2469599"/>
            <a:ext cx="6480000" cy="38484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buFont typeface="Wingdings" panose="05000000000000000000" pitchFamily="2" charset="2"/>
              <a:buChar char="ü"/>
            </a:pPr>
            <a:endParaRPr lang="fr-CH" dirty="0"/>
          </a:p>
        </p:txBody>
      </p:sp>
      <p:sp>
        <p:nvSpPr>
          <p:cNvPr id="8" name="Text Placeholder 6">
            <a:extLst>
              <a:ext uri="{FF2B5EF4-FFF2-40B4-BE49-F238E27FC236}">
                <a16:creationId xmlns:a16="http://schemas.microsoft.com/office/drawing/2014/main" xmlns="" id="{8C013262-4BA4-467C-BEDD-FE68FD382C42}"/>
              </a:ext>
            </a:extLst>
          </p:cNvPr>
          <p:cNvSpPr txBox="1">
            <a:spLocks/>
          </p:cNvSpPr>
          <p:nvPr/>
        </p:nvSpPr>
        <p:spPr>
          <a:xfrm>
            <a:off x="804479" y="1380392"/>
            <a:ext cx="10762682" cy="426975"/>
          </a:xfrm>
          <a:prstGeom prst="rect">
            <a:avLst/>
          </a:prstGeom>
          <a:solidFill>
            <a:srgbClr val="8A9BD2"/>
          </a:solidFill>
        </p:spPr>
        <p:txBody>
          <a:bodyPr vert="horz" lIns="180000" tIns="0" rIns="0" bIns="0" rtlCol="0" anchor="ctr">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750" dirty="0">
                <a:solidFill>
                  <a:schemeClr val="bg1"/>
                </a:solidFill>
              </a:rPr>
              <a:t>Bourse French Tech</a:t>
            </a:r>
          </a:p>
        </p:txBody>
      </p:sp>
      <p:sp>
        <p:nvSpPr>
          <p:cNvPr id="9" name="Text Placeholder 6">
            <a:extLst>
              <a:ext uri="{FF2B5EF4-FFF2-40B4-BE49-F238E27FC236}">
                <a16:creationId xmlns:a16="http://schemas.microsoft.com/office/drawing/2014/main" xmlns="" id="{67EE7BA6-BC93-46BA-B2FC-ECE18B96A0C7}"/>
              </a:ext>
            </a:extLst>
          </p:cNvPr>
          <p:cNvSpPr txBox="1">
            <a:spLocks/>
          </p:cNvSpPr>
          <p:nvPr/>
        </p:nvSpPr>
        <p:spPr>
          <a:xfrm>
            <a:off x="1374719" y="2864198"/>
            <a:ext cx="7041311" cy="19663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buFont typeface="Wingdings" panose="05000000000000000000" pitchFamily="2" charset="2"/>
              <a:buChar char="ü"/>
            </a:pPr>
            <a:r>
              <a:rPr lang="fr-CH" sz="1600" dirty="0">
                <a:solidFill>
                  <a:schemeClr val="tx1"/>
                </a:solidFill>
              </a:rPr>
              <a:t>Objectif : </a:t>
            </a:r>
            <a:r>
              <a:rPr lang="fr-CH" sz="1600" b="0" dirty="0">
                <a:solidFill>
                  <a:schemeClr val="tx1"/>
                </a:solidFill>
              </a:rPr>
              <a:t>soutenir des travaux d’innovation, permettant de développer ou d’améliorer les composants et systèmes liés à la production, au transport et aux usages de l’hydrogène. </a:t>
            </a:r>
          </a:p>
          <a:p>
            <a:pPr marL="285750" indent="-285750" algn="just">
              <a:buFont typeface="Wingdings" panose="05000000000000000000" pitchFamily="2" charset="2"/>
              <a:buChar char="ü"/>
            </a:pPr>
            <a:r>
              <a:rPr lang="fr-CH" sz="1600" dirty="0">
                <a:solidFill>
                  <a:schemeClr val="tx1"/>
                </a:solidFill>
              </a:rPr>
              <a:t>Porteurs de projets : </a:t>
            </a:r>
            <a:r>
              <a:rPr lang="fr-CH" sz="1600" b="0" dirty="0">
                <a:solidFill>
                  <a:schemeClr val="tx1"/>
                </a:solidFill>
              </a:rPr>
              <a:t>entreprises seules ou en collaboration, notamment avec des laboratoires de recherches (non obligatoire). </a:t>
            </a:r>
          </a:p>
          <a:p>
            <a:pPr marL="285750" indent="-285750" algn="just">
              <a:buFont typeface="Wingdings" panose="05000000000000000000" pitchFamily="2" charset="2"/>
              <a:buChar char="ü"/>
            </a:pPr>
            <a:r>
              <a:rPr lang="fr-CH" sz="1600" dirty="0">
                <a:solidFill>
                  <a:schemeClr val="tx1"/>
                </a:solidFill>
              </a:rPr>
              <a:t>Opérateur : </a:t>
            </a:r>
            <a:r>
              <a:rPr lang="fr-CH" sz="1600" b="0" dirty="0">
                <a:solidFill>
                  <a:schemeClr val="tx1"/>
                </a:solidFill>
              </a:rPr>
              <a:t>ADEME</a:t>
            </a:r>
          </a:p>
          <a:p>
            <a:pPr marL="285750" indent="-285750" algn="just">
              <a:buFont typeface="Wingdings" panose="05000000000000000000" pitchFamily="2" charset="2"/>
              <a:buChar char="ü"/>
            </a:pPr>
            <a:endParaRPr lang="fr-CH" sz="1600" dirty="0">
              <a:solidFill>
                <a:schemeClr val="tx1"/>
              </a:solidFill>
            </a:endParaRPr>
          </a:p>
        </p:txBody>
      </p:sp>
      <p:sp>
        <p:nvSpPr>
          <p:cNvPr id="12" name="Text Placeholder 6">
            <a:extLst>
              <a:ext uri="{FF2B5EF4-FFF2-40B4-BE49-F238E27FC236}">
                <a16:creationId xmlns:a16="http://schemas.microsoft.com/office/drawing/2014/main" xmlns="" id="{9A801C67-27D2-41CA-9BA7-03C5B8095DAF}"/>
              </a:ext>
            </a:extLst>
          </p:cNvPr>
          <p:cNvSpPr txBox="1">
            <a:spLocks/>
          </p:cNvSpPr>
          <p:nvPr/>
        </p:nvSpPr>
        <p:spPr>
          <a:xfrm>
            <a:off x="1151299" y="5449728"/>
            <a:ext cx="9494507"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600" dirty="0"/>
              <a:t>Clôture le 31/12/2022</a:t>
            </a:r>
          </a:p>
        </p:txBody>
      </p:sp>
      <p:sp>
        <p:nvSpPr>
          <p:cNvPr id="11" name="Rectangle 10">
            <a:extLst>
              <a:ext uri="{FF2B5EF4-FFF2-40B4-BE49-F238E27FC236}">
                <a16:creationId xmlns:a16="http://schemas.microsoft.com/office/drawing/2014/main" xmlns="" id="{76FCEF22-4B6C-4542-8151-77E2E963BCCD}"/>
              </a:ext>
            </a:extLst>
          </p:cNvPr>
          <p:cNvSpPr/>
          <p:nvPr/>
        </p:nvSpPr>
        <p:spPr>
          <a:xfrm>
            <a:off x="804478" y="1807367"/>
            <a:ext cx="10762681" cy="419710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Text Placeholder 6">
            <a:extLst>
              <a:ext uri="{FF2B5EF4-FFF2-40B4-BE49-F238E27FC236}">
                <a16:creationId xmlns:a16="http://schemas.microsoft.com/office/drawing/2014/main" xmlns="" id="{812A0046-C05F-486C-AC67-0A4FB010EA83}"/>
              </a:ext>
            </a:extLst>
          </p:cNvPr>
          <p:cNvSpPr txBox="1">
            <a:spLocks/>
          </p:cNvSpPr>
          <p:nvPr/>
        </p:nvSpPr>
        <p:spPr>
          <a:xfrm>
            <a:off x="1271848" y="1974349"/>
            <a:ext cx="9672959" cy="356333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spcAft>
                <a:spcPts val="1700"/>
              </a:spcAft>
              <a:buFont typeface="Wingdings" panose="05000000000000000000" pitchFamily="2" charset="2"/>
              <a:buChar char="ü"/>
            </a:pPr>
            <a:r>
              <a:rPr lang="fr-CH" sz="1600" dirty="0">
                <a:solidFill>
                  <a:schemeClr val="tx1"/>
                </a:solidFill>
              </a:rPr>
              <a:t>Objectif : </a:t>
            </a:r>
            <a:r>
              <a:rPr lang="fr-CH" sz="1600" b="0" dirty="0">
                <a:solidFill>
                  <a:schemeClr val="tx1"/>
                </a:solidFill>
              </a:rPr>
              <a:t>Aider les jeunes entreprises de la french </a:t>
            </a:r>
            <a:r>
              <a:rPr lang="fr-CH" sz="1600" b="0" dirty="0" err="1">
                <a:solidFill>
                  <a:schemeClr val="tx1"/>
                </a:solidFill>
              </a:rPr>
              <a:t>tech</a:t>
            </a:r>
            <a:r>
              <a:rPr lang="fr-CH" sz="1600" b="0" dirty="0">
                <a:solidFill>
                  <a:schemeClr val="tx1"/>
                </a:solidFill>
              </a:rPr>
              <a:t> à se lancer en les aidant à financer leurs premières dépenses </a:t>
            </a:r>
          </a:p>
          <a:p>
            <a:pPr marL="285750" indent="-285750" algn="just">
              <a:spcAft>
                <a:spcPts val="1700"/>
              </a:spcAft>
              <a:buFont typeface="Wingdings" panose="05000000000000000000" pitchFamily="2" charset="2"/>
              <a:buChar char="ü"/>
            </a:pPr>
            <a:r>
              <a:rPr lang="fr-CH" sz="1600" dirty="0">
                <a:solidFill>
                  <a:schemeClr val="tx1"/>
                </a:solidFill>
              </a:rPr>
              <a:t>Projets attendus : a) </a:t>
            </a:r>
            <a:r>
              <a:rPr lang="fr-CH" sz="1600" b="0" dirty="0">
                <a:solidFill>
                  <a:schemeClr val="tx1"/>
                </a:solidFill>
              </a:rPr>
              <a:t>projets de </a:t>
            </a:r>
            <a:r>
              <a:rPr lang="fr-CH" sz="1600" b="0" u="sng" dirty="0">
                <a:solidFill>
                  <a:schemeClr val="tx1"/>
                </a:solidFill>
              </a:rPr>
              <a:t>création d’entreprise à fort potentiel de croissance </a:t>
            </a:r>
            <a:r>
              <a:rPr lang="fr-CH" sz="1600" b="0" dirty="0">
                <a:solidFill>
                  <a:schemeClr val="tx1"/>
                </a:solidFill>
              </a:rPr>
              <a:t>à partir de tout type d’innovation, b) p</a:t>
            </a:r>
            <a:r>
              <a:rPr lang="fr-CH" sz="1600" b="0" u="sng" dirty="0">
                <a:solidFill>
                  <a:schemeClr val="tx1"/>
                </a:solidFill>
              </a:rPr>
              <a:t>rojets nécessitant une phase de maturation et de validation technico-économique </a:t>
            </a:r>
            <a:r>
              <a:rPr lang="fr-CH" sz="1600" b="0" dirty="0">
                <a:solidFill>
                  <a:schemeClr val="tx1"/>
                </a:solidFill>
              </a:rPr>
              <a:t>: business model, faisabilité technologique …</a:t>
            </a:r>
          </a:p>
          <a:p>
            <a:pPr marL="285750" indent="-285750" algn="just">
              <a:spcAft>
                <a:spcPts val="1700"/>
              </a:spcAft>
              <a:buFont typeface="Wingdings" panose="05000000000000000000" pitchFamily="2" charset="2"/>
              <a:buChar char="ü"/>
            </a:pPr>
            <a:r>
              <a:rPr lang="fr-CH" sz="1600" dirty="0">
                <a:solidFill>
                  <a:schemeClr val="tx1"/>
                </a:solidFill>
              </a:rPr>
              <a:t>Porteurs de projets : </a:t>
            </a:r>
            <a:r>
              <a:rPr lang="fr-CH" sz="1600" b="0" u="sng" dirty="0">
                <a:solidFill>
                  <a:schemeClr val="tx1"/>
                </a:solidFill>
              </a:rPr>
              <a:t>Petite Entreprise </a:t>
            </a:r>
            <a:r>
              <a:rPr lang="fr-CH" sz="1600" b="0" dirty="0">
                <a:solidFill>
                  <a:schemeClr val="tx1"/>
                </a:solidFill>
              </a:rPr>
              <a:t>(moins de 50 personnes et CA ou total bilan &lt; 10 M€), jeune et à réel potentiel de croissance immatriculées en France il y a moins d’un an, quel que soit le secteur d’activité ou </a:t>
            </a:r>
            <a:r>
              <a:rPr lang="fr-CH" sz="1600" b="0" u="sng" dirty="0">
                <a:solidFill>
                  <a:schemeClr val="tx1"/>
                </a:solidFill>
              </a:rPr>
              <a:t>entrepreneurs personnes physiques</a:t>
            </a:r>
            <a:r>
              <a:rPr lang="fr-CH" sz="1600" b="0" dirty="0">
                <a:solidFill>
                  <a:schemeClr val="tx1"/>
                </a:solidFill>
              </a:rPr>
              <a:t> sous réserve d’être accompagnés par une structure</a:t>
            </a:r>
          </a:p>
          <a:p>
            <a:pPr marL="285750" indent="-285750" algn="just">
              <a:spcAft>
                <a:spcPts val="1700"/>
              </a:spcAft>
              <a:buFont typeface="Wingdings" panose="05000000000000000000" pitchFamily="2" charset="2"/>
              <a:buChar char="ü"/>
            </a:pPr>
            <a:r>
              <a:rPr lang="fr-CH" sz="1600" dirty="0">
                <a:solidFill>
                  <a:schemeClr val="tx1"/>
                </a:solidFill>
              </a:rPr>
              <a:t>Enveloppe : </a:t>
            </a:r>
            <a:r>
              <a:rPr lang="fr-CH" sz="1600" b="0" dirty="0">
                <a:solidFill>
                  <a:schemeClr val="tx1"/>
                </a:solidFill>
              </a:rPr>
              <a:t>Jusqu’à 30k par projets</a:t>
            </a:r>
          </a:p>
          <a:p>
            <a:pPr marL="285750" indent="-285750" algn="just">
              <a:spcAft>
                <a:spcPts val="1700"/>
              </a:spcAft>
              <a:buFont typeface="Wingdings" panose="05000000000000000000" pitchFamily="2" charset="2"/>
              <a:buChar char="ü"/>
            </a:pPr>
            <a:r>
              <a:rPr lang="fr-CH" sz="1600" dirty="0">
                <a:solidFill>
                  <a:schemeClr val="tx1"/>
                </a:solidFill>
              </a:rPr>
              <a:t>Opérateur : </a:t>
            </a:r>
            <a:r>
              <a:rPr lang="fr-CH" sz="1600" b="0" dirty="0">
                <a:solidFill>
                  <a:schemeClr val="tx1"/>
                </a:solidFill>
              </a:rPr>
              <a:t>Bpifrance</a:t>
            </a:r>
          </a:p>
        </p:txBody>
      </p:sp>
      <p:sp>
        <p:nvSpPr>
          <p:cNvPr id="15" name="Text Placeholder 6">
            <a:extLst>
              <a:ext uri="{FF2B5EF4-FFF2-40B4-BE49-F238E27FC236}">
                <a16:creationId xmlns:a16="http://schemas.microsoft.com/office/drawing/2014/main" xmlns="" id="{7321A41F-131A-4F1C-925A-6406805A09BE}"/>
              </a:ext>
            </a:extLst>
          </p:cNvPr>
          <p:cNvSpPr txBox="1">
            <a:spLocks/>
          </p:cNvSpPr>
          <p:nvPr/>
        </p:nvSpPr>
        <p:spPr>
          <a:xfrm>
            <a:off x="1546194" y="5573665"/>
            <a:ext cx="2591469"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b="0" i="1" u="sng" dirty="0">
                <a:solidFill>
                  <a:srgbClr val="0000A4"/>
                </a:solidFill>
                <a:hlinkClick r:id="rId2"/>
              </a:rPr>
              <a:t>Pour plus d’informations </a:t>
            </a:r>
            <a:endParaRPr lang="fr-CH" b="0" i="1" u="sng" dirty="0">
              <a:solidFill>
                <a:srgbClr val="0000A4"/>
              </a:solidFill>
            </a:endParaRPr>
          </a:p>
        </p:txBody>
      </p:sp>
      <p:sp>
        <p:nvSpPr>
          <p:cNvPr id="17" name="Rectangle 10">
            <a:extLst>
              <a:ext uri="{FF2B5EF4-FFF2-40B4-BE49-F238E27FC236}">
                <a16:creationId xmlns:a16="http://schemas.microsoft.com/office/drawing/2014/main" xmlns="" id="{FE4AD1F8-C6A4-43AC-89B6-A0CAC54D53F3}"/>
              </a:ext>
            </a:extLst>
          </p:cNvPr>
          <p:cNvSpPr/>
          <p:nvPr/>
        </p:nvSpPr>
        <p:spPr>
          <a:xfrm rot="2263992">
            <a:off x="8162790" y="880997"/>
            <a:ext cx="4730735" cy="674896"/>
          </a:xfrm>
          <a:custGeom>
            <a:avLst/>
            <a:gdLst>
              <a:gd name="connsiteX0" fmla="*/ 0 w 3768966"/>
              <a:gd name="connsiteY0" fmla="*/ 0 h 600501"/>
              <a:gd name="connsiteX1" fmla="*/ 3768966 w 3768966"/>
              <a:gd name="connsiteY1" fmla="*/ 0 h 600501"/>
              <a:gd name="connsiteX2" fmla="*/ 3768966 w 3768966"/>
              <a:gd name="connsiteY2" fmla="*/ 600501 h 600501"/>
              <a:gd name="connsiteX3" fmla="*/ 0 w 3768966"/>
              <a:gd name="connsiteY3" fmla="*/ 600501 h 600501"/>
              <a:gd name="connsiteX4" fmla="*/ 0 w 3768966"/>
              <a:gd name="connsiteY4" fmla="*/ 0 h 600501"/>
              <a:gd name="connsiteX0" fmla="*/ 554042 w 4323008"/>
              <a:gd name="connsiteY0" fmla="*/ 0 h 600501"/>
              <a:gd name="connsiteX1" fmla="*/ 4323008 w 4323008"/>
              <a:gd name="connsiteY1" fmla="*/ 0 h 600501"/>
              <a:gd name="connsiteX2" fmla="*/ 4323008 w 4323008"/>
              <a:gd name="connsiteY2" fmla="*/ 600501 h 600501"/>
              <a:gd name="connsiteX3" fmla="*/ 0 w 4323008"/>
              <a:gd name="connsiteY3" fmla="*/ 452892 h 600501"/>
              <a:gd name="connsiteX4" fmla="*/ 554042 w 4323008"/>
              <a:gd name="connsiteY4" fmla="*/ 0 h 600501"/>
              <a:gd name="connsiteX0" fmla="*/ 554042 w 4636859"/>
              <a:gd name="connsiteY0" fmla="*/ 0 h 723452"/>
              <a:gd name="connsiteX1" fmla="*/ 4323008 w 4636859"/>
              <a:gd name="connsiteY1" fmla="*/ 0 h 723452"/>
              <a:gd name="connsiteX2" fmla="*/ 4636859 w 4636859"/>
              <a:gd name="connsiteY2" fmla="*/ 723452 h 723452"/>
              <a:gd name="connsiteX3" fmla="*/ 0 w 4636859"/>
              <a:gd name="connsiteY3" fmla="*/ 452892 h 723452"/>
              <a:gd name="connsiteX4" fmla="*/ 554042 w 4636859"/>
              <a:gd name="connsiteY4" fmla="*/ 0 h 723452"/>
              <a:gd name="connsiteX0" fmla="*/ 554042 w 4636859"/>
              <a:gd name="connsiteY0" fmla="*/ 21921 h 745373"/>
              <a:gd name="connsiteX1" fmla="*/ 4101923 w 4636859"/>
              <a:gd name="connsiteY1" fmla="*/ 0 h 745373"/>
              <a:gd name="connsiteX2" fmla="*/ 4636859 w 4636859"/>
              <a:gd name="connsiteY2" fmla="*/ 745373 h 745373"/>
              <a:gd name="connsiteX3" fmla="*/ 0 w 4636859"/>
              <a:gd name="connsiteY3" fmla="*/ 474813 h 745373"/>
              <a:gd name="connsiteX4" fmla="*/ 554042 w 4636859"/>
              <a:gd name="connsiteY4" fmla="*/ 21921 h 745373"/>
              <a:gd name="connsiteX0" fmla="*/ 686436 w 4769253"/>
              <a:gd name="connsiteY0" fmla="*/ 21921 h 745373"/>
              <a:gd name="connsiteX1" fmla="*/ 4234317 w 4769253"/>
              <a:gd name="connsiteY1" fmla="*/ 0 h 745373"/>
              <a:gd name="connsiteX2" fmla="*/ 4769253 w 4769253"/>
              <a:gd name="connsiteY2" fmla="*/ 745373 h 745373"/>
              <a:gd name="connsiteX3" fmla="*/ 0 w 4769253"/>
              <a:gd name="connsiteY3" fmla="*/ 661088 h 745373"/>
              <a:gd name="connsiteX4" fmla="*/ 686436 w 4769253"/>
              <a:gd name="connsiteY4" fmla="*/ 21921 h 745373"/>
              <a:gd name="connsiteX0" fmla="*/ 686436 w 4769253"/>
              <a:gd name="connsiteY0" fmla="*/ 31819 h 755271"/>
              <a:gd name="connsiteX1" fmla="*/ 4246238 w 4769253"/>
              <a:gd name="connsiteY1" fmla="*/ 0 h 755271"/>
              <a:gd name="connsiteX2" fmla="*/ 4769253 w 4769253"/>
              <a:gd name="connsiteY2" fmla="*/ 755271 h 755271"/>
              <a:gd name="connsiteX3" fmla="*/ 0 w 4769253"/>
              <a:gd name="connsiteY3" fmla="*/ 670986 h 755271"/>
              <a:gd name="connsiteX4" fmla="*/ 686436 w 4769253"/>
              <a:gd name="connsiteY4" fmla="*/ 31819 h 755271"/>
              <a:gd name="connsiteX0" fmla="*/ 695230 w 4778047"/>
              <a:gd name="connsiteY0" fmla="*/ 31819 h 755271"/>
              <a:gd name="connsiteX1" fmla="*/ 4255032 w 4778047"/>
              <a:gd name="connsiteY1" fmla="*/ 0 h 755271"/>
              <a:gd name="connsiteX2" fmla="*/ 4778047 w 4778047"/>
              <a:gd name="connsiteY2" fmla="*/ 755271 h 755271"/>
              <a:gd name="connsiteX3" fmla="*/ 0 w 4778047"/>
              <a:gd name="connsiteY3" fmla="*/ 669590 h 755271"/>
              <a:gd name="connsiteX4" fmla="*/ 695230 w 4778047"/>
              <a:gd name="connsiteY4" fmla="*/ 31819 h 755271"/>
              <a:gd name="connsiteX0" fmla="*/ 724123 w 4778047"/>
              <a:gd name="connsiteY0" fmla="*/ 51323 h 755271"/>
              <a:gd name="connsiteX1" fmla="*/ 4255032 w 4778047"/>
              <a:gd name="connsiteY1" fmla="*/ 0 h 755271"/>
              <a:gd name="connsiteX2" fmla="*/ 4778047 w 4778047"/>
              <a:gd name="connsiteY2" fmla="*/ 755271 h 755271"/>
              <a:gd name="connsiteX3" fmla="*/ 0 w 4778047"/>
              <a:gd name="connsiteY3" fmla="*/ 669590 h 755271"/>
              <a:gd name="connsiteX4" fmla="*/ 724123 w 4778047"/>
              <a:gd name="connsiteY4" fmla="*/ 51323 h 755271"/>
              <a:gd name="connsiteX0" fmla="*/ 724123 w 4778047"/>
              <a:gd name="connsiteY0" fmla="*/ 51323 h 755271"/>
              <a:gd name="connsiteX1" fmla="*/ 4255032 w 4778047"/>
              <a:gd name="connsiteY1" fmla="*/ 0 h 755271"/>
              <a:gd name="connsiteX2" fmla="*/ 4778047 w 4778047"/>
              <a:gd name="connsiteY2" fmla="*/ 755271 h 755271"/>
              <a:gd name="connsiteX3" fmla="*/ 0 w 4778047"/>
              <a:gd name="connsiteY3" fmla="*/ 669591 h 755271"/>
              <a:gd name="connsiteX4" fmla="*/ 724123 w 4778047"/>
              <a:gd name="connsiteY4" fmla="*/ 51323 h 755271"/>
              <a:gd name="connsiteX0" fmla="*/ 724123 w 4778047"/>
              <a:gd name="connsiteY0" fmla="*/ 51323 h 755271"/>
              <a:gd name="connsiteX1" fmla="*/ 4255032 w 4778047"/>
              <a:gd name="connsiteY1" fmla="*/ 0 h 755271"/>
              <a:gd name="connsiteX2" fmla="*/ 4778047 w 4778047"/>
              <a:gd name="connsiteY2" fmla="*/ 755271 h 755271"/>
              <a:gd name="connsiteX3" fmla="*/ 0 w 4778047"/>
              <a:gd name="connsiteY3" fmla="*/ 669591 h 755271"/>
              <a:gd name="connsiteX4" fmla="*/ 724123 w 4778047"/>
              <a:gd name="connsiteY4" fmla="*/ 51323 h 755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8047" h="755271">
                <a:moveTo>
                  <a:pt x="724123" y="51323"/>
                </a:moveTo>
                <a:lnTo>
                  <a:pt x="4255032" y="0"/>
                </a:lnTo>
                <a:lnTo>
                  <a:pt x="4778047" y="755271"/>
                </a:lnTo>
                <a:lnTo>
                  <a:pt x="0" y="669591"/>
                </a:lnTo>
                <a:lnTo>
                  <a:pt x="724123" y="51323"/>
                </a:lnTo>
                <a:close/>
              </a:path>
            </a:pathLst>
          </a:custGeom>
          <a:solidFill>
            <a:srgbClr val="C0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b="1" dirty="0"/>
              <a:t>NOUVEAU</a:t>
            </a:r>
          </a:p>
        </p:txBody>
      </p:sp>
      <p:sp>
        <p:nvSpPr>
          <p:cNvPr id="19" name="Text Placeholder 6">
            <a:extLst>
              <a:ext uri="{FF2B5EF4-FFF2-40B4-BE49-F238E27FC236}">
                <a16:creationId xmlns:a16="http://schemas.microsoft.com/office/drawing/2014/main" xmlns="" id="{D2481BFD-83DB-0242-AE6D-37634A540D4E}"/>
              </a:ext>
            </a:extLst>
          </p:cNvPr>
          <p:cNvSpPr>
            <a:spLocks noGrp="1"/>
          </p:cNvSpPr>
          <p:nvPr>
            <p:ph type="body" sz="quarter" idx="14"/>
          </p:nvPr>
        </p:nvSpPr>
        <p:spPr>
          <a:xfrm>
            <a:off x="539750" y="941388"/>
            <a:ext cx="6821488" cy="333375"/>
          </a:xfrm>
        </p:spPr>
        <p:txBody>
          <a:bodyPr/>
          <a:lstStyle/>
          <a:p>
            <a:r>
              <a:rPr lang="fr-CH" sz="2000" dirty="0"/>
              <a:t>  9 AAP, 1 AMI et 2 aides en cours</a:t>
            </a:r>
          </a:p>
        </p:txBody>
      </p:sp>
    </p:spTree>
    <p:extLst>
      <p:ext uri="{BB962C8B-B14F-4D97-AF65-F5344CB8AC3E}">
        <p14:creationId xmlns:p14="http://schemas.microsoft.com/office/powerpoint/2010/main" val="3171826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0485968-5D7C-4F74-851B-5B8CD477E46F}"/>
              </a:ext>
            </a:extLst>
          </p:cNvPr>
          <p:cNvSpPr>
            <a:spLocks noGrp="1"/>
          </p:cNvSpPr>
          <p:nvPr>
            <p:ph type="title"/>
          </p:nvPr>
        </p:nvSpPr>
        <p:spPr>
          <a:xfrm>
            <a:off x="540000" y="540001"/>
            <a:ext cx="8961352" cy="802978"/>
          </a:xfrm>
        </p:spPr>
        <p:txBody>
          <a:bodyPr/>
          <a:lstStyle/>
          <a:p>
            <a:r>
              <a:rPr lang="fr-FR" dirty="0"/>
              <a:t>Innovation des entreprises, industries et services</a:t>
            </a:r>
          </a:p>
        </p:txBody>
      </p:sp>
      <p:sp>
        <p:nvSpPr>
          <p:cNvPr id="3" name="Espace réservé du pied de page 2">
            <a:extLst>
              <a:ext uri="{FF2B5EF4-FFF2-40B4-BE49-F238E27FC236}">
                <a16:creationId xmlns:a16="http://schemas.microsoft.com/office/drawing/2014/main" xmlns="" id="{A0259B17-C810-44E7-A83F-3396C28C36A7}"/>
              </a:ext>
            </a:extLst>
          </p:cNvPr>
          <p:cNvSpPr>
            <a:spLocks noGrp="1"/>
          </p:cNvSpPr>
          <p:nvPr>
            <p:ph type="ftr" sz="quarter" idx="11"/>
          </p:nvPr>
        </p:nvSpPr>
        <p:spPr/>
        <p:txBody>
          <a:bodyPr/>
          <a:lstStyle/>
          <a:p>
            <a:r>
              <a:rPr lang="fr-FR"/>
              <a:t>Secrétariat général pour l'investissement - Présentation</a:t>
            </a:r>
          </a:p>
        </p:txBody>
      </p:sp>
      <p:sp>
        <p:nvSpPr>
          <p:cNvPr id="4" name="Espace réservé du numéro de diapositive 3">
            <a:extLst>
              <a:ext uri="{FF2B5EF4-FFF2-40B4-BE49-F238E27FC236}">
                <a16:creationId xmlns:a16="http://schemas.microsoft.com/office/drawing/2014/main" xmlns="" id="{DDBE8177-D064-4E11-9B2B-BC06D656A156}"/>
              </a:ext>
            </a:extLst>
          </p:cNvPr>
          <p:cNvSpPr>
            <a:spLocks noGrp="1"/>
          </p:cNvSpPr>
          <p:nvPr>
            <p:ph type="sldNum" sz="quarter" idx="12"/>
          </p:nvPr>
        </p:nvSpPr>
        <p:spPr/>
        <p:txBody>
          <a:bodyPr/>
          <a:lstStyle/>
          <a:p>
            <a:fld id="{6C02D038-4989-45BB-AD16-38E0E231338A}" type="slidenum">
              <a:rPr lang="fr-FR" smtClean="0"/>
              <a:t>32</a:t>
            </a:fld>
            <a:endParaRPr lang="fr-FR"/>
          </a:p>
        </p:txBody>
      </p:sp>
      <p:sp>
        <p:nvSpPr>
          <p:cNvPr id="10" name="Text Placeholder 6">
            <a:extLst>
              <a:ext uri="{FF2B5EF4-FFF2-40B4-BE49-F238E27FC236}">
                <a16:creationId xmlns:a16="http://schemas.microsoft.com/office/drawing/2014/main" xmlns="" id="{AACC26BB-539D-4FA9-9468-C1DD541E50FA}"/>
              </a:ext>
            </a:extLst>
          </p:cNvPr>
          <p:cNvSpPr txBox="1">
            <a:spLocks/>
          </p:cNvSpPr>
          <p:nvPr/>
        </p:nvSpPr>
        <p:spPr>
          <a:xfrm>
            <a:off x="1078799" y="2469599"/>
            <a:ext cx="6480000" cy="38484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buFont typeface="Wingdings" panose="05000000000000000000" pitchFamily="2" charset="2"/>
              <a:buChar char="ü"/>
            </a:pPr>
            <a:endParaRPr lang="fr-CH" dirty="0"/>
          </a:p>
        </p:txBody>
      </p:sp>
      <p:sp>
        <p:nvSpPr>
          <p:cNvPr id="8" name="Text Placeholder 6">
            <a:extLst>
              <a:ext uri="{FF2B5EF4-FFF2-40B4-BE49-F238E27FC236}">
                <a16:creationId xmlns:a16="http://schemas.microsoft.com/office/drawing/2014/main" xmlns="" id="{8C013262-4BA4-467C-BEDD-FE68FD382C42}"/>
              </a:ext>
            </a:extLst>
          </p:cNvPr>
          <p:cNvSpPr txBox="1">
            <a:spLocks/>
          </p:cNvSpPr>
          <p:nvPr/>
        </p:nvSpPr>
        <p:spPr>
          <a:xfrm>
            <a:off x="804479" y="1380392"/>
            <a:ext cx="10762682" cy="426975"/>
          </a:xfrm>
          <a:prstGeom prst="rect">
            <a:avLst/>
          </a:prstGeom>
          <a:solidFill>
            <a:srgbClr val="8A9BD2"/>
          </a:solidFill>
        </p:spPr>
        <p:txBody>
          <a:bodyPr vert="horz" lIns="180000" tIns="0" rIns="0" bIns="0" rtlCol="0" anchor="ctr">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750" dirty="0">
                <a:solidFill>
                  <a:schemeClr val="bg1"/>
                </a:solidFill>
              </a:rPr>
              <a:t>AAP «Concours I-</a:t>
            </a:r>
            <a:r>
              <a:rPr lang="fr-CH" sz="1750" dirty="0" err="1">
                <a:solidFill>
                  <a:schemeClr val="bg1"/>
                </a:solidFill>
              </a:rPr>
              <a:t>Lab</a:t>
            </a:r>
            <a:r>
              <a:rPr lang="fr-CH" sz="1750" dirty="0">
                <a:solidFill>
                  <a:schemeClr val="bg1"/>
                </a:solidFill>
              </a:rPr>
              <a:t>»</a:t>
            </a:r>
          </a:p>
        </p:txBody>
      </p:sp>
      <p:sp>
        <p:nvSpPr>
          <p:cNvPr id="9" name="Text Placeholder 6">
            <a:extLst>
              <a:ext uri="{FF2B5EF4-FFF2-40B4-BE49-F238E27FC236}">
                <a16:creationId xmlns:a16="http://schemas.microsoft.com/office/drawing/2014/main" xmlns="" id="{67EE7BA6-BC93-46BA-B2FC-ECE18B96A0C7}"/>
              </a:ext>
            </a:extLst>
          </p:cNvPr>
          <p:cNvSpPr txBox="1">
            <a:spLocks/>
          </p:cNvSpPr>
          <p:nvPr/>
        </p:nvSpPr>
        <p:spPr>
          <a:xfrm>
            <a:off x="1374719" y="2864198"/>
            <a:ext cx="7041311" cy="19663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buFont typeface="Wingdings" panose="05000000000000000000" pitchFamily="2" charset="2"/>
              <a:buChar char="ü"/>
            </a:pPr>
            <a:r>
              <a:rPr lang="fr-CH" sz="1600" dirty="0">
                <a:solidFill>
                  <a:schemeClr val="tx1"/>
                </a:solidFill>
              </a:rPr>
              <a:t>Objectif : </a:t>
            </a:r>
            <a:r>
              <a:rPr lang="fr-CH" sz="1600" b="0" dirty="0">
                <a:solidFill>
                  <a:schemeClr val="tx1"/>
                </a:solidFill>
              </a:rPr>
              <a:t>soutenir des travaux d’innovation, permettant de développer ou d’améliorer les composants et systèmes liés à la production, au transport et aux usages de l’hydrogène. </a:t>
            </a:r>
          </a:p>
          <a:p>
            <a:pPr marL="285750" indent="-285750" algn="just">
              <a:buFont typeface="Wingdings" panose="05000000000000000000" pitchFamily="2" charset="2"/>
              <a:buChar char="ü"/>
            </a:pPr>
            <a:r>
              <a:rPr lang="fr-CH" sz="1600" dirty="0">
                <a:solidFill>
                  <a:schemeClr val="tx1"/>
                </a:solidFill>
              </a:rPr>
              <a:t>Porteurs de projets : </a:t>
            </a:r>
            <a:r>
              <a:rPr lang="fr-CH" sz="1600" b="0" dirty="0">
                <a:solidFill>
                  <a:schemeClr val="tx1"/>
                </a:solidFill>
              </a:rPr>
              <a:t>entreprises seules ou en collaboration, notamment avec des laboratoires de recherches (non obligatoire). </a:t>
            </a:r>
          </a:p>
          <a:p>
            <a:pPr marL="285750" indent="-285750" algn="just">
              <a:buFont typeface="Wingdings" panose="05000000000000000000" pitchFamily="2" charset="2"/>
              <a:buChar char="ü"/>
            </a:pPr>
            <a:r>
              <a:rPr lang="fr-CH" sz="1600" dirty="0">
                <a:solidFill>
                  <a:schemeClr val="tx1"/>
                </a:solidFill>
              </a:rPr>
              <a:t>Opérateur : </a:t>
            </a:r>
            <a:r>
              <a:rPr lang="fr-CH" sz="1600" b="0" dirty="0">
                <a:solidFill>
                  <a:schemeClr val="tx1"/>
                </a:solidFill>
              </a:rPr>
              <a:t>ADEME</a:t>
            </a:r>
          </a:p>
          <a:p>
            <a:pPr marL="285750" indent="-285750" algn="just">
              <a:buFont typeface="Wingdings" panose="05000000000000000000" pitchFamily="2" charset="2"/>
              <a:buChar char="ü"/>
            </a:pPr>
            <a:endParaRPr lang="fr-CH" sz="1600" dirty="0">
              <a:solidFill>
                <a:schemeClr val="tx1"/>
              </a:solidFill>
            </a:endParaRPr>
          </a:p>
        </p:txBody>
      </p:sp>
      <p:sp>
        <p:nvSpPr>
          <p:cNvPr id="12" name="Text Placeholder 6">
            <a:extLst>
              <a:ext uri="{FF2B5EF4-FFF2-40B4-BE49-F238E27FC236}">
                <a16:creationId xmlns:a16="http://schemas.microsoft.com/office/drawing/2014/main" xmlns="" id="{9A801C67-27D2-41CA-9BA7-03C5B8095DAF}"/>
              </a:ext>
            </a:extLst>
          </p:cNvPr>
          <p:cNvSpPr txBox="1">
            <a:spLocks/>
          </p:cNvSpPr>
          <p:nvPr/>
        </p:nvSpPr>
        <p:spPr>
          <a:xfrm>
            <a:off x="1151299" y="5449728"/>
            <a:ext cx="9494507"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600" dirty="0"/>
              <a:t>Clôture le 31/12/2022</a:t>
            </a:r>
          </a:p>
        </p:txBody>
      </p:sp>
      <p:sp>
        <p:nvSpPr>
          <p:cNvPr id="11" name="Rectangle 10">
            <a:extLst>
              <a:ext uri="{FF2B5EF4-FFF2-40B4-BE49-F238E27FC236}">
                <a16:creationId xmlns:a16="http://schemas.microsoft.com/office/drawing/2014/main" xmlns="" id="{76FCEF22-4B6C-4542-8151-77E2E963BCCD}"/>
              </a:ext>
            </a:extLst>
          </p:cNvPr>
          <p:cNvSpPr/>
          <p:nvPr/>
        </p:nvSpPr>
        <p:spPr>
          <a:xfrm>
            <a:off x="804478" y="1807367"/>
            <a:ext cx="10762681" cy="419710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Text Placeholder 6">
            <a:extLst>
              <a:ext uri="{FF2B5EF4-FFF2-40B4-BE49-F238E27FC236}">
                <a16:creationId xmlns:a16="http://schemas.microsoft.com/office/drawing/2014/main" xmlns="" id="{812A0046-C05F-486C-AC67-0A4FB010EA83}"/>
              </a:ext>
            </a:extLst>
          </p:cNvPr>
          <p:cNvSpPr txBox="1">
            <a:spLocks/>
          </p:cNvSpPr>
          <p:nvPr/>
        </p:nvSpPr>
        <p:spPr>
          <a:xfrm>
            <a:off x="1271848" y="1974349"/>
            <a:ext cx="9672959" cy="356333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spcAft>
                <a:spcPts val="1700"/>
              </a:spcAft>
              <a:buFont typeface="Wingdings" panose="05000000000000000000" pitchFamily="2" charset="2"/>
              <a:buChar char="ü"/>
            </a:pPr>
            <a:r>
              <a:rPr lang="fr-CH" sz="1600" dirty="0">
                <a:solidFill>
                  <a:schemeClr val="tx1"/>
                </a:solidFill>
              </a:rPr>
              <a:t>Objectif : </a:t>
            </a:r>
            <a:r>
              <a:rPr lang="fr-CH" sz="1600" b="0" dirty="0">
                <a:solidFill>
                  <a:schemeClr val="tx1"/>
                </a:solidFill>
              </a:rPr>
              <a:t>Détecter les projets de créations d’entreprises de technologies innovantes pour les aider à se développer en finançant des dépenses de personnel, de fonctionnement ou d’équipement </a:t>
            </a:r>
            <a:r>
              <a:rPr lang="fr-FR" sz="1600" b="0" dirty="0">
                <a:solidFill>
                  <a:schemeClr val="tx1"/>
                </a:solidFill>
              </a:rPr>
              <a:t>liées au programme de recherche et de développement de l'entreprise créée (de la conception à la production). </a:t>
            </a:r>
          </a:p>
          <a:p>
            <a:pPr marL="285750" indent="-285750" algn="just">
              <a:spcAft>
                <a:spcPts val="1700"/>
              </a:spcAft>
              <a:buFont typeface="Wingdings" panose="05000000000000000000" pitchFamily="2" charset="2"/>
              <a:buChar char="ü"/>
            </a:pPr>
            <a:r>
              <a:rPr lang="fr-CH" sz="1600" dirty="0">
                <a:solidFill>
                  <a:schemeClr val="tx1"/>
                </a:solidFill>
              </a:rPr>
              <a:t>Porteurs de projets : </a:t>
            </a:r>
            <a:r>
              <a:rPr lang="fr-CH" sz="1600" b="0" dirty="0">
                <a:solidFill>
                  <a:schemeClr val="tx1"/>
                </a:solidFill>
              </a:rPr>
              <a:t>personnes physiques qui ont crée leur entreprise depuis moins de 2 ans ou qui ont pour projet de créer une entreprise de technologies innovantes sur le sol français. </a:t>
            </a:r>
            <a:endParaRPr lang="fr-CH" sz="1600" dirty="0">
              <a:solidFill>
                <a:schemeClr val="tx1"/>
              </a:solidFill>
            </a:endParaRPr>
          </a:p>
          <a:p>
            <a:pPr marL="285750" indent="-285750" algn="just">
              <a:spcAft>
                <a:spcPts val="1700"/>
              </a:spcAft>
              <a:buFont typeface="Wingdings" panose="05000000000000000000" pitchFamily="2" charset="2"/>
              <a:buChar char="ü"/>
            </a:pPr>
            <a:r>
              <a:rPr lang="fr-CH" sz="1600" dirty="0">
                <a:solidFill>
                  <a:schemeClr val="tx1"/>
                </a:solidFill>
              </a:rPr>
              <a:t>Enveloppe : </a:t>
            </a:r>
            <a:r>
              <a:rPr lang="fr-CH" sz="1600" b="0" dirty="0">
                <a:solidFill>
                  <a:schemeClr val="tx1"/>
                </a:solidFill>
              </a:rPr>
              <a:t>subventions jusqu’à 600k€</a:t>
            </a:r>
          </a:p>
          <a:p>
            <a:pPr marL="285750" indent="-285750" algn="just">
              <a:spcAft>
                <a:spcPts val="1700"/>
              </a:spcAft>
              <a:buFont typeface="Wingdings" panose="05000000000000000000" pitchFamily="2" charset="2"/>
              <a:buChar char="ü"/>
            </a:pPr>
            <a:r>
              <a:rPr lang="fr-CH" sz="1600" dirty="0">
                <a:solidFill>
                  <a:schemeClr val="tx1"/>
                </a:solidFill>
              </a:rPr>
              <a:t>Opérateur : </a:t>
            </a:r>
            <a:r>
              <a:rPr lang="fr-CH" sz="1600" b="0" dirty="0">
                <a:solidFill>
                  <a:schemeClr val="tx1"/>
                </a:solidFill>
              </a:rPr>
              <a:t>Bpifrance</a:t>
            </a:r>
          </a:p>
        </p:txBody>
      </p:sp>
      <p:sp>
        <p:nvSpPr>
          <p:cNvPr id="14" name="Text Placeholder 6">
            <a:extLst>
              <a:ext uri="{FF2B5EF4-FFF2-40B4-BE49-F238E27FC236}">
                <a16:creationId xmlns:a16="http://schemas.microsoft.com/office/drawing/2014/main" xmlns="" id="{5DFEB013-6386-46D8-9BA4-FF2E2090B211}"/>
              </a:ext>
            </a:extLst>
          </p:cNvPr>
          <p:cNvSpPr txBox="1">
            <a:spLocks/>
          </p:cNvSpPr>
          <p:nvPr/>
        </p:nvSpPr>
        <p:spPr>
          <a:xfrm>
            <a:off x="7539343" y="5044502"/>
            <a:ext cx="3611091" cy="107782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algn="r"/>
            <a:r>
              <a:rPr lang="fr-CH" sz="1600" dirty="0"/>
              <a:t/>
            </a:r>
            <a:br>
              <a:rPr lang="fr-CH" sz="1600" dirty="0"/>
            </a:br>
            <a:r>
              <a:rPr lang="fr-CH" sz="1600" dirty="0"/>
              <a:t>Clôture finale : 01/02/2022</a:t>
            </a:r>
          </a:p>
        </p:txBody>
      </p:sp>
      <p:sp>
        <p:nvSpPr>
          <p:cNvPr id="15" name="Text Placeholder 6">
            <a:extLst>
              <a:ext uri="{FF2B5EF4-FFF2-40B4-BE49-F238E27FC236}">
                <a16:creationId xmlns:a16="http://schemas.microsoft.com/office/drawing/2014/main" xmlns="" id="{7321A41F-131A-4F1C-925A-6406805A09BE}"/>
              </a:ext>
            </a:extLst>
          </p:cNvPr>
          <p:cNvSpPr txBox="1">
            <a:spLocks/>
          </p:cNvSpPr>
          <p:nvPr/>
        </p:nvSpPr>
        <p:spPr>
          <a:xfrm>
            <a:off x="1546194" y="5573665"/>
            <a:ext cx="2591469"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b="0" i="1" u="sng" dirty="0">
                <a:solidFill>
                  <a:srgbClr val="0000A4"/>
                </a:solidFill>
                <a:hlinkClick r:id="rId2"/>
              </a:rPr>
              <a:t>Pour plus d’informations </a:t>
            </a:r>
            <a:endParaRPr lang="fr-CH" b="0" i="1" u="sng" dirty="0">
              <a:solidFill>
                <a:srgbClr val="0000A4"/>
              </a:solidFill>
            </a:endParaRPr>
          </a:p>
        </p:txBody>
      </p:sp>
      <p:sp>
        <p:nvSpPr>
          <p:cNvPr id="17" name="Rectangle 10">
            <a:extLst>
              <a:ext uri="{FF2B5EF4-FFF2-40B4-BE49-F238E27FC236}">
                <a16:creationId xmlns:a16="http://schemas.microsoft.com/office/drawing/2014/main" xmlns="" id="{FE4AD1F8-C6A4-43AC-89B6-A0CAC54D53F3}"/>
              </a:ext>
            </a:extLst>
          </p:cNvPr>
          <p:cNvSpPr/>
          <p:nvPr/>
        </p:nvSpPr>
        <p:spPr>
          <a:xfrm rot="2263992">
            <a:off x="8162790" y="880997"/>
            <a:ext cx="4730735" cy="674896"/>
          </a:xfrm>
          <a:custGeom>
            <a:avLst/>
            <a:gdLst>
              <a:gd name="connsiteX0" fmla="*/ 0 w 3768966"/>
              <a:gd name="connsiteY0" fmla="*/ 0 h 600501"/>
              <a:gd name="connsiteX1" fmla="*/ 3768966 w 3768966"/>
              <a:gd name="connsiteY1" fmla="*/ 0 h 600501"/>
              <a:gd name="connsiteX2" fmla="*/ 3768966 w 3768966"/>
              <a:gd name="connsiteY2" fmla="*/ 600501 h 600501"/>
              <a:gd name="connsiteX3" fmla="*/ 0 w 3768966"/>
              <a:gd name="connsiteY3" fmla="*/ 600501 h 600501"/>
              <a:gd name="connsiteX4" fmla="*/ 0 w 3768966"/>
              <a:gd name="connsiteY4" fmla="*/ 0 h 600501"/>
              <a:gd name="connsiteX0" fmla="*/ 554042 w 4323008"/>
              <a:gd name="connsiteY0" fmla="*/ 0 h 600501"/>
              <a:gd name="connsiteX1" fmla="*/ 4323008 w 4323008"/>
              <a:gd name="connsiteY1" fmla="*/ 0 h 600501"/>
              <a:gd name="connsiteX2" fmla="*/ 4323008 w 4323008"/>
              <a:gd name="connsiteY2" fmla="*/ 600501 h 600501"/>
              <a:gd name="connsiteX3" fmla="*/ 0 w 4323008"/>
              <a:gd name="connsiteY3" fmla="*/ 452892 h 600501"/>
              <a:gd name="connsiteX4" fmla="*/ 554042 w 4323008"/>
              <a:gd name="connsiteY4" fmla="*/ 0 h 600501"/>
              <a:gd name="connsiteX0" fmla="*/ 554042 w 4636859"/>
              <a:gd name="connsiteY0" fmla="*/ 0 h 723452"/>
              <a:gd name="connsiteX1" fmla="*/ 4323008 w 4636859"/>
              <a:gd name="connsiteY1" fmla="*/ 0 h 723452"/>
              <a:gd name="connsiteX2" fmla="*/ 4636859 w 4636859"/>
              <a:gd name="connsiteY2" fmla="*/ 723452 h 723452"/>
              <a:gd name="connsiteX3" fmla="*/ 0 w 4636859"/>
              <a:gd name="connsiteY3" fmla="*/ 452892 h 723452"/>
              <a:gd name="connsiteX4" fmla="*/ 554042 w 4636859"/>
              <a:gd name="connsiteY4" fmla="*/ 0 h 723452"/>
              <a:gd name="connsiteX0" fmla="*/ 554042 w 4636859"/>
              <a:gd name="connsiteY0" fmla="*/ 21921 h 745373"/>
              <a:gd name="connsiteX1" fmla="*/ 4101923 w 4636859"/>
              <a:gd name="connsiteY1" fmla="*/ 0 h 745373"/>
              <a:gd name="connsiteX2" fmla="*/ 4636859 w 4636859"/>
              <a:gd name="connsiteY2" fmla="*/ 745373 h 745373"/>
              <a:gd name="connsiteX3" fmla="*/ 0 w 4636859"/>
              <a:gd name="connsiteY3" fmla="*/ 474813 h 745373"/>
              <a:gd name="connsiteX4" fmla="*/ 554042 w 4636859"/>
              <a:gd name="connsiteY4" fmla="*/ 21921 h 745373"/>
              <a:gd name="connsiteX0" fmla="*/ 686436 w 4769253"/>
              <a:gd name="connsiteY0" fmla="*/ 21921 h 745373"/>
              <a:gd name="connsiteX1" fmla="*/ 4234317 w 4769253"/>
              <a:gd name="connsiteY1" fmla="*/ 0 h 745373"/>
              <a:gd name="connsiteX2" fmla="*/ 4769253 w 4769253"/>
              <a:gd name="connsiteY2" fmla="*/ 745373 h 745373"/>
              <a:gd name="connsiteX3" fmla="*/ 0 w 4769253"/>
              <a:gd name="connsiteY3" fmla="*/ 661088 h 745373"/>
              <a:gd name="connsiteX4" fmla="*/ 686436 w 4769253"/>
              <a:gd name="connsiteY4" fmla="*/ 21921 h 745373"/>
              <a:gd name="connsiteX0" fmla="*/ 686436 w 4769253"/>
              <a:gd name="connsiteY0" fmla="*/ 31819 h 755271"/>
              <a:gd name="connsiteX1" fmla="*/ 4246238 w 4769253"/>
              <a:gd name="connsiteY1" fmla="*/ 0 h 755271"/>
              <a:gd name="connsiteX2" fmla="*/ 4769253 w 4769253"/>
              <a:gd name="connsiteY2" fmla="*/ 755271 h 755271"/>
              <a:gd name="connsiteX3" fmla="*/ 0 w 4769253"/>
              <a:gd name="connsiteY3" fmla="*/ 670986 h 755271"/>
              <a:gd name="connsiteX4" fmla="*/ 686436 w 4769253"/>
              <a:gd name="connsiteY4" fmla="*/ 31819 h 755271"/>
              <a:gd name="connsiteX0" fmla="*/ 695230 w 4778047"/>
              <a:gd name="connsiteY0" fmla="*/ 31819 h 755271"/>
              <a:gd name="connsiteX1" fmla="*/ 4255032 w 4778047"/>
              <a:gd name="connsiteY1" fmla="*/ 0 h 755271"/>
              <a:gd name="connsiteX2" fmla="*/ 4778047 w 4778047"/>
              <a:gd name="connsiteY2" fmla="*/ 755271 h 755271"/>
              <a:gd name="connsiteX3" fmla="*/ 0 w 4778047"/>
              <a:gd name="connsiteY3" fmla="*/ 669590 h 755271"/>
              <a:gd name="connsiteX4" fmla="*/ 695230 w 4778047"/>
              <a:gd name="connsiteY4" fmla="*/ 31819 h 755271"/>
              <a:gd name="connsiteX0" fmla="*/ 724123 w 4778047"/>
              <a:gd name="connsiteY0" fmla="*/ 51323 h 755271"/>
              <a:gd name="connsiteX1" fmla="*/ 4255032 w 4778047"/>
              <a:gd name="connsiteY1" fmla="*/ 0 h 755271"/>
              <a:gd name="connsiteX2" fmla="*/ 4778047 w 4778047"/>
              <a:gd name="connsiteY2" fmla="*/ 755271 h 755271"/>
              <a:gd name="connsiteX3" fmla="*/ 0 w 4778047"/>
              <a:gd name="connsiteY3" fmla="*/ 669590 h 755271"/>
              <a:gd name="connsiteX4" fmla="*/ 724123 w 4778047"/>
              <a:gd name="connsiteY4" fmla="*/ 51323 h 755271"/>
              <a:gd name="connsiteX0" fmla="*/ 724123 w 4778047"/>
              <a:gd name="connsiteY0" fmla="*/ 51323 h 755271"/>
              <a:gd name="connsiteX1" fmla="*/ 4255032 w 4778047"/>
              <a:gd name="connsiteY1" fmla="*/ 0 h 755271"/>
              <a:gd name="connsiteX2" fmla="*/ 4778047 w 4778047"/>
              <a:gd name="connsiteY2" fmla="*/ 755271 h 755271"/>
              <a:gd name="connsiteX3" fmla="*/ 0 w 4778047"/>
              <a:gd name="connsiteY3" fmla="*/ 669591 h 755271"/>
              <a:gd name="connsiteX4" fmla="*/ 724123 w 4778047"/>
              <a:gd name="connsiteY4" fmla="*/ 51323 h 755271"/>
              <a:gd name="connsiteX0" fmla="*/ 724123 w 4778047"/>
              <a:gd name="connsiteY0" fmla="*/ 51323 h 755271"/>
              <a:gd name="connsiteX1" fmla="*/ 4255032 w 4778047"/>
              <a:gd name="connsiteY1" fmla="*/ 0 h 755271"/>
              <a:gd name="connsiteX2" fmla="*/ 4778047 w 4778047"/>
              <a:gd name="connsiteY2" fmla="*/ 755271 h 755271"/>
              <a:gd name="connsiteX3" fmla="*/ 0 w 4778047"/>
              <a:gd name="connsiteY3" fmla="*/ 669591 h 755271"/>
              <a:gd name="connsiteX4" fmla="*/ 724123 w 4778047"/>
              <a:gd name="connsiteY4" fmla="*/ 51323 h 755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8047" h="755271">
                <a:moveTo>
                  <a:pt x="724123" y="51323"/>
                </a:moveTo>
                <a:lnTo>
                  <a:pt x="4255032" y="0"/>
                </a:lnTo>
                <a:lnTo>
                  <a:pt x="4778047" y="755271"/>
                </a:lnTo>
                <a:lnTo>
                  <a:pt x="0" y="669591"/>
                </a:lnTo>
                <a:lnTo>
                  <a:pt x="724123" y="51323"/>
                </a:lnTo>
                <a:close/>
              </a:path>
            </a:pathLst>
          </a:custGeom>
          <a:solidFill>
            <a:srgbClr val="C0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b="1" dirty="0"/>
              <a:t>NOUVEAU</a:t>
            </a:r>
          </a:p>
        </p:txBody>
      </p:sp>
      <p:sp>
        <p:nvSpPr>
          <p:cNvPr id="16" name="Text Placeholder 6">
            <a:extLst>
              <a:ext uri="{FF2B5EF4-FFF2-40B4-BE49-F238E27FC236}">
                <a16:creationId xmlns:a16="http://schemas.microsoft.com/office/drawing/2014/main" xmlns="" id="{FB8218F6-AA9E-D547-B310-A424B59DFF57}"/>
              </a:ext>
            </a:extLst>
          </p:cNvPr>
          <p:cNvSpPr>
            <a:spLocks noGrp="1"/>
          </p:cNvSpPr>
          <p:nvPr>
            <p:ph type="body" sz="quarter" idx="14"/>
          </p:nvPr>
        </p:nvSpPr>
        <p:spPr>
          <a:xfrm>
            <a:off x="539750" y="941388"/>
            <a:ext cx="6821488" cy="333375"/>
          </a:xfrm>
        </p:spPr>
        <p:txBody>
          <a:bodyPr/>
          <a:lstStyle/>
          <a:p>
            <a:r>
              <a:rPr lang="fr-CH" sz="2000" dirty="0"/>
              <a:t>  9 AAP, 1 AMI et 2 aides en cours</a:t>
            </a:r>
          </a:p>
        </p:txBody>
      </p:sp>
    </p:spTree>
    <p:extLst>
      <p:ext uri="{BB962C8B-B14F-4D97-AF65-F5344CB8AC3E}">
        <p14:creationId xmlns:p14="http://schemas.microsoft.com/office/powerpoint/2010/main" val="31589318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0485968-5D7C-4F74-851B-5B8CD477E46F}"/>
              </a:ext>
            </a:extLst>
          </p:cNvPr>
          <p:cNvSpPr>
            <a:spLocks noGrp="1"/>
          </p:cNvSpPr>
          <p:nvPr>
            <p:ph type="title"/>
          </p:nvPr>
        </p:nvSpPr>
        <p:spPr>
          <a:xfrm>
            <a:off x="540000" y="540001"/>
            <a:ext cx="8961352" cy="802978"/>
          </a:xfrm>
        </p:spPr>
        <p:txBody>
          <a:bodyPr/>
          <a:lstStyle/>
          <a:p>
            <a:r>
              <a:rPr lang="fr-FR" dirty="0"/>
              <a:t>Innovation des entreprises, industries et services</a:t>
            </a:r>
          </a:p>
        </p:txBody>
      </p:sp>
      <p:sp>
        <p:nvSpPr>
          <p:cNvPr id="3" name="Espace réservé du pied de page 2">
            <a:extLst>
              <a:ext uri="{FF2B5EF4-FFF2-40B4-BE49-F238E27FC236}">
                <a16:creationId xmlns:a16="http://schemas.microsoft.com/office/drawing/2014/main" xmlns="" id="{A0259B17-C810-44E7-A83F-3396C28C36A7}"/>
              </a:ext>
            </a:extLst>
          </p:cNvPr>
          <p:cNvSpPr>
            <a:spLocks noGrp="1"/>
          </p:cNvSpPr>
          <p:nvPr>
            <p:ph type="ftr" sz="quarter" idx="11"/>
          </p:nvPr>
        </p:nvSpPr>
        <p:spPr/>
        <p:txBody>
          <a:bodyPr/>
          <a:lstStyle/>
          <a:p>
            <a:r>
              <a:rPr lang="fr-FR"/>
              <a:t>Secrétariat général pour l'investissement - Présentation</a:t>
            </a:r>
          </a:p>
        </p:txBody>
      </p:sp>
      <p:sp>
        <p:nvSpPr>
          <p:cNvPr id="4" name="Espace réservé du numéro de diapositive 3">
            <a:extLst>
              <a:ext uri="{FF2B5EF4-FFF2-40B4-BE49-F238E27FC236}">
                <a16:creationId xmlns:a16="http://schemas.microsoft.com/office/drawing/2014/main" xmlns="" id="{DDBE8177-D064-4E11-9B2B-BC06D656A156}"/>
              </a:ext>
            </a:extLst>
          </p:cNvPr>
          <p:cNvSpPr>
            <a:spLocks noGrp="1"/>
          </p:cNvSpPr>
          <p:nvPr>
            <p:ph type="sldNum" sz="quarter" idx="12"/>
          </p:nvPr>
        </p:nvSpPr>
        <p:spPr/>
        <p:txBody>
          <a:bodyPr/>
          <a:lstStyle/>
          <a:p>
            <a:fld id="{6C02D038-4989-45BB-AD16-38E0E231338A}" type="slidenum">
              <a:rPr lang="fr-FR" smtClean="0"/>
              <a:t>33</a:t>
            </a:fld>
            <a:endParaRPr lang="fr-FR"/>
          </a:p>
        </p:txBody>
      </p:sp>
      <p:sp>
        <p:nvSpPr>
          <p:cNvPr id="10" name="Text Placeholder 6">
            <a:extLst>
              <a:ext uri="{FF2B5EF4-FFF2-40B4-BE49-F238E27FC236}">
                <a16:creationId xmlns:a16="http://schemas.microsoft.com/office/drawing/2014/main" xmlns="" id="{AACC26BB-539D-4FA9-9468-C1DD541E50FA}"/>
              </a:ext>
            </a:extLst>
          </p:cNvPr>
          <p:cNvSpPr txBox="1">
            <a:spLocks/>
          </p:cNvSpPr>
          <p:nvPr/>
        </p:nvSpPr>
        <p:spPr>
          <a:xfrm>
            <a:off x="1078799" y="2469599"/>
            <a:ext cx="6480000" cy="38484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buFont typeface="Wingdings" panose="05000000000000000000" pitchFamily="2" charset="2"/>
              <a:buChar char="ü"/>
            </a:pPr>
            <a:endParaRPr lang="fr-CH" dirty="0"/>
          </a:p>
        </p:txBody>
      </p:sp>
      <p:sp>
        <p:nvSpPr>
          <p:cNvPr id="8" name="Text Placeholder 6">
            <a:extLst>
              <a:ext uri="{FF2B5EF4-FFF2-40B4-BE49-F238E27FC236}">
                <a16:creationId xmlns:a16="http://schemas.microsoft.com/office/drawing/2014/main" xmlns="" id="{8C013262-4BA4-467C-BEDD-FE68FD382C42}"/>
              </a:ext>
            </a:extLst>
          </p:cNvPr>
          <p:cNvSpPr txBox="1">
            <a:spLocks/>
          </p:cNvSpPr>
          <p:nvPr/>
        </p:nvSpPr>
        <p:spPr>
          <a:xfrm>
            <a:off x="804479" y="1380392"/>
            <a:ext cx="10762682" cy="426975"/>
          </a:xfrm>
          <a:prstGeom prst="rect">
            <a:avLst/>
          </a:prstGeom>
          <a:solidFill>
            <a:srgbClr val="8A9BD2"/>
          </a:solidFill>
        </p:spPr>
        <p:txBody>
          <a:bodyPr vert="horz" lIns="180000" tIns="0" rIns="0" bIns="0" rtlCol="0" anchor="ctr">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750" dirty="0">
                <a:solidFill>
                  <a:schemeClr val="bg1"/>
                </a:solidFill>
              </a:rPr>
              <a:t>AAP «</a:t>
            </a:r>
            <a:r>
              <a:rPr lang="fr-FR" sz="1750" dirty="0">
                <a:solidFill>
                  <a:schemeClr val="bg1"/>
                </a:solidFill>
              </a:rPr>
              <a:t>Métaux critiques</a:t>
            </a:r>
            <a:r>
              <a:rPr lang="fr-CH" sz="1750" dirty="0">
                <a:solidFill>
                  <a:schemeClr val="bg1"/>
                </a:solidFill>
              </a:rPr>
              <a:t>»</a:t>
            </a:r>
          </a:p>
        </p:txBody>
      </p:sp>
      <p:sp>
        <p:nvSpPr>
          <p:cNvPr id="9" name="Text Placeholder 6">
            <a:extLst>
              <a:ext uri="{FF2B5EF4-FFF2-40B4-BE49-F238E27FC236}">
                <a16:creationId xmlns:a16="http://schemas.microsoft.com/office/drawing/2014/main" xmlns="" id="{67EE7BA6-BC93-46BA-B2FC-ECE18B96A0C7}"/>
              </a:ext>
            </a:extLst>
          </p:cNvPr>
          <p:cNvSpPr txBox="1">
            <a:spLocks/>
          </p:cNvSpPr>
          <p:nvPr/>
        </p:nvSpPr>
        <p:spPr>
          <a:xfrm>
            <a:off x="1374719" y="2864198"/>
            <a:ext cx="7041311" cy="19663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buFont typeface="Wingdings" panose="05000000000000000000" pitchFamily="2" charset="2"/>
              <a:buChar char="ü"/>
            </a:pPr>
            <a:r>
              <a:rPr lang="fr-CH" sz="1600" dirty="0">
                <a:solidFill>
                  <a:schemeClr val="tx1"/>
                </a:solidFill>
              </a:rPr>
              <a:t>Objectif : </a:t>
            </a:r>
            <a:r>
              <a:rPr lang="fr-CH" sz="1600" b="0" dirty="0">
                <a:solidFill>
                  <a:schemeClr val="tx1"/>
                </a:solidFill>
              </a:rPr>
              <a:t>soutenir des travaux d’innovation, permettant de développer ou d’améliorer les composants et systèmes liés à la production, au transport et aux usages de l’hydrogène. </a:t>
            </a:r>
          </a:p>
          <a:p>
            <a:pPr marL="285750" indent="-285750" algn="just">
              <a:buFont typeface="Wingdings" panose="05000000000000000000" pitchFamily="2" charset="2"/>
              <a:buChar char="ü"/>
            </a:pPr>
            <a:r>
              <a:rPr lang="fr-CH" sz="1600" dirty="0">
                <a:solidFill>
                  <a:schemeClr val="tx1"/>
                </a:solidFill>
              </a:rPr>
              <a:t>Porteurs de projets : </a:t>
            </a:r>
            <a:r>
              <a:rPr lang="fr-CH" sz="1600" b="0" dirty="0">
                <a:solidFill>
                  <a:schemeClr val="tx1"/>
                </a:solidFill>
              </a:rPr>
              <a:t>entreprises seules ou en collaboration, notamment avec des laboratoires de recherches (non obligatoire). </a:t>
            </a:r>
          </a:p>
          <a:p>
            <a:pPr marL="285750" indent="-285750" algn="just">
              <a:buFont typeface="Wingdings" panose="05000000000000000000" pitchFamily="2" charset="2"/>
              <a:buChar char="ü"/>
            </a:pPr>
            <a:r>
              <a:rPr lang="fr-CH" sz="1600" dirty="0">
                <a:solidFill>
                  <a:schemeClr val="tx1"/>
                </a:solidFill>
              </a:rPr>
              <a:t>Opérateur : </a:t>
            </a:r>
            <a:r>
              <a:rPr lang="fr-CH" sz="1600" b="0" dirty="0">
                <a:solidFill>
                  <a:schemeClr val="tx1"/>
                </a:solidFill>
              </a:rPr>
              <a:t>ADEME</a:t>
            </a:r>
          </a:p>
          <a:p>
            <a:pPr marL="285750" indent="-285750" algn="just">
              <a:buFont typeface="Wingdings" panose="05000000000000000000" pitchFamily="2" charset="2"/>
              <a:buChar char="ü"/>
            </a:pPr>
            <a:endParaRPr lang="fr-CH" sz="1600" dirty="0">
              <a:solidFill>
                <a:schemeClr val="tx1"/>
              </a:solidFill>
            </a:endParaRPr>
          </a:p>
        </p:txBody>
      </p:sp>
      <p:sp>
        <p:nvSpPr>
          <p:cNvPr id="12" name="Text Placeholder 6">
            <a:extLst>
              <a:ext uri="{FF2B5EF4-FFF2-40B4-BE49-F238E27FC236}">
                <a16:creationId xmlns:a16="http://schemas.microsoft.com/office/drawing/2014/main" xmlns="" id="{9A801C67-27D2-41CA-9BA7-03C5B8095DAF}"/>
              </a:ext>
            </a:extLst>
          </p:cNvPr>
          <p:cNvSpPr txBox="1">
            <a:spLocks/>
          </p:cNvSpPr>
          <p:nvPr/>
        </p:nvSpPr>
        <p:spPr>
          <a:xfrm>
            <a:off x="1151299" y="5449728"/>
            <a:ext cx="9494507"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600" dirty="0"/>
              <a:t>Clôture le 31/12/2022</a:t>
            </a:r>
          </a:p>
        </p:txBody>
      </p:sp>
      <p:sp>
        <p:nvSpPr>
          <p:cNvPr id="11" name="Rectangle 10">
            <a:extLst>
              <a:ext uri="{FF2B5EF4-FFF2-40B4-BE49-F238E27FC236}">
                <a16:creationId xmlns:a16="http://schemas.microsoft.com/office/drawing/2014/main" xmlns="" id="{76FCEF22-4B6C-4542-8151-77E2E963BCCD}"/>
              </a:ext>
            </a:extLst>
          </p:cNvPr>
          <p:cNvSpPr/>
          <p:nvPr/>
        </p:nvSpPr>
        <p:spPr>
          <a:xfrm>
            <a:off x="804478" y="1807367"/>
            <a:ext cx="10762681" cy="419710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Text Placeholder 6">
            <a:extLst>
              <a:ext uri="{FF2B5EF4-FFF2-40B4-BE49-F238E27FC236}">
                <a16:creationId xmlns:a16="http://schemas.microsoft.com/office/drawing/2014/main" xmlns="" id="{812A0046-C05F-486C-AC67-0A4FB010EA83}"/>
              </a:ext>
            </a:extLst>
          </p:cNvPr>
          <p:cNvSpPr txBox="1">
            <a:spLocks/>
          </p:cNvSpPr>
          <p:nvPr/>
        </p:nvSpPr>
        <p:spPr>
          <a:xfrm>
            <a:off x="1271848" y="1974349"/>
            <a:ext cx="9672959" cy="356333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spcAft>
                <a:spcPts val="1700"/>
              </a:spcAft>
              <a:buFont typeface="Wingdings" panose="05000000000000000000" pitchFamily="2" charset="2"/>
              <a:buChar char="ü"/>
            </a:pPr>
            <a:r>
              <a:rPr lang="fr-CH" sz="1600" dirty="0">
                <a:solidFill>
                  <a:schemeClr val="tx1"/>
                </a:solidFill>
              </a:rPr>
              <a:t>Objectif :</a:t>
            </a:r>
            <a:r>
              <a:rPr lang="fr-CH" sz="1600" b="0" dirty="0">
                <a:solidFill>
                  <a:schemeClr val="tx1"/>
                </a:solidFill>
              </a:rPr>
              <a:t> Réduire la dépendance aux approvisionnements extra-européens de métaux critiques dans les filières stratégiques, avec un intérêt accru sur les champs industriels, climatiques et environnementaux. </a:t>
            </a:r>
          </a:p>
          <a:p>
            <a:pPr marL="285750" indent="-285750" algn="just">
              <a:spcAft>
                <a:spcPts val="1700"/>
              </a:spcAft>
              <a:buFont typeface="Wingdings" panose="05000000000000000000" pitchFamily="2" charset="2"/>
              <a:buChar char="ü"/>
            </a:pPr>
            <a:r>
              <a:rPr lang="fr-CH" sz="1600" dirty="0">
                <a:solidFill>
                  <a:schemeClr val="tx1"/>
                </a:solidFill>
              </a:rPr>
              <a:t>Projets attendus :</a:t>
            </a:r>
            <a:r>
              <a:rPr lang="fr-CH" sz="1600" b="0" dirty="0">
                <a:solidFill>
                  <a:schemeClr val="tx1"/>
                </a:solidFill>
              </a:rPr>
              <a:t> Initiatives ambitieuses rapidement industrialisables permettant de réduire la dépendance en métaux critiques et de développer une filière d’avenir (création de nouvelles unités de production, transformation des unités existantes, mise en œuvre de procédés industriels innovants). </a:t>
            </a:r>
          </a:p>
          <a:p>
            <a:pPr marL="285750" indent="-285750" algn="just">
              <a:spcAft>
                <a:spcPts val="1700"/>
              </a:spcAft>
              <a:buFont typeface="Wingdings" panose="05000000000000000000" pitchFamily="2" charset="2"/>
              <a:buChar char="ü"/>
            </a:pPr>
            <a:r>
              <a:rPr lang="fr-CH" sz="1600" dirty="0">
                <a:solidFill>
                  <a:schemeClr val="tx1"/>
                </a:solidFill>
              </a:rPr>
              <a:t>Porteurs de projets : </a:t>
            </a:r>
            <a:r>
              <a:rPr lang="fr-CH" sz="1600" b="0" dirty="0">
                <a:solidFill>
                  <a:schemeClr val="tx1"/>
                </a:solidFill>
              </a:rPr>
              <a:t>acteurs émergents ayant le potentiel de devenir compétitifs au niveau mondial ou acteur d’excellence en place </a:t>
            </a:r>
          </a:p>
          <a:p>
            <a:pPr marL="285750" indent="-285750" algn="just">
              <a:spcAft>
                <a:spcPts val="1700"/>
              </a:spcAft>
              <a:buFont typeface="Wingdings" panose="05000000000000000000" pitchFamily="2" charset="2"/>
              <a:buChar char="ü"/>
            </a:pPr>
            <a:r>
              <a:rPr lang="fr-CH" sz="1600" dirty="0">
                <a:solidFill>
                  <a:schemeClr val="tx1"/>
                </a:solidFill>
              </a:rPr>
              <a:t>Opérateur : </a:t>
            </a:r>
            <a:r>
              <a:rPr lang="fr-CH" sz="1600" b="0" dirty="0">
                <a:solidFill>
                  <a:schemeClr val="tx1"/>
                </a:solidFill>
              </a:rPr>
              <a:t>Bpifrance</a:t>
            </a:r>
          </a:p>
        </p:txBody>
      </p:sp>
      <p:sp>
        <p:nvSpPr>
          <p:cNvPr id="14" name="Text Placeholder 6">
            <a:extLst>
              <a:ext uri="{FF2B5EF4-FFF2-40B4-BE49-F238E27FC236}">
                <a16:creationId xmlns:a16="http://schemas.microsoft.com/office/drawing/2014/main" xmlns="" id="{5DFEB013-6386-46D8-9BA4-FF2E2090B211}"/>
              </a:ext>
            </a:extLst>
          </p:cNvPr>
          <p:cNvSpPr txBox="1">
            <a:spLocks/>
          </p:cNvSpPr>
          <p:nvPr/>
        </p:nvSpPr>
        <p:spPr>
          <a:xfrm>
            <a:off x="7539343" y="5044502"/>
            <a:ext cx="3611091" cy="107782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algn="r"/>
            <a:r>
              <a:rPr lang="fr-CH" sz="1600" b="0" i="1" dirty="0"/>
              <a:t/>
            </a:r>
            <a:br>
              <a:rPr lang="fr-CH" sz="1600" b="0" i="1" dirty="0"/>
            </a:br>
            <a:r>
              <a:rPr lang="fr-CH" sz="1600" b="0" i="1" dirty="0"/>
              <a:t>Relève 1 : 24/05/2022 </a:t>
            </a:r>
            <a:r>
              <a:rPr lang="fr-CH" sz="1600" dirty="0"/>
              <a:t/>
            </a:r>
            <a:br>
              <a:rPr lang="fr-CH" sz="1600" dirty="0"/>
            </a:br>
            <a:r>
              <a:rPr lang="fr-CH" sz="1600" dirty="0"/>
              <a:t>Clôture finale : 30/01/2024</a:t>
            </a:r>
          </a:p>
        </p:txBody>
      </p:sp>
      <p:sp>
        <p:nvSpPr>
          <p:cNvPr id="15" name="Text Placeholder 6">
            <a:extLst>
              <a:ext uri="{FF2B5EF4-FFF2-40B4-BE49-F238E27FC236}">
                <a16:creationId xmlns:a16="http://schemas.microsoft.com/office/drawing/2014/main" xmlns="" id="{7321A41F-131A-4F1C-925A-6406805A09BE}"/>
              </a:ext>
            </a:extLst>
          </p:cNvPr>
          <p:cNvSpPr txBox="1">
            <a:spLocks/>
          </p:cNvSpPr>
          <p:nvPr/>
        </p:nvSpPr>
        <p:spPr>
          <a:xfrm>
            <a:off x="1546194" y="5573665"/>
            <a:ext cx="2591469"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b="0" i="1" u="sng" dirty="0">
                <a:solidFill>
                  <a:srgbClr val="0000A4"/>
                </a:solidFill>
                <a:hlinkClick r:id="rId2"/>
              </a:rPr>
              <a:t>Pour plus d’informations </a:t>
            </a:r>
            <a:endParaRPr lang="fr-CH" b="0" i="1" u="sng" dirty="0">
              <a:solidFill>
                <a:srgbClr val="0000A4"/>
              </a:solidFill>
            </a:endParaRPr>
          </a:p>
        </p:txBody>
      </p:sp>
      <p:sp>
        <p:nvSpPr>
          <p:cNvPr id="17" name="Rectangle 10">
            <a:extLst>
              <a:ext uri="{FF2B5EF4-FFF2-40B4-BE49-F238E27FC236}">
                <a16:creationId xmlns:a16="http://schemas.microsoft.com/office/drawing/2014/main" xmlns="" id="{FE4AD1F8-C6A4-43AC-89B6-A0CAC54D53F3}"/>
              </a:ext>
            </a:extLst>
          </p:cNvPr>
          <p:cNvSpPr/>
          <p:nvPr/>
        </p:nvSpPr>
        <p:spPr>
          <a:xfrm rot="2263992">
            <a:off x="8162790" y="880997"/>
            <a:ext cx="4730735" cy="674896"/>
          </a:xfrm>
          <a:custGeom>
            <a:avLst/>
            <a:gdLst>
              <a:gd name="connsiteX0" fmla="*/ 0 w 3768966"/>
              <a:gd name="connsiteY0" fmla="*/ 0 h 600501"/>
              <a:gd name="connsiteX1" fmla="*/ 3768966 w 3768966"/>
              <a:gd name="connsiteY1" fmla="*/ 0 h 600501"/>
              <a:gd name="connsiteX2" fmla="*/ 3768966 w 3768966"/>
              <a:gd name="connsiteY2" fmla="*/ 600501 h 600501"/>
              <a:gd name="connsiteX3" fmla="*/ 0 w 3768966"/>
              <a:gd name="connsiteY3" fmla="*/ 600501 h 600501"/>
              <a:gd name="connsiteX4" fmla="*/ 0 w 3768966"/>
              <a:gd name="connsiteY4" fmla="*/ 0 h 600501"/>
              <a:gd name="connsiteX0" fmla="*/ 554042 w 4323008"/>
              <a:gd name="connsiteY0" fmla="*/ 0 h 600501"/>
              <a:gd name="connsiteX1" fmla="*/ 4323008 w 4323008"/>
              <a:gd name="connsiteY1" fmla="*/ 0 h 600501"/>
              <a:gd name="connsiteX2" fmla="*/ 4323008 w 4323008"/>
              <a:gd name="connsiteY2" fmla="*/ 600501 h 600501"/>
              <a:gd name="connsiteX3" fmla="*/ 0 w 4323008"/>
              <a:gd name="connsiteY3" fmla="*/ 452892 h 600501"/>
              <a:gd name="connsiteX4" fmla="*/ 554042 w 4323008"/>
              <a:gd name="connsiteY4" fmla="*/ 0 h 600501"/>
              <a:gd name="connsiteX0" fmla="*/ 554042 w 4636859"/>
              <a:gd name="connsiteY0" fmla="*/ 0 h 723452"/>
              <a:gd name="connsiteX1" fmla="*/ 4323008 w 4636859"/>
              <a:gd name="connsiteY1" fmla="*/ 0 h 723452"/>
              <a:gd name="connsiteX2" fmla="*/ 4636859 w 4636859"/>
              <a:gd name="connsiteY2" fmla="*/ 723452 h 723452"/>
              <a:gd name="connsiteX3" fmla="*/ 0 w 4636859"/>
              <a:gd name="connsiteY3" fmla="*/ 452892 h 723452"/>
              <a:gd name="connsiteX4" fmla="*/ 554042 w 4636859"/>
              <a:gd name="connsiteY4" fmla="*/ 0 h 723452"/>
              <a:gd name="connsiteX0" fmla="*/ 554042 w 4636859"/>
              <a:gd name="connsiteY0" fmla="*/ 21921 h 745373"/>
              <a:gd name="connsiteX1" fmla="*/ 4101923 w 4636859"/>
              <a:gd name="connsiteY1" fmla="*/ 0 h 745373"/>
              <a:gd name="connsiteX2" fmla="*/ 4636859 w 4636859"/>
              <a:gd name="connsiteY2" fmla="*/ 745373 h 745373"/>
              <a:gd name="connsiteX3" fmla="*/ 0 w 4636859"/>
              <a:gd name="connsiteY3" fmla="*/ 474813 h 745373"/>
              <a:gd name="connsiteX4" fmla="*/ 554042 w 4636859"/>
              <a:gd name="connsiteY4" fmla="*/ 21921 h 745373"/>
              <a:gd name="connsiteX0" fmla="*/ 686436 w 4769253"/>
              <a:gd name="connsiteY0" fmla="*/ 21921 h 745373"/>
              <a:gd name="connsiteX1" fmla="*/ 4234317 w 4769253"/>
              <a:gd name="connsiteY1" fmla="*/ 0 h 745373"/>
              <a:gd name="connsiteX2" fmla="*/ 4769253 w 4769253"/>
              <a:gd name="connsiteY2" fmla="*/ 745373 h 745373"/>
              <a:gd name="connsiteX3" fmla="*/ 0 w 4769253"/>
              <a:gd name="connsiteY3" fmla="*/ 661088 h 745373"/>
              <a:gd name="connsiteX4" fmla="*/ 686436 w 4769253"/>
              <a:gd name="connsiteY4" fmla="*/ 21921 h 745373"/>
              <a:gd name="connsiteX0" fmla="*/ 686436 w 4769253"/>
              <a:gd name="connsiteY0" fmla="*/ 31819 h 755271"/>
              <a:gd name="connsiteX1" fmla="*/ 4246238 w 4769253"/>
              <a:gd name="connsiteY1" fmla="*/ 0 h 755271"/>
              <a:gd name="connsiteX2" fmla="*/ 4769253 w 4769253"/>
              <a:gd name="connsiteY2" fmla="*/ 755271 h 755271"/>
              <a:gd name="connsiteX3" fmla="*/ 0 w 4769253"/>
              <a:gd name="connsiteY3" fmla="*/ 670986 h 755271"/>
              <a:gd name="connsiteX4" fmla="*/ 686436 w 4769253"/>
              <a:gd name="connsiteY4" fmla="*/ 31819 h 755271"/>
              <a:gd name="connsiteX0" fmla="*/ 695230 w 4778047"/>
              <a:gd name="connsiteY0" fmla="*/ 31819 h 755271"/>
              <a:gd name="connsiteX1" fmla="*/ 4255032 w 4778047"/>
              <a:gd name="connsiteY1" fmla="*/ 0 h 755271"/>
              <a:gd name="connsiteX2" fmla="*/ 4778047 w 4778047"/>
              <a:gd name="connsiteY2" fmla="*/ 755271 h 755271"/>
              <a:gd name="connsiteX3" fmla="*/ 0 w 4778047"/>
              <a:gd name="connsiteY3" fmla="*/ 669590 h 755271"/>
              <a:gd name="connsiteX4" fmla="*/ 695230 w 4778047"/>
              <a:gd name="connsiteY4" fmla="*/ 31819 h 755271"/>
              <a:gd name="connsiteX0" fmla="*/ 724123 w 4778047"/>
              <a:gd name="connsiteY0" fmla="*/ 51323 h 755271"/>
              <a:gd name="connsiteX1" fmla="*/ 4255032 w 4778047"/>
              <a:gd name="connsiteY1" fmla="*/ 0 h 755271"/>
              <a:gd name="connsiteX2" fmla="*/ 4778047 w 4778047"/>
              <a:gd name="connsiteY2" fmla="*/ 755271 h 755271"/>
              <a:gd name="connsiteX3" fmla="*/ 0 w 4778047"/>
              <a:gd name="connsiteY3" fmla="*/ 669590 h 755271"/>
              <a:gd name="connsiteX4" fmla="*/ 724123 w 4778047"/>
              <a:gd name="connsiteY4" fmla="*/ 51323 h 755271"/>
              <a:gd name="connsiteX0" fmla="*/ 724123 w 4778047"/>
              <a:gd name="connsiteY0" fmla="*/ 51323 h 755271"/>
              <a:gd name="connsiteX1" fmla="*/ 4255032 w 4778047"/>
              <a:gd name="connsiteY1" fmla="*/ 0 h 755271"/>
              <a:gd name="connsiteX2" fmla="*/ 4778047 w 4778047"/>
              <a:gd name="connsiteY2" fmla="*/ 755271 h 755271"/>
              <a:gd name="connsiteX3" fmla="*/ 0 w 4778047"/>
              <a:gd name="connsiteY3" fmla="*/ 669591 h 755271"/>
              <a:gd name="connsiteX4" fmla="*/ 724123 w 4778047"/>
              <a:gd name="connsiteY4" fmla="*/ 51323 h 755271"/>
              <a:gd name="connsiteX0" fmla="*/ 724123 w 4778047"/>
              <a:gd name="connsiteY0" fmla="*/ 51323 h 755271"/>
              <a:gd name="connsiteX1" fmla="*/ 4255032 w 4778047"/>
              <a:gd name="connsiteY1" fmla="*/ 0 h 755271"/>
              <a:gd name="connsiteX2" fmla="*/ 4778047 w 4778047"/>
              <a:gd name="connsiteY2" fmla="*/ 755271 h 755271"/>
              <a:gd name="connsiteX3" fmla="*/ 0 w 4778047"/>
              <a:gd name="connsiteY3" fmla="*/ 669591 h 755271"/>
              <a:gd name="connsiteX4" fmla="*/ 724123 w 4778047"/>
              <a:gd name="connsiteY4" fmla="*/ 51323 h 755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8047" h="755271">
                <a:moveTo>
                  <a:pt x="724123" y="51323"/>
                </a:moveTo>
                <a:lnTo>
                  <a:pt x="4255032" y="0"/>
                </a:lnTo>
                <a:lnTo>
                  <a:pt x="4778047" y="755271"/>
                </a:lnTo>
                <a:lnTo>
                  <a:pt x="0" y="669591"/>
                </a:lnTo>
                <a:lnTo>
                  <a:pt x="724123" y="51323"/>
                </a:lnTo>
                <a:close/>
              </a:path>
            </a:pathLst>
          </a:custGeom>
          <a:solidFill>
            <a:srgbClr val="C0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b="1" dirty="0"/>
              <a:t>NOUVEAU</a:t>
            </a:r>
          </a:p>
        </p:txBody>
      </p:sp>
      <p:sp>
        <p:nvSpPr>
          <p:cNvPr id="19" name="Text Placeholder 6">
            <a:extLst>
              <a:ext uri="{FF2B5EF4-FFF2-40B4-BE49-F238E27FC236}">
                <a16:creationId xmlns:a16="http://schemas.microsoft.com/office/drawing/2014/main" xmlns="" id="{4A6BE61C-58C7-7A42-9A4C-40F4EC8BE593}"/>
              </a:ext>
            </a:extLst>
          </p:cNvPr>
          <p:cNvSpPr>
            <a:spLocks noGrp="1"/>
          </p:cNvSpPr>
          <p:nvPr>
            <p:ph type="body" sz="quarter" idx="14"/>
          </p:nvPr>
        </p:nvSpPr>
        <p:spPr>
          <a:xfrm>
            <a:off x="539750" y="941388"/>
            <a:ext cx="6821488" cy="333375"/>
          </a:xfrm>
        </p:spPr>
        <p:txBody>
          <a:bodyPr/>
          <a:lstStyle/>
          <a:p>
            <a:r>
              <a:rPr lang="fr-CH" sz="2000" dirty="0"/>
              <a:t>  9 AAP, 1 AMI et 2 aides en cours</a:t>
            </a:r>
          </a:p>
        </p:txBody>
      </p:sp>
    </p:spTree>
    <p:extLst>
      <p:ext uri="{BB962C8B-B14F-4D97-AF65-F5344CB8AC3E}">
        <p14:creationId xmlns:p14="http://schemas.microsoft.com/office/powerpoint/2010/main" val="38913058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0485968-5D7C-4F74-851B-5B8CD477E46F}"/>
              </a:ext>
            </a:extLst>
          </p:cNvPr>
          <p:cNvSpPr>
            <a:spLocks noGrp="1"/>
          </p:cNvSpPr>
          <p:nvPr>
            <p:ph type="title"/>
          </p:nvPr>
        </p:nvSpPr>
        <p:spPr>
          <a:xfrm>
            <a:off x="540000" y="540001"/>
            <a:ext cx="8961352" cy="802978"/>
          </a:xfrm>
        </p:spPr>
        <p:txBody>
          <a:bodyPr/>
          <a:lstStyle/>
          <a:p>
            <a:r>
              <a:rPr lang="fr-FR" dirty="0"/>
              <a:t>Innovation des entreprises, industries et services</a:t>
            </a:r>
          </a:p>
        </p:txBody>
      </p:sp>
      <p:sp>
        <p:nvSpPr>
          <p:cNvPr id="3" name="Espace réservé du pied de page 2">
            <a:extLst>
              <a:ext uri="{FF2B5EF4-FFF2-40B4-BE49-F238E27FC236}">
                <a16:creationId xmlns:a16="http://schemas.microsoft.com/office/drawing/2014/main" xmlns="" id="{A0259B17-C810-44E7-A83F-3396C28C36A7}"/>
              </a:ext>
            </a:extLst>
          </p:cNvPr>
          <p:cNvSpPr>
            <a:spLocks noGrp="1"/>
          </p:cNvSpPr>
          <p:nvPr>
            <p:ph type="ftr" sz="quarter" idx="11"/>
          </p:nvPr>
        </p:nvSpPr>
        <p:spPr/>
        <p:txBody>
          <a:bodyPr/>
          <a:lstStyle/>
          <a:p>
            <a:r>
              <a:rPr lang="fr-FR"/>
              <a:t>Secrétariat général pour l'investissement - Présentation</a:t>
            </a:r>
          </a:p>
        </p:txBody>
      </p:sp>
      <p:sp>
        <p:nvSpPr>
          <p:cNvPr id="4" name="Espace réservé du numéro de diapositive 3">
            <a:extLst>
              <a:ext uri="{FF2B5EF4-FFF2-40B4-BE49-F238E27FC236}">
                <a16:creationId xmlns:a16="http://schemas.microsoft.com/office/drawing/2014/main" xmlns="" id="{DDBE8177-D064-4E11-9B2B-BC06D656A156}"/>
              </a:ext>
            </a:extLst>
          </p:cNvPr>
          <p:cNvSpPr>
            <a:spLocks noGrp="1"/>
          </p:cNvSpPr>
          <p:nvPr>
            <p:ph type="sldNum" sz="quarter" idx="12"/>
          </p:nvPr>
        </p:nvSpPr>
        <p:spPr/>
        <p:txBody>
          <a:bodyPr/>
          <a:lstStyle/>
          <a:p>
            <a:fld id="{6C02D038-4989-45BB-AD16-38E0E231338A}" type="slidenum">
              <a:rPr lang="fr-FR" smtClean="0"/>
              <a:t>34</a:t>
            </a:fld>
            <a:endParaRPr lang="fr-FR"/>
          </a:p>
        </p:txBody>
      </p:sp>
      <p:sp>
        <p:nvSpPr>
          <p:cNvPr id="10" name="Text Placeholder 6">
            <a:extLst>
              <a:ext uri="{FF2B5EF4-FFF2-40B4-BE49-F238E27FC236}">
                <a16:creationId xmlns:a16="http://schemas.microsoft.com/office/drawing/2014/main" xmlns="" id="{AACC26BB-539D-4FA9-9468-C1DD541E50FA}"/>
              </a:ext>
            </a:extLst>
          </p:cNvPr>
          <p:cNvSpPr txBox="1">
            <a:spLocks/>
          </p:cNvSpPr>
          <p:nvPr/>
        </p:nvSpPr>
        <p:spPr>
          <a:xfrm>
            <a:off x="1078799" y="2469599"/>
            <a:ext cx="6480000" cy="38484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buFont typeface="Wingdings" panose="05000000000000000000" pitchFamily="2" charset="2"/>
              <a:buChar char="ü"/>
            </a:pPr>
            <a:endParaRPr lang="fr-CH" dirty="0"/>
          </a:p>
        </p:txBody>
      </p:sp>
      <p:sp>
        <p:nvSpPr>
          <p:cNvPr id="8" name="Text Placeholder 6">
            <a:extLst>
              <a:ext uri="{FF2B5EF4-FFF2-40B4-BE49-F238E27FC236}">
                <a16:creationId xmlns:a16="http://schemas.microsoft.com/office/drawing/2014/main" xmlns="" id="{8C013262-4BA4-467C-BEDD-FE68FD382C42}"/>
              </a:ext>
            </a:extLst>
          </p:cNvPr>
          <p:cNvSpPr txBox="1">
            <a:spLocks/>
          </p:cNvSpPr>
          <p:nvPr/>
        </p:nvSpPr>
        <p:spPr>
          <a:xfrm>
            <a:off x="804479" y="1380392"/>
            <a:ext cx="10762682" cy="426975"/>
          </a:xfrm>
          <a:prstGeom prst="rect">
            <a:avLst/>
          </a:prstGeom>
          <a:solidFill>
            <a:srgbClr val="339933">
              <a:alpha val="50000"/>
            </a:srgbClr>
          </a:solidFill>
        </p:spPr>
        <p:txBody>
          <a:bodyPr vert="horz" lIns="180000" tIns="0" rIns="0" bIns="0" rtlCol="0" anchor="ctr">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750" dirty="0">
                <a:solidFill>
                  <a:schemeClr val="bg1"/>
                </a:solidFill>
              </a:rPr>
              <a:t>AMI «CORIMER 2022»</a:t>
            </a:r>
          </a:p>
        </p:txBody>
      </p:sp>
      <p:sp>
        <p:nvSpPr>
          <p:cNvPr id="9" name="Text Placeholder 6">
            <a:extLst>
              <a:ext uri="{FF2B5EF4-FFF2-40B4-BE49-F238E27FC236}">
                <a16:creationId xmlns:a16="http://schemas.microsoft.com/office/drawing/2014/main" xmlns="" id="{67EE7BA6-BC93-46BA-B2FC-ECE18B96A0C7}"/>
              </a:ext>
            </a:extLst>
          </p:cNvPr>
          <p:cNvSpPr txBox="1">
            <a:spLocks/>
          </p:cNvSpPr>
          <p:nvPr/>
        </p:nvSpPr>
        <p:spPr>
          <a:xfrm>
            <a:off x="1374719" y="2864198"/>
            <a:ext cx="7041311" cy="19663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buFont typeface="Wingdings" panose="05000000000000000000" pitchFamily="2" charset="2"/>
              <a:buChar char="ü"/>
            </a:pPr>
            <a:r>
              <a:rPr lang="fr-CH" sz="1600" dirty="0">
                <a:solidFill>
                  <a:schemeClr val="tx1"/>
                </a:solidFill>
              </a:rPr>
              <a:t>Objectif : </a:t>
            </a:r>
            <a:r>
              <a:rPr lang="fr-CH" sz="1600" b="0" dirty="0">
                <a:solidFill>
                  <a:schemeClr val="tx1"/>
                </a:solidFill>
              </a:rPr>
              <a:t>soutenir des travaux d’innovation, permettant de développer ou d’améliorer les composants et systèmes liés à la production, au transport et aux usages de l’hydrogène. </a:t>
            </a:r>
          </a:p>
          <a:p>
            <a:pPr marL="285750" indent="-285750" algn="just">
              <a:buFont typeface="Wingdings" panose="05000000000000000000" pitchFamily="2" charset="2"/>
              <a:buChar char="ü"/>
            </a:pPr>
            <a:r>
              <a:rPr lang="fr-CH" sz="1600" dirty="0">
                <a:solidFill>
                  <a:schemeClr val="tx1"/>
                </a:solidFill>
              </a:rPr>
              <a:t>Porteurs de projets : </a:t>
            </a:r>
            <a:r>
              <a:rPr lang="fr-CH" sz="1600" b="0" dirty="0">
                <a:solidFill>
                  <a:schemeClr val="tx1"/>
                </a:solidFill>
              </a:rPr>
              <a:t>entreprises seules ou en collaboration, notamment avec des laboratoires de recherches (non obligatoire). </a:t>
            </a:r>
          </a:p>
          <a:p>
            <a:pPr marL="285750" indent="-285750" algn="just">
              <a:buFont typeface="Wingdings" panose="05000000000000000000" pitchFamily="2" charset="2"/>
              <a:buChar char="ü"/>
            </a:pPr>
            <a:r>
              <a:rPr lang="fr-CH" sz="1600" dirty="0">
                <a:solidFill>
                  <a:schemeClr val="tx1"/>
                </a:solidFill>
              </a:rPr>
              <a:t>Opérateur : </a:t>
            </a:r>
            <a:r>
              <a:rPr lang="fr-CH" sz="1600" b="0" dirty="0">
                <a:solidFill>
                  <a:schemeClr val="tx1"/>
                </a:solidFill>
              </a:rPr>
              <a:t>ADEME</a:t>
            </a:r>
          </a:p>
          <a:p>
            <a:pPr marL="285750" indent="-285750" algn="just">
              <a:buFont typeface="Wingdings" panose="05000000000000000000" pitchFamily="2" charset="2"/>
              <a:buChar char="ü"/>
            </a:pPr>
            <a:endParaRPr lang="fr-CH" sz="1600" dirty="0">
              <a:solidFill>
                <a:schemeClr val="tx1"/>
              </a:solidFill>
            </a:endParaRPr>
          </a:p>
        </p:txBody>
      </p:sp>
      <p:sp>
        <p:nvSpPr>
          <p:cNvPr id="12" name="Text Placeholder 6">
            <a:extLst>
              <a:ext uri="{FF2B5EF4-FFF2-40B4-BE49-F238E27FC236}">
                <a16:creationId xmlns:a16="http://schemas.microsoft.com/office/drawing/2014/main" xmlns="" id="{9A801C67-27D2-41CA-9BA7-03C5B8095DAF}"/>
              </a:ext>
            </a:extLst>
          </p:cNvPr>
          <p:cNvSpPr txBox="1">
            <a:spLocks/>
          </p:cNvSpPr>
          <p:nvPr/>
        </p:nvSpPr>
        <p:spPr>
          <a:xfrm>
            <a:off x="1151299" y="5449728"/>
            <a:ext cx="9494507"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600" dirty="0"/>
              <a:t>Clôture le 31/12/2022</a:t>
            </a:r>
          </a:p>
        </p:txBody>
      </p:sp>
      <p:sp>
        <p:nvSpPr>
          <p:cNvPr id="11" name="Rectangle 10">
            <a:extLst>
              <a:ext uri="{FF2B5EF4-FFF2-40B4-BE49-F238E27FC236}">
                <a16:creationId xmlns:a16="http://schemas.microsoft.com/office/drawing/2014/main" xmlns="" id="{76FCEF22-4B6C-4542-8151-77E2E963BCCD}"/>
              </a:ext>
            </a:extLst>
          </p:cNvPr>
          <p:cNvSpPr/>
          <p:nvPr/>
        </p:nvSpPr>
        <p:spPr>
          <a:xfrm>
            <a:off x="804478" y="1807367"/>
            <a:ext cx="10762681" cy="419710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Text Placeholder 6">
            <a:extLst>
              <a:ext uri="{FF2B5EF4-FFF2-40B4-BE49-F238E27FC236}">
                <a16:creationId xmlns:a16="http://schemas.microsoft.com/office/drawing/2014/main" xmlns="" id="{812A0046-C05F-486C-AC67-0A4FB010EA83}"/>
              </a:ext>
            </a:extLst>
          </p:cNvPr>
          <p:cNvSpPr txBox="1">
            <a:spLocks/>
          </p:cNvSpPr>
          <p:nvPr/>
        </p:nvSpPr>
        <p:spPr>
          <a:xfrm>
            <a:off x="1271848" y="1974349"/>
            <a:ext cx="9672959" cy="356333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spcAft>
                <a:spcPts val="1700"/>
              </a:spcAft>
              <a:buFont typeface="Wingdings" panose="05000000000000000000" pitchFamily="2" charset="2"/>
              <a:buChar char="ü"/>
            </a:pPr>
            <a:r>
              <a:rPr lang="fr-CH" sz="1600" dirty="0">
                <a:solidFill>
                  <a:schemeClr val="tx1"/>
                </a:solidFill>
              </a:rPr>
              <a:t>Objectif : </a:t>
            </a:r>
            <a:r>
              <a:rPr lang="fr-CH" sz="1600" b="0" dirty="0">
                <a:solidFill>
                  <a:schemeClr val="tx1"/>
                </a:solidFill>
              </a:rPr>
              <a:t>Soutenir les projets de R&amp;D des entreprises de la filière des industriels de la mer qui accélèrent la mise sur le marché de technologies, de services et de solutions innovantes et durables.  </a:t>
            </a:r>
          </a:p>
          <a:p>
            <a:pPr marL="285750" indent="-285750" algn="just">
              <a:spcAft>
                <a:spcPts val="1700"/>
              </a:spcAft>
              <a:buFont typeface="Wingdings" panose="05000000000000000000" pitchFamily="2" charset="2"/>
              <a:buChar char="ü"/>
            </a:pPr>
            <a:r>
              <a:rPr lang="fr-CH" sz="1600" dirty="0">
                <a:solidFill>
                  <a:schemeClr val="tx1"/>
                </a:solidFill>
              </a:rPr>
              <a:t>Projets attendus : </a:t>
            </a:r>
            <a:r>
              <a:rPr lang="fr-CH" sz="1600" b="0" dirty="0">
                <a:solidFill>
                  <a:schemeClr val="tx1"/>
                </a:solidFill>
              </a:rPr>
              <a:t>Innovations de rupture ou structurantes pour la filière, s’appuyant sur une approche multi-filière si le projet le permet. </a:t>
            </a:r>
          </a:p>
          <a:p>
            <a:pPr marL="285750" indent="-285750" algn="just">
              <a:spcAft>
                <a:spcPts val="1700"/>
              </a:spcAft>
              <a:buFont typeface="Wingdings" panose="05000000000000000000" pitchFamily="2" charset="2"/>
              <a:buChar char="ü"/>
            </a:pPr>
            <a:r>
              <a:rPr lang="fr-CH" sz="1600" dirty="0">
                <a:solidFill>
                  <a:schemeClr val="tx1"/>
                </a:solidFill>
              </a:rPr>
              <a:t>Porteurs de projets : </a:t>
            </a:r>
            <a:r>
              <a:rPr lang="fr-CH" sz="1600" b="0" dirty="0">
                <a:solidFill>
                  <a:schemeClr val="tx1"/>
                </a:solidFill>
              </a:rPr>
              <a:t>Petites, moyennes ou grandes entreprises, seules ou au sein d’un consortium. Une attention spécifique sera accordée aux projets menés en collaboration (start-ups, PME, partenaires de recherches, collectivités).  </a:t>
            </a:r>
          </a:p>
          <a:p>
            <a:pPr marL="285750" indent="-285750" algn="just">
              <a:spcAft>
                <a:spcPts val="1700"/>
              </a:spcAft>
              <a:buFont typeface="Wingdings" panose="05000000000000000000" pitchFamily="2" charset="2"/>
              <a:buChar char="ü"/>
            </a:pPr>
            <a:r>
              <a:rPr lang="fr-CH" sz="1600" dirty="0">
                <a:solidFill>
                  <a:schemeClr val="tx1"/>
                </a:solidFill>
              </a:rPr>
              <a:t>Enveloppe : </a:t>
            </a:r>
            <a:r>
              <a:rPr lang="fr-CH" sz="1600" b="0" dirty="0">
                <a:solidFill>
                  <a:schemeClr val="tx1"/>
                </a:solidFill>
              </a:rPr>
              <a:t>Subvention et avance remboursable (</a:t>
            </a:r>
            <a:r>
              <a:rPr lang="fr-FR" sz="1600" b="0" dirty="0">
                <a:solidFill>
                  <a:schemeClr val="tx1"/>
                </a:solidFill>
              </a:rPr>
              <a:t>subvention à 60 % pour les dépenses de « Développement expérimental » et à 75 % pour les dépenses de « Recherche industrielle ».)</a:t>
            </a:r>
            <a:endParaRPr lang="fr-CH" sz="1600" b="0" dirty="0">
              <a:solidFill>
                <a:schemeClr val="tx1"/>
              </a:solidFill>
            </a:endParaRPr>
          </a:p>
          <a:p>
            <a:pPr marL="285750" indent="-285750" algn="just">
              <a:spcAft>
                <a:spcPts val="1700"/>
              </a:spcAft>
              <a:buFont typeface="Wingdings" panose="05000000000000000000" pitchFamily="2" charset="2"/>
              <a:buChar char="ü"/>
            </a:pPr>
            <a:r>
              <a:rPr lang="fr-CH" sz="1600" dirty="0">
                <a:solidFill>
                  <a:schemeClr val="tx1"/>
                </a:solidFill>
              </a:rPr>
              <a:t>Opérateur : </a:t>
            </a:r>
            <a:r>
              <a:rPr lang="fr-CH" sz="1600" b="0" dirty="0">
                <a:solidFill>
                  <a:schemeClr val="tx1"/>
                </a:solidFill>
              </a:rPr>
              <a:t>Bpifrance</a:t>
            </a:r>
          </a:p>
        </p:txBody>
      </p:sp>
      <p:sp>
        <p:nvSpPr>
          <p:cNvPr id="14" name="Text Placeholder 6">
            <a:extLst>
              <a:ext uri="{FF2B5EF4-FFF2-40B4-BE49-F238E27FC236}">
                <a16:creationId xmlns:a16="http://schemas.microsoft.com/office/drawing/2014/main" xmlns="" id="{5DFEB013-6386-46D8-9BA4-FF2E2090B211}"/>
              </a:ext>
            </a:extLst>
          </p:cNvPr>
          <p:cNvSpPr txBox="1">
            <a:spLocks/>
          </p:cNvSpPr>
          <p:nvPr/>
        </p:nvSpPr>
        <p:spPr>
          <a:xfrm>
            <a:off x="7539343" y="5044502"/>
            <a:ext cx="3611091" cy="107782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algn="r"/>
            <a:endParaRPr lang="fr-CH" sz="1600" b="0" i="1" dirty="0"/>
          </a:p>
          <a:p>
            <a:pPr algn="r"/>
            <a:r>
              <a:rPr lang="fr-CH" sz="1600" dirty="0"/>
              <a:t>Clôture finale : 29/03/2022</a:t>
            </a:r>
          </a:p>
        </p:txBody>
      </p:sp>
      <p:sp>
        <p:nvSpPr>
          <p:cNvPr id="15" name="Text Placeholder 6">
            <a:extLst>
              <a:ext uri="{FF2B5EF4-FFF2-40B4-BE49-F238E27FC236}">
                <a16:creationId xmlns:a16="http://schemas.microsoft.com/office/drawing/2014/main" xmlns="" id="{7321A41F-131A-4F1C-925A-6406805A09BE}"/>
              </a:ext>
            </a:extLst>
          </p:cNvPr>
          <p:cNvSpPr txBox="1">
            <a:spLocks/>
          </p:cNvSpPr>
          <p:nvPr/>
        </p:nvSpPr>
        <p:spPr>
          <a:xfrm>
            <a:off x="1546194" y="5573665"/>
            <a:ext cx="2591469"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b="0" i="1" u="sng" dirty="0">
                <a:solidFill>
                  <a:srgbClr val="0000A4"/>
                </a:solidFill>
                <a:hlinkClick r:id="rId2"/>
              </a:rPr>
              <a:t>Pour plus d’informations </a:t>
            </a:r>
            <a:endParaRPr lang="fr-CH" b="0" i="1" u="sng" dirty="0">
              <a:solidFill>
                <a:srgbClr val="0000A4"/>
              </a:solidFill>
            </a:endParaRPr>
          </a:p>
        </p:txBody>
      </p:sp>
      <p:sp>
        <p:nvSpPr>
          <p:cNvPr id="17" name="Rectangle 10">
            <a:extLst>
              <a:ext uri="{FF2B5EF4-FFF2-40B4-BE49-F238E27FC236}">
                <a16:creationId xmlns:a16="http://schemas.microsoft.com/office/drawing/2014/main" xmlns="" id="{FE4AD1F8-C6A4-43AC-89B6-A0CAC54D53F3}"/>
              </a:ext>
            </a:extLst>
          </p:cNvPr>
          <p:cNvSpPr/>
          <p:nvPr/>
        </p:nvSpPr>
        <p:spPr>
          <a:xfrm rot="2263992">
            <a:off x="8162790" y="880997"/>
            <a:ext cx="4730735" cy="674896"/>
          </a:xfrm>
          <a:custGeom>
            <a:avLst/>
            <a:gdLst>
              <a:gd name="connsiteX0" fmla="*/ 0 w 3768966"/>
              <a:gd name="connsiteY0" fmla="*/ 0 h 600501"/>
              <a:gd name="connsiteX1" fmla="*/ 3768966 w 3768966"/>
              <a:gd name="connsiteY1" fmla="*/ 0 h 600501"/>
              <a:gd name="connsiteX2" fmla="*/ 3768966 w 3768966"/>
              <a:gd name="connsiteY2" fmla="*/ 600501 h 600501"/>
              <a:gd name="connsiteX3" fmla="*/ 0 w 3768966"/>
              <a:gd name="connsiteY3" fmla="*/ 600501 h 600501"/>
              <a:gd name="connsiteX4" fmla="*/ 0 w 3768966"/>
              <a:gd name="connsiteY4" fmla="*/ 0 h 600501"/>
              <a:gd name="connsiteX0" fmla="*/ 554042 w 4323008"/>
              <a:gd name="connsiteY0" fmla="*/ 0 h 600501"/>
              <a:gd name="connsiteX1" fmla="*/ 4323008 w 4323008"/>
              <a:gd name="connsiteY1" fmla="*/ 0 h 600501"/>
              <a:gd name="connsiteX2" fmla="*/ 4323008 w 4323008"/>
              <a:gd name="connsiteY2" fmla="*/ 600501 h 600501"/>
              <a:gd name="connsiteX3" fmla="*/ 0 w 4323008"/>
              <a:gd name="connsiteY3" fmla="*/ 452892 h 600501"/>
              <a:gd name="connsiteX4" fmla="*/ 554042 w 4323008"/>
              <a:gd name="connsiteY4" fmla="*/ 0 h 600501"/>
              <a:gd name="connsiteX0" fmla="*/ 554042 w 4636859"/>
              <a:gd name="connsiteY0" fmla="*/ 0 h 723452"/>
              <a:gd name="connsiteX1" fmla="*/ 4323008 w 4636859"/>
              <a:gd name="connsiteY1" fmla="*/ 0 h 723452"/>
              <a:gd name="connsiteX2" fmla="*/ 4636859 w 4636859"/>
              <a:gd name="connsiteY2" fmla="*/ 723452 h 723452"/>
              <a:gd name="connsiteX3" fmla="*/ 0 w 4636859"/>
              <a:gd name="connsiteY3" fmla="*/ 452892 h 723452"/>
              <a:gd name="connsiteX4" fmla="*/ 554042 w 4636859"/>
              <a:gd name="connsiteY4" fmla="*/ 0 h 723452"/>
              <a:gd name="connsiteX0" fmla="*/ 554042 w 4636859"/>
              <a:gd name="connsiteY0" fmla="*/ 21921 h 745373"/>
              <a:gd name="connsiteX1" fmla="*/ 4101923 w 4636859"/>
              <a:gd name="connsiteY1" fmla="*/ 0 h 745373"/>
              <a:gd name="connsiteX2" fmla="*/ 4636859 w 4636859"/>
              <a:gd name="connsiteY2" fmla="*/ 745373 h 745373"/>
              <a:gd name="connsiteX3" fmla="*/ 0 w 4636859"/>
              <a:gd name="connsiteY3" fmla="*/ 474813 h 745373"/>
              <a:gd name="connsiteX4" fmla="*/ 554042 w 4636859"/>
              <a:gd name="connsiteY4" fmla="*/ 21921 h 745373"/>
              <a:gd name="connsiteX0" fmla="*/ 686436 w 4769253"/>
              <a:gd name="connsiteY0" fmla="*/ 21921 h 745373"/>
              <a:gd name="connsiteX1" fmla="*/ 4234317 w 4769253"/>
              <a:gd name="connsiteY1" fmla="*/ 0 h 745373"/>
              <a:gd name="connsiteX2" fmla="*/ 4769253 w 4769253"/>
              <a:gd name="connsiteY2" fmla="*/ 745373 h 745373"/>
              <a:gd name="connsiteX3" fmla="*/ 0 w 4769253"/>
              <a:gd name="connsiteY3" fmla="*/ 661088 h 745373"/>
              <a:gd name="connsiteX4" fmla="*/ 686436 w 4769253"/>
              <a:gd name="connsiteY4" fmla="*/ 21921 h 745373"/>
              <a:gd name="connsiteX0" fmla="*/ 686436 w 4769253"/>
              <a:gd name="connsiteY0" fmla="*/ 31819 h 755271"/>
              <a:gd name="connsiteX1" fmla="*/ 4246238 w 4769253"/>
              <a:gd name="connsiteY1" fmla="*/ 0 h 755271"/>
              <a:gd name="connsiteX2" fmla="*/ 4769253 w 4769253"/>
              <a:gd name="connsiteY2" fmla="*/ 755271 h 755271"/>
              <a:gd name="connsiteX3" fmla="*/ 0 w 4769253"/>
              <a:gd name="connsiteY3" fmla="*/ 670986 h 755271"/>
              <a:gd name="connsiteX4" fmla="*/ 686436 w 4769253"/>
              <a:gd name="connsiteY4" fmla="*/ 31819 h 755271"/>
              <a:gd name="connsiteX0" fmla="*/ 695230 w 4778047"/>
              <a:gd name="connsiteY0" fmla="*/ 31819 h 755271"/>
              <a:gd name="connsiteX1" fmla="*/ 4255032 w 4778047"/>
              <a:gd name="connsiteY1" fmla="*/ 0 h 755271"/>
              <a:gd name="connsiteX2" fmla="*/ 4778047 w 4778047"/>
              <a:gd name="connsiteY2" fmla="*/ 755271 h 755271"/>
              <a:gd name="connsiteX3" fmla="*/ 0 w 4778047"/>
              <a:gd name="connsiteY3" fmla="*/ 669590 h 755271"/>
              <a:gd name="connsiteX4" fmla="*/ 695230 w 4778047"/>
              <a:gd name="connsiteY4" fmla="*/ 31819 h 755271"/>
              <a:gd name="connsiteX0" fmla="*/ 724123 w 4778047"/>
              <a:gd name="connsiteY0" fmla="*/ 51323 h 755271"/>
              <a:gd name="connsiteX1" fmla="*/ 4255032 w 4778047"/>
              <a:gd name="connsiteY1" fmla="*/ 0 h 755271"/>
              <a:gd name="connsiteX2" fmla="*/ 4778047 w 4778047"/>
              <a:gd name="connsiteY2" fmla="*/ 755271 h 755271"/>
              <a:gd name="connsiteX3" fmla="*/ 0 w 4778047"/>
              <a:gd name="connsiteY3" fmla="*/ 669590 h 755271"/>
              <a:gd name="connsiteX4" fmla="*/ 724123 w 4778047"/>
              <a:gd name="connsiteY4" fmla="*/ 51323 h 755271"/>
              <a:gd name="connsiteX0" fmla="*/ 724123 w 4778047"/>
              <a:gd name="connsiteY0" fmla="*/ 51323 h 755271"/>
              <a:gd name="connsiteX1" fmla="*/ 4255032 w 4778047"/>
              <a:gd name="connsiteY1" fmla="*/ 0 h 755271"/>
              <a:gd name="connsiteX2" fmla="*/ 4778047 w 4778047"/>
              <a:gd name="connsiteY2" fmla="*/ 755271 h 755271"/>
              <a:gd name="connsiteX3" fmla="*/ 0 w 4778047"/>
              <a:gd name="connsiteY3" fmla="*/ 669591 h 755271"/>
              <a:gd name="connsiteX4" fmla="*/ 724123 w 4778047"/>
              <a:gd name="connsiteY4" fmla="*/ 51323 h 755271"/>
              <a:gd name="connsiteX0" fmla="*/ 724123 w 4778047"/>
              <a:gd name="connsiteY0" fmla="*/ 51323 h 755271"/>
              <a:gd name="connsiteX1" fmla="*/ 4255032 w 4778047"/>
              <a:gd name="connsiteY1" fmla="*/ 0 h 755271"/>
              <a:gd name="connsiteX2" fmla="*/ 4778047 w 4778047"/>
              <a:gd name="connsiteY2" fmla="*/ 755271 h 755271"/>
              <a:gd name="connsiteX3" fmla="*/ 0 w 4778047"/>
              <a:gd name="connsiteY3" fmla="*/ 669591 h 755271"/>
              <a:gd name="connsiteX4" fmla="*/ 724123 w 4778047"/>
              <a:gd name="connsiteY4" fmla="*/ 51323 h 755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8047" h="755271">
                <a:moveTo>
                  <a:pt x="724123" y="51323"/>
                </a:moveTo>
                <a:lnTo>
                  <a:pt x="4255032" y="0"/>
                </a:lnTo>
                <a:lnTo>
                  <a:pt x="4778047" y="755271"/>
                </a:lnTo>
                <a:lnTo>
                  <a:pt x="0" y="669591"/>
                </a:lnTo>
                <a:lnTo>
                  <a:pt x="724123" y="51323"/>
                </a:lnTo>
                <a:close/>
              </a:path>
            </a:pathLst>
          </a:custGeom>
          <a:solidFill>
            <a:srgbClr val="C0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b="1" dirty="0"/>
              <a:t>NOUVEAU</a:t>
            </a:r>
          </a:p>
        </p:txBody>
      </p:sp>
      <p:sp>
        <p:nvSpPr>
          <p:cNvPr id="18" name="Text Placeholder 6">
            <a:extLst>
              <a:ext uri="{FF2B5EF4-FFF2-40B4-BE49-F238E27FC236}">
                <a16:creationId xmlns:a16="http://schemas.microsoft.com/office/drawing/2014/main" xmlns="" id="{EFFB8F92-835E-754B-9244-9168CD1B76FF}"/>
              </a:ext>
            </a:extLst>
          </p:cNvPr>
          <p:cNvSpPr>
            <a:spLocks noGrp="1"/>
          </p:cNvSpPr>
          <p:nvPr>
            <p:ph type="body" sz="quarter" idx="14"/>
          </p:nvPr>
        </p:nvSpPr>
        <p:spPr>
          <a:xfrm>
            <a:off x="539750" y="941388"/>
            <a:ext cx="6821488" cy="333375"/>
          </a:xfrm>
        </p:spPr>
        <p:txBody>
          <a:bodyPr/>
          <a:lstStyle/>
          <a:p>
            <a:r>
              <a:rPr lang="fr-CH" sz="2000" dirty="0"/>
              <a:t>  9 AAP, 1 AMI et 2 aides en cours</a:t>
            </a:r>
          </a:p>
        </p:txBody>
      </p:sp>
    </p:spTree>
    <p:extLst>
      <p:ext uri="{BB962C8B-B14F-4D97-AF65-F5344CB8AC3E}">
        <p14:creationId xmlns:p14="http://schemas.microsoft.com/office/powerpoint/2010/main" val="7192900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xmlns="" id="{A0259B17-C810-44E7-A83F-3396C28C36A7}"/>
              </a:ext>
            </a:extLst>
          </p:cNvPr>
          <p:cNvSpPr>
            <a:spLocks noGrp="1"/>
          </p:cNvSpPr>
          <p:nvPr>
            <p:ph type="ftr" sz="quarter" idx="11"/>
          </p:nvPr>
        </p:nvSpPr>
        <p:spPr/>
        <p:txBody>
          <a:bodyPr/>
          <a:lstStyle/>
          <a:p>
            <a:r>
              <a:rPr lang="fr-FR"/>
              <a:t>Secrétariat général pour l'investissement - Présentation</a:t>
            </a:r>
          </a:p>
        </p:txBody>
      </p:sp>
      <p:sp>
        <p:nvSpPr>
          <p:cNvPr id="4" name="Espace réservé du numéro de diapositive 3">
            <a:extLst>
              <a:ext uri="{FF2B5EF4-FFF2-40B4-BE49-F238E27FC236}">
                <a16:creationId xmlns:a16="http://schemas.microsoft.com/office/drawing/2014/main" xmlns="" id="{DDBE8177-D064-4E11-9B2B-BC06D656A156}"/>
              </a:ext>
            </a:extLst>
          </p:cNvPr>
          <p:cNvSpPr>
            <a:spLocks noGrp="1"/>
          </p:cNvSpPr>
          <p:nvPr>
            <p:ph type="sldNum" sz="quarter" idx="12"/>
          </p:nvPr>
        </p:nvSpPr>
        <p:spPr/>
        <p:txBody>
          <a:bodyPr/>
          <a:lstStyle/>
          <a:p>
            <a:fld id="{6C02D038-4989-45BB-AD16-38E0E231338A}" type="slidenum">
              <a:rPr lang="fr-FR" smtClean="0"/>
              <a:t>35</a:t>
            </a:fld>
            <a:endParaRPr lang="fr-FR"/>
          </a:p>
        </p:txBody>
      </p:sp>
      <p:sp>
        <p:nvSpPr>
          <p:cNvPr id="10" name="Text Placeholder 6">
            <a:extLst>
              <a:ext uri="{FF2B5EF4-FFF2-40B4-BE49-F238E27FC236}">
                <a16:creationId xmlns:a16="http://schemas.microsoft.com/office/drawing/2014/main" xmlns="" id="{AACC26BB-539D-4FA9-9468-C1DD541E50FA}"/>
              </a:ext>
            </a:extLst>
          </p:cNvPr>
          <p:cNvSpPr txBox="1">
            <a:spLocks/>
          </p:cNvSpPr>
          <p:nvPr/>
        </p:nvSpPr>
        <p:spPr>
          <a:xfrm>
            <a:off x="806401" y="2252701"/>
            <a:ext cx="7180586" cy="38484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buFont typeface="Wingdings" panose="05000000000000000000" pitchFamily="2" charset="2"/>
              <a:buChar char="ü"/>
            </a:pPr>
            <a:endParaRPr lang="fr-CH" dirty="0"/>
          </a:p>
        </p:txBody>
      </p:sp>
      <p:sp>
        <p:nvSpPr>
          <p:cNvPr id="9" name="Text Placeholder 6">
            <a:extLst>
              <a:ext uri="{FF2B5EF4-FFF2-40B4-BE49-F238E27FC236}">
                <a16:creationId xmlns:a16="http://schemas.microsoft.com/office/drawing/2014/main" xmlns="" id="{67EE7BA6-BC93-46BA-B2FC-ECE18B96A0C7}"/>
              </a:ext>
            </a:extLst>
          </p:cNvPr>
          <p:cNvSpPr txBox="1">
            <a:spLocks/>
          </p:cNvSpPr>
          <p:nvPr/>
        </p:nvSpPr>
        <p:spPr>
          <a:xfrm>
            <a:off x="1178521" y="2385387"/>
            <a:ext cx="7802583" cy="268539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buFont typeface="Wingdings" panose="05000000000000000000" pitchFamily="2" charset="2"/>
              <a:buChar char="ü"/>
            </a:pPr>
            <a:r>
              <a:rPr lang="fr-FR" sz="1600" dirty="0">
                <a:solidFill>
                  <a:schemeClr val="tx1"/>
                </a:solidFill>
              </a:rPr>
              <a:t>Objectif : </a:t>
            </a:r>
            <a:r>
              <a:rPr lang="fr-FR" sz="1600" b="0" dirty="0">
                <a:solidFill>
                  <a:schemeClr val="tx1"/>
                </a:solidFill>
              </a:rPr>
              <a:t>développer des entreprises industrielles et de services sur les marchés porteurs, créateurs de valeur et de compétitivité pour notre économie et contribuant aux transitions énergétiques, écologique et numérique.</a:t>
            </a:r>
          </a:p>
          <a:p>
            <a:pPr marL="285750" indent="-285750" algn="just">
              <a:buFont typeface="Wingdings" panose="05000000000000000000" pitchFamily="2" charset="2"/>
              <a:buChar char="ü"/>
            </a:pPr>
            <a:r>
              <a:rPr lang="fr-FR" sz="1600" dirty="0">
                <a:solidFill>
                  <a:schemeClr val="tx1"/>
                </a:solidFill>
              </a:rPr>
              <a:t>Porteurs de projets : </a:t>
            </a:r>
            <a:r>
              <a:rPr lang="fr-FR" sz="1600" b="0" dirty="0">
                <a:solidFill>
                  <a:schemeClr val="tx1"/>
                </a:solidFill>
              </a:rPr>
              <a:t>entreprise unique, quelle que soit sa taille ou consortium qui rassemble des partenaires industriels et des partenaires de recherche. </a:t>
            </a:r>
          </a:p>
          <a:p>
            <a:pPr marL="285750" indent="-285750" algn="just">
              <a:buFont typeface="Wingdings" panose="05000000000000000000" pitchFamily="2" charset="2"/>
              <a:buChar char="ü"/>
            </a:pPr>
            <a:r>
              <a:rPr lang="fr-FR" sz="1600" dirty="0">
                <a:solidFill>
                  <a:schemeClr val="tx1"/>
                </a:solidFill>
              </a:rPr>
              <a:t>Opérateur : </a:t>
            </a:r>
            <a:r>
              <a:rPr lang="fr-FR" sz="1600" b="0" dirty="0">
                <a:solidFill>
                  <a:schemeClr val="tx1"/>
                </a:solidFill>
              </a:rPr>
              <a:t>Bpifrance</a:t>
            </a:r>
            <a:endParaRPr lang="fr-CH" sz="1600" b="0" dirty="0">
              <a:solidFill>
                <a:schemeClr val="tx1"/>
              </a:solidFill>
            </a:endParaRPr>
          </a:p>
        </p:txBody>
      </p:sp>
      <p:sp>
        <p:nvSpPr>
          <p:cNvPr id="12" name="Text Placeholder 6">
            <a:extLst>
              <a:ext uri="{FF2B5EF4-FFF2-40B4-BE49-F238E27FC236}">
                <a16:creationId xmlns:a16="http://schemas.microsoft.com/office/drawing/2014/main" xmlns="" id="{9A801C67-27D2-41CA-9BA7-03C5B8095DAF}"/>
              </a:ext>
            </a:extLst>
          </p:cNvPr>
          <p:cNvSpPr txBox="1">
            <a:spLocks/>
          </p:cNvSpPr>
          <p:nvPr/>
        </p:nvSpPr>
        <p:spPr>
          <a:xfrm>
            <a:off x="806400" y="5218147"/>
            <a:ext cx="10521007"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600" dirty="0"/>
              <a:t>Clôture le 03/05/2022</a:t>
            </a:r>
          </a:p>
        </p:txBody>
      </p:sp>
      <p:sp>
        <p:nvSpPr>
          <p:cNvPr id="14" name="Titre 1">
            <a:extLst>
              <a:ext uri="{FF2B5EF4-FFF2-40B4-BE49-F238E27FC236}">
                <a16:creationId xmlns:a16="http://schemas.microsoft.com/office/drawing/2014/main" xmlns="" id="{11129E52-6191-4ACD-A15A-C1CB3E3E5C35}"/>
              </a:ext>
            </a:extLst>
          </p:cNvPr>
          <p:cNvSpPr>
            <a:spLocks noGrp="1"/>
          </p:cNvSpPr>
          <p:nvPr>
            <p:ph type="title"/>
          </p:nvPr>
        </p:nvSpPr>
        <p:spPr>
          <a:xfrm>
            <a:off x="539999" y="540001"/>
            <a:ext cx="9494507" cy="802978"/>
          </a:xfrm>
        </p:spPr>
        <p:txBody>
          <a:bodyPr/>
          <a:lstStyle/>
          <a:p>
            <a:r>
              <a:rPr lang="fr-FR" dirty="0"/>
              <a:t>Innovation des entreprises, industries et services</a:t>
            </a:r>
          </a:p>
        </p:txBody>
      </p:sp>
      <p:sp>
        <p:nvSpPr>
          <p:cNvPr id="16" name="Text Placeholder 6">
            <a:extLst>
              <a:ext uri="{FF2B5EF4-FFF2-40B4-BE49-F238E27FC236}">
                <a16:creationId xmlns:a16="http://schemas.microsoft.com/office/drawing/2014/main" xmlns="" id="{51F3B12B-3DEA-4914-B3C2-72D93D275262}"/>
              </a:ext>
            </a:extLst>
          </p:cNvPr>
          <p:cNvSpPr txBox="1">
            <a:spLocks/>
          </p:cNvSpPr>
          <p:nvPr/>
        </p:nvSpPr>
        <p:spPr>
          <a:xfrm>
            <a:off x="806400" y="1378800"/>
            <a:ext cx="10764000" cy="428400"/>
          </a:xfrm>
          <a:prstGeom prst="rect">
            <a:avLst/>
          </a:prstGeom>
          <a:solidFill>
            <a:srgbClr val="8A9BD2"/>
          </a:solidFill>
        </p:spPr>
        <p:txBody>
          <a:bodyPr vert="horz" lIns="180000" tIns="0" rIns="0" bIns="0" rtlCol="0" anchor="ctr">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750" dirty="0">
                <a:solidFill>
                  <a:schemeClr val="bg1"/>
                </a:solidFill>
              </a:rPr>
              <a:t>AAP «i-Démo»</a:t>
            </a:r>
          </a:p>
        </p:txBody>
      </p:sp>
      <p:sp>
        <p:nvSpPr>
          <p:cNvPr id="11" name="Rectangle 10">
            <a:extLst>
              <a:ext uri="{FF2B5EF4-FFF2-40B4-BE49-F238E27FC236}">
                <a16:creationId xmlns:a16="http://schemas.microsoft.com/office/drawing/2014/main" xmlns="" id="{3C77232D-00B7-45C4-9F9E-380D37BDDE0B}"/>
              </a:ext>
            </a:extLst>
          </p:cNvPr>
          <p:cNvSpPr/>
          <p:nvPr/>
        </p:nvSpPr>
        <p:spPr>
          <a:xfrm>
            <a:off x="806400" y="1807200"/>
            <a:ext cx="10764000" cy="398538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8" name="Text Placeholder 6">
            <a:extLst>
              <a:ext uri="{FF2B5EF4-FFF2-40B4-BE49-F238E27FC236}">
                <a16:creationId xmlns:a16="http://schemas.microsoft.com/office/drawing/2014/main" xmlns="" id="{6C5C9361-39AD-44D9-892A-2057195533C2}"/>
              </a:ext>
            </a:extLst>
          </p:cNvPr>
          <p:cNvSpPr txBox="1">
            <a:spLocks/>
          </p:cNvSpPr>
          <p:nvPr/>
        </p:nvSpPr>
        <p:spPr>
          <a:xfrm>
            <a:off x="1270800" y="1972800"/>
            <a:ext cx="9611964" cy="268539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spcAft>
                <a:spcPts val="1700"/>
              </a:spcAft>
              <a:buFont typeface="Wingdings" panose="05000000000000000000" pitchFamily="2" charset="2"/>
              <a:buChar char="ü"/>
            </a:pPr>
            <a:r>
              <a:rPr lang="fr-FR" sz="1600" dirty="0">
                <a:solidFill>
                  <a:schemeClr val="tx1"/>
                </a:solidFill>
              </a:rPr>
              <a:t>Objectif : </a:t>
            </a:r>
            <a:r>
              <a:rPr lang="fr-FR" sz="1600" b="0" dirty="0">
                <a:solidFill>
                  <a:schemeClr val="tx1"/>
                </a:solidFill>
              </a:rPr>
              <a:t>développement d’entreprises industrielles et de services sur les marchés porteurs, créateurs de valeur et de compétitivité pour notre économie et contribuant aux transitions énergétiques, écologique et numérique.</a:t>
            </a:r>
          </a:p>
          <a:p>
            <a:pPr marL="285750" indent="-285750" algn="just">
              <a:spcAft>
                <a:spcPts val="1700"/>
              </a:spcAft>
              <a:buFont typeface="Wingdings" panose="05000000000000000000" pitchFamily="2" charset="2"/>
              <a:buChar char="ü"/>
            </a:pPr>
            <a:r>
              <a:rPr lang="fr-FR" sz="1600" dirty="0">
                <a:solidFill>
                  <a:schemeClr val="tx1"/>
                </a:solidFill>
              </a:rPr>
              <a:t>Projets attendus : </a:t>
            </a:r>
            <a:r>
              <a:rPr lang="fr-FR" sz="1600" b="0" dirty="0">
                <a:solidFill>
                  <a:srgbClr val="0000A4"/>
                </a:solidFill>
              </a:rPr>
              <a:t>i)</a:t>
            </a:r>
            <a:r>
              <a:rPr lang="fr-FR" sz="1600" b="0" dirty="0">
                <a:solidFill>
                  <a:schemeClr val="tx1"/>
                </a:solidFill>
              </a:rPr>
              <a:t> </a:t>
            </a:r>
            <a:r>
              <a:rPr lang="fr-FR" sz="1600" b="0" dirty="0">
                <a:solidFill>
                  <a:srgbClr val="0000A4"/>
                </a:solidFill>
              </a:rPr>
              <a:t>produits</a:t>
            </a:r>
            <a:r>
              <a:rPr lang="fr-FR" sz="1600" b="0" dirty="0">
                <a:solidFill>
                  <a:schemeClr val="tx1"/>
                </a:solidFill>
              </a:rPr>
              <a:t> ou </a:t>
            </a:r>
            <a:r>
              <a:rPr lang="fr-FR" sz="1600" b="0" dirty="0">
                <a:solidFill>
                  <a:srgbClr val="0000A4"/>
                </a:solidFill>
              </a:rPr>
              <a:t>services</a:t>
            </a:r>
            <a:r>
              <a:rPr lang="fr-FR" sz="1600" b="0" dirty="0">
                <a:solidFill>
                  <a:schemeClr val="tx1"/>
                </a:solidFill>
              </a:rPr>
              <a:t> très innovants à haute valeur ajoutée. </a:t>
            </a:r>
            <a:br>
              <a:rPr lang="fr-FR" sz="1600" b="0" dirty="0">
                <a:solidFill>
                  <a:schemeClr val="tx1"/>
                </a:solidFill>
              </a:rPr>
            </a:br>
            <a:r>
              <a:rPr lang="fr-FR" sz="1600" b="0" dirty="0">
                <a:solidFill>
                  <a:srgbClr val="0000A4"/>
                </a:solidFill>
              </a:rPr>
              <a:t>ii)</a:t>
            </a:r>
            <a:r>
              <a:rPr lang="fr-FR" sz="1600" b="0" dirty="0">
                <a:solidFill>
                  <a:schemeClr val="tx1"/>
                </a:solidFill>
              </a:rPr>
              <a:t> </a:t>
            </a:r>
            <a:r>
              <a:rPr lang="fr-FR" sz="1600" b="0" dirty="0">
                <a:solidFill>
                  <a:srgbClr val="0000A4"/>
                </a:solidFill>
              </a:rPr>
              <a:t>démonstrateurs</a:t>
            </a:r>
            <a:r>
              <a:rPr lang="fr-FR" sz="1600" b="0" dirty="0">
                <a:solidFill>
                  <a:schemeClr val="tx1"/>
                </a:solidFill>
              </a:rPr>
              <a:t> à l’échelle industrielle ou préindustrielle d’innovations à un stade de développement avancé (prototype en environnement représentatif, lignes pilotes…). </a:t>
            </a:r>
            <a:endParaRPr lang="fr-FR" sz="1600" dirty="0">
              <a:solidFill>
                <a:schemeClr val="tx1"/>
              </a:solidFill>
            </a:endParaRPr>
          </a:p>
          <a:p>
            <a:pPr marL="285750" indent="-285750" algn="just">
              <a:spcAft>
                <a:spcPts val="1700"/>
              </a:spcAft>
              <a:buFont typeface="Wingdings" panose="05000000000000000000" pitchFamily="2" charset="2"/>
              <a:buChar char="ü"/>
            </a:pPr>
            <a:r>
              <a:rPr lang="fr-FR" sz="1600" dirty="0">
                <a:solidFill>
                  <a:schemeClr val="tx1"/>
                </a:solidFill>
              </a:rPr>
              <a:t>Porteurs de projets : </a:t>
            </a:r>
            <a:r>
              <a:rPr lang="fr-FR" sz="1600" b="0" dirty="0">
                <a:solidFill>
                  <a:schemeClr val="tx1"/>
                </a:solidFill>
              </a:rPr>
              <a:t>entreprise unique, quelle que soit sa taille OU consortium identifiant une entreprise « cheffe de file » qui rassemble des partenaires industriels et des partenaires de recherche.</a:t>
            </a:r>
          </a:p>
          <a:p>
            <a:pPr marL="285750" indent="-285750" algn="just">
              <a:spcAft>
                <a:spcPts val="1700"/>
              </a:spcAft>
              <a:buFont typeface="Wingdings" panose="05000000000000000000" pitchFamily="2" charset="2"/>
              <a:buChar char="ü"/>
            </a:pPr>
            <a:r>
              <a:rPr lang="fr-FR" sz="1600" dirty="0">
                <a:solidFill>
                  <a:schemeClr val="tx1"/>
                </a:solidFill>
              </a:rPr>
              <a:t>Opérateur : </a:t>
            </a:r>
            <a:r>
              <a:rPr lang="fr-FR" sz="1600" b="0" dirty="0">
                <a:solidFill>
                  <a:schemeClr val="tx1"/>
                </a:solidFill>
              </a:rPr>
              <a:t>Bpifrance</a:t>
            </a:r>
            <a:endParaRPr lang="fr-CH" sz="1600" b="0" dirty="0">
              <a:solidFill>
                <a:schemeClr val="tx1"/>
              </a:solidFill>
            </a:endParaRPr>
          </a:p>
        </p:txBody>
      </p:sp>
      <p:sp>
        <p:nvSpPr>
          <p:cNvPr id="19" name="Text Placeholder 6">
            <a:extLst>
              <a:ext uri="{FF2B5EF4-FFF2-40B4-BE49-F238E27FC236}">
                <a16:creationId xmlns:a16="http://schemas.microsoft.com/office/drawing/2014/main" xmlns="" id="{457E3DC2-B5A4-4592-BF1B-76FF76D57A5A}"/>
              </a:ext>
            </a:extLst>
          </p:cNvPr>
          <p:cNvSpPr txBox="1">
            <a:spLocks/>
          </p:cNvSpPr>
          <p:nvPr/>
        </p:nvSpPr>
        <p:spPr>
          <a:xfrm>
            <a:off x="7940625" y="5325807"/>
            <a:ext cx="2361534"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600" dirty="0"/>
              <a:t>Clôture le 03/05/2022</a:t>
            </a:r>
          </a:p>
        </p:txBody>
      </p:sp>
      <p:sp>
        <p:nvSpPr>
          <p:cNvPr id="13" name="Text Placeholder 6">
            <a:extLst>
              <a:ext uri="{FF2B5EF4-FFF2-40B4-BE49-F238E27FC236}">
                <a16:creationId xmlns:a16="http://schemas.microsoft.com/office/drawing/2014/main" xmlns="" id="{047BFFEF-41A6-44BB-ACE8-7D943B079589}"/>
              </a:ext>
            </a:extLst>
          </p:cNvPr>
          <p:cNvSpPr txBox="1">
            <a:spLocks/>
          </p:cNvSpPr>
          <p:nvPr/>
        </p:nvSpPr>
        <p:spPr>
          <a:xfrm>
            <a:off x="1454932" y="5324274"/>
            <a:ext cx="2871646"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b="0" i="1" u="sng" dirty="0">
                <a:solidFill>
                  <a:srgbClr val="0000A4"/>
                </a:solidFill>
                <a:hlinkClick r:id="rId2"/>
              </a:rPr>
              <a:t>Pour plus d’informations </a:t>
            </a:r>
            <a:endParaRPr lang="fr-CH" b="0" i="1" u="sng" dirty="0">
              <a:solidFill>
                <a:srgbClr val="0000A4"/>
              </a:solidFill>
            </a:endParaRPr>
          </a:p>
        </p:txBody>
      </p:sp>
      <p:sp>
        <p:nvSpPr>
          <p:cNvPr id="15" name="Text Placeholder 6">
            <a:extLst>
              <a:ext uri="{FF2B5EF4-FFF2-40B4-BE49-F238E27FC236}">
                <a16:creationId xmlns:a16="http://schemas.microsoft.com/office/drawing/2014/main" xmlns="" id="{52263E15-A6E4-AA46-B5C1-E3F7C7B3CE3F}"/>
              </a:ext>
            </a:extLst>
          </p:cNvPr>
          <p:cNvSpPr>
            <a:spLocks noGrp="1"/>
          </p:cNvSpPr>
          <p:nvPr>
            <p:ph type="body" sz="quarter" idx="14"/>
          </p:nvPr>
        </p:nvSpPr>
        <p:spPr>
          <a:xfrm>
            <a:off x="538163" y="941388"/>
            <a:ext cx="6821487" cy="333375"/>
          </a:xfrm>
        </p:spPr>
        <p:txBody>
          <a:bodyPr/>
          <a:lstStyle/>
          <a:p>
            <a:r>
              <a:rPr lang="fr-CH" sz="2000" dirty="0"/>
              <a:t>  9 AAP, 1 AMI et 2 aides en cours</a:t>
            </a:r>
          </a:p>
        </p:txBody>
      </p:sp>
    </p:spTree>
    <p:extLst>
      <p:ext uri="{BB962C8B-B14F-4D97-AF65-F5344CB8AC3E}">
        <p14:creationId xmlns:p14="http://schemas.microsoft.com/office/powerpoint/2010/main" val="4568536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xmlns="" id="{A0259B17-C810-44E7-A83F-3396C28C36A7}"/>
              </a:ext>
            </a:extLst>
          </p:cNvPr>
          <p:cNvSpPr>
            <a:spLocks noGrp="1"/>
          </p:cNvSpPr>
          <p:nvPr>
            <p:ph type="ftr" sz="quarter" idx="11"/>
          </p:nvPr>
        </p:nvSpPr>
        <p:spPr/>
        <p:txBody>
          <a:bodyPr/>
          <a:lstStyle/>
          <a:p>
            <a:r>
              <a:rPr lang="fr-FR"/>
              <a:t>Secrétariat général pour l'investissement - Présentation</a:t>
            </a:r>
          </a:p>
        </p:txBody>
      </p:sp>
      <p:sp>
        <p:nvSpPr>
          <p:cNvPr id="4" name="Espace réservé du numéro de diapositive 3">
            <a:extLst>
              <a:ext uri="{FF2B5EF4-FFF2-40B4-BE49-F238E27FC236}">
                <a16:creationId xmlns:a16="http://schemas.microsoft.com/office/drawing/2014/main" xmlns="" id="{DDBE8177-D064-4E11-9B2B-BC06D656A156}"/>
              </a:ext>
            </a:extLst>
          </p:cNvPr>
          <p:cNvSpPr>
            <a:spLocks noGrp="1"/>
          </p:cNvSpPr>
          <p:nvPr>
            <p:ph type="sldNum" sz="quarter" idx="12"/>
          </p:nvPr>
        </p:nvSpPr>
        <p:spPr/>
        <p:txBody>
          <a:bodyPr/>
          <a:lstStyle/>
          <a:p>
            <a:fld id="{6C02D038-4989-45BB-AD16-38E0E231338A}" type="slidenum">
              <a:rPr lang="fr-FR" smtClean="0"/>
              <a:t>36</a:t>
            </a:fld>
            <a:endParaRPr lang="fr-FR"/>
          </a:p>
        </p:txBody>
      </p:sp>
      <p:sp>
        <p:nvSpPr>
          <p:cNvPr id="10" name="Text Placeholder 6">
            <a:extLst>
              <a:ext uri="{FF2B5EF4-FFF2-40B4-BE49-F238E27FC236}">
                <a16:creationId xmlns:a16="http://schemas.microsoft.com/office/drawing/2014/main" xmlns="" id="{AACC26BB-539D-4FA9-9468-C1DD541E50FA}"/>
              </a:ext>
            </a:extLst>
          </p:cNvPr>
          <p:cNvSpPr txBox="1">
            <a:spLocks/>
          </p:cNvSpPr>
          <p:nvPr/>
        </p:nvSpPr>
        <p:spPr>
          <a:xfrm>
            <a:off x="1078799" y="2469599"/>
            <a:ext cx="6480000" cy="38484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buFont typeface="Wingdings" panose="05000000000000000000" pitchFamily="2" charset="2"/>
              <a:buChar char="ü"/>
            </a:pPr>
            <a:endParaRPr lang="fr-CH" dirty="0"/>
          </a:p>
        </p:txBody>
      </p:sp>
      <p:sp>
        <p:nvSpPr>
          <p:cNvPr id="9" name="Text Placeholder 6">
            <a:extLst>
              <a:ext uri="{FF2B5EF4-FFF2-40B4-BE49-F238E27FC236}">
                <a16:creationId xmlns:a16="http://schemas.microsoft.com/office/drawing/2014/main" xmlns="" id="{67EE7BA6-BC93-46BA-B2FC-ECE18B96A0C7}"/>
              </a:ext>
            </a:extLst>
          </p:cNvPr>
          <p:cNvSpPr txBox="1">
            <a:spLocks/>
          </p:cNvSpPr>
          <p:nvPr/>
        </p:nvSpPr>
        <p:spPr>
          <a:xfrm>
            <a:off x="1178521" y="2385387"/>
            <a:ext cx="7802583" cy="268539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buFont typeface="Wingdings" panose="05000000000000000000" pitchFamily="2" charset="2"/>
              <a:buChar char="ü"/>
            </a:pPr>
            <a:r>
              <a:rPr lang="fr-FR" sz="1600" dirty="0">
                <a:solidFill>
                  <a:schemeClr val="tx1"/>
                </a:solidFill>
              </a:rPr>
              <a:t>Objectif : </a:t>
            </a:r>
            <a:r>
              <a:rPr lang="fr-FR" sz="1600" b="0" dirty="0">
                <a:solidFill>
                  <a:schemeClr val="tx1"/>
                </a:solidFill>
              </a:rPr>
              <a:t>développer des entreprises industrielles et de services sur les marchés porteurs, créateurs de valeur et de compétitivité pour notre économie et contribuant aux transitions énergétiques, écologique et numérique.</a:t>
            </a:r>
          </a:p>
          <a:p>
            <a:pPr marL="285750" indent="-285750" algn="just">
              <a:buFont typeface="Wingdings" panose="05000000000000000000" pitchFamily="2" charset="2"/>
              <a:buChar char="ü"/>
            </a:pPr>
            <a:r>
              <a:rPr lang="fr-FR" sz="1600" dirty="0">
                <a:solidFill>
                  <a:schemeClr val="tx1"/>
                </a:solidFill>
              </a:rPr>
              <a:t>Porteurs de projets : </a:t>
            </a:r>
            <a:r>
              <a:rPr lang="fr-FR" sz="1600" b="0" dirty="0">
                <a:solidFill>
                  <a:schemeClr val="tx1"/>
                </a:solidFill>
              </a:rPr>
              <a:t>entreprise unique, quelle que soit sa taille ou consortium qui rassemble des partenaires industriels et des partenaires de recherche. </a:t>
            </a:r>
          </a:p>
          <a:p>
            <a:pPr marL="285750" indent="-285750" algn="just">
              <a:buFont typeface="Wingdings" panose="05000000000000000000" pitchFamily="2" charset="2"/>
              <a:buChar char="ü"/>
            </a:pPr>
            <a:r>
              <a:rPr lang="fr-FR" sz="1600" dirty="0">
                <a:solidFill>
                  <a:schemeClr val="tx1"/>
                </a:solidFill>
              </a:rPr>
              <a:t>Opérateur : </a:t>
            </a:r>
            <a:r>
              <a:rPr lang="fr-FR" sz="1600" b="0" dirty="0">
                <a:solidFill>
                  <a:schemeClr val="tx1"/>
                </a:solidFill>
              </a:rPr>
              <a:t>Bpifrance</a:t>
            </a:r>
            <a:endParaRPr lang="fr-CH" sz="1600" b="0" dirty="0">
              <a:solidFill>
                <a:schemeClr val="tx1"/>
              </a:solidFill>
            </a:endParaRPr>
          </a:p>
        </p:txBody>
      </p:sp>
      <p:sp>
        <p:nvSpPr>
          <p:cNvPr id="12" name="Text Placeholder 6">
            <a:extLst>
              <a:ext uri="{FF2B5EF4-FFF2-40B4-BE49-F238E27FC236}">
                <a16:creationId xmlns:a16="http://schemas.microsoft.com/office/drawing/2014/main" xmlns="" id="{9A801C67-27D2-41CA-9BA7-03C5B8095DAF}"/>
              </a:ext>
            </a:extLst>
          </p:cNvPr>
          <p:cNvSpPr txBox="1">
            <a:spLocks/>
          </p:cNvSpPr>
          <p:nvPr/>
        </p:nvSpPr>
        <p:spPr>
          <a:xfrm>
            <a:off x="806400" y="5218147"/>
            <a:ext cx="10521007"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600" dirty="0"/>
              <a:t>Clôture le 03/05/2022</a:t>
            </a:r>
          </a:p>
        </p:txBody>
      </p:sp>
      <p:sp>
        <p:nvSpPr>
          <p:cNvPr id="14" name="Titre 1">
            <a:extLst>
              <a:ext uri="{FF2B5EF4-FFF2-40B4-BE49-F238E27FC236}">
                <a16:creationId xmlns:a16="http://schemas.microsoft.com/office/drawing/2014/main" xmlns="" id="{11129E52-6191-4ACD-A15A-C1CB3E3E5C35}"/>
              </a:ext>
            </a:extLst>
          </p:cNvPr>
          <p:cNvSpPr>
            <a:spLocks noGrp="1"/>
          </p:cNvSpPr>
          <p:nvPr>
            <p:ph type="title"/>
          </p:nvPr>
        </p:nvSpPr>
        <p:spPr>
          <a:xfrm>
            <a:off x="539999" y="540001"/>
            <a:ext cx="9494507" cy="802978"/>
          </a:xfrm>
        </p:spPr>
        <p:txBody>
          <a:bodyPr/>
          <a:lstStyle/>
          <a:p>
            <a:r>
              <a:rPr lang="fr-FR" dirty="0"/>
              <a:t>Innovation des entreprises, industries et services</a:t>
            </a:r>
          </a:p>
        </p:txBody>
      </p:sp>
      <p:sp>
        <p:nvSpPr>
          <p:cNvPr id="16" name="Text Placeholder 6">
            <a:extLst>
              <a:ext uri="{FF2B5EF4-FFF2-40B4-BE49-F238E27FC236}">
                <a16:creationId xmlns:a16="http://schemas.microsoft.com/office/drawing/2014/main" xmlns="" id="{51F3B12B-3DEA-4914-B3C2-72D93D275262}"/>
              </a:ext>
            </a:extLst>
          </p:cNvPr>
          <p:cNvSpPr txBox="1">
            <a:spLocks/>
          </p:cNvSpPr>
          <p:nvPr/>
        </p:nvSpPr>
        <p:spPr>
          <a:xfrm>
            <a:off x="806400" y="1378800"/>
            <a:ext cx="10764000" cy="428400"/>
          </a:xfrm>
          <a:prstGeom prst="rect">
            <a:avLst/>
          </a:prstGeom>
          <a:solidFill>
            <a:srgbClr val="8A9BD2"/>
          </a:solidFill>
        </p:spPr>
        <p:txBody>
          <a:bodyPr vert="horz" lIns="180000" tIns="0" rIns="0" bIns="0" rtlCol="0" anchor="ctr">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750" dirty="0">
                <a:solidFill>
                  <a:schemeClr val="bg1"/>
                </a:solidFill>
              </a:rPr>
              <a:t>AAP «Solutions et technologies innovantes pour les batteries»</a:t>
            </a:r>
          </a:p>
        </p:txBody>
      </p:sp>
      <p:sp>
        <p:nvSpPr>
          <p:cNvPr id="11" name="Rectangle 10">
            <a:extLst>
              <a:ext uri="{FF2B5EF4-FFF2-40B4-BE49-F238E27FC236}">
                <a16:creationId xmlns:a16="http://schemas.microsoft.com/office/drawing/2014/main" xmlns="" id="{3C77232D-00B7-45C4-9F9E-380D37BDDE0B}"/>
              </a:ext>
            </a:extLst>
          </p:cNvPr>
          <p:cNvSpPr/>
          <p:nvPr/>
        </p:nvSpPr>
        <p:spPr>
          <a:xfrm>
            <a:off x="806400" y="1807200"/>
            <a:ext cx="10764000" cy="398538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8" name="Text Placeholder 6">
            <a:extLst>
              <a:ext uri="{FF2B5EF4-FFF2-40B4-BE49-F238E27FC236}">
                <a16:creationId xmlns:a16="http://schemas.microsoft.com/office/drawing/2014/main" xmlns="" id="{6C5C9361-39AD-44D9-892A-2057195533C2}"/>
              </a:ext>
            </a:extLst>
          </p:cNvPr>
          <p:cNvSpPr txBox="1">
            <a:spLocks/>
          </p:cNvSpPr>
          <p:nvPr/>
        </p:nvSpPr>
        <p:spPr>
          <a:xfrm>
            <a:off x="1270800" y="1972800"/>
            <a:ext cx="9611964" cy="268539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spcAft>
                <a:spcPts val="1700"/>
              </a:spcAft>
              <a:buFont typeface="Wingdings" panose="05000000000000000000" pitchFamily="2" charset="2"/>
              <a:buChar char="ü"/>
            </a:pPr>
            <a:r>
              <a:rPr lang="fr-FR" sz="1600" dirty="0">
                <a:solidFill>
                  <a:schemeClr val="tx1"/>
                </a:solidFill>
              </a:rPr>
              <a:t>Objectif : </a:t>
            </a:r>
            <a:r>
              <a:rPr lang="fr-FR" sz="1600" b="0" dirty="0">
                <a:solidFill>
                  <a:schemeClr val="tx1"/>
                </a:solidFill>
              </a:rPr>
              <a:t>Poursuivre les efforts permettant de développer une offre nationale, d’extraction de matériaux stratégiques au recyclage, en soutenant la recherche, l’innovation et le premier déploiement industriel de projets pertinents.</a:t>
            </a:r>
          </a:p>
          <a:p>
            <a:pPr marL="285750" indent="-285750" algn="just">
              <a:spcAft>
                <a:spcPts val="1700"/>
              </a:spcAft>
              <a:buFont typeface="Wingdings" panose="05000000000000000000" pitchFamily="2" charset="2"/>
              <a:buChar char="ü"/>
            </a:pPr>
            <a:r>
              <a:rPr lang="fr-FR" sz="1600" dirty="0">
                <a:solidFill>
                  <a:schemeClr val="tx1"/>
                </a:solidFill>
              </a:rPr>
              <a:t>Projets attendus : </a:t>
            </a:r>
            <a:r>
              <a:rPr lang="fr-FR" sz="1600" b="0" dirty="0">
                <a:solidFill>
                  <a:schemeClr val="tx1"/>
                </a:solidFill>
              </a:rPr>
              <a:t>doivent proposer des solutions innovantes capables de stimuler le développement, la production et la commercialisation de produits, procédés technologiques ou services créateurs de valeur.</a:t>
            </a:r>
            <a:endParaRPr lang="fr-FR" sz="1600" dirty="0">
              <a:solidFill>
                <a:schemeClr val="tx1"/>
              </a:solidFill>
            </a:endParaRPr>
          </a:p>
          <a:p>
            <a:pPr marL="285750" indent="-285750" algn="just">
              <a:spcAft>
                <a:spcPts val="1700"/>
              </a:spcAft>
              <a:buFont typeface="Wingdings" panose="05000000000000000000" pitchFamily="2" charset="2"/>
              <a:buChar char="ü"/>
            </a:pPr>
            <a:r>
              <a:rPr lang="fr-FR" sz="1600" dirty="0">
                <a:solidFill>
                  <a:schemeClr val="tx1"/>
                </a:solidFill>
              </a:rPr>
              <a:t>Porteurs de projets :</a:t>
            </a:r>
            <a:r>
              <a:rPr lang="fr-FR" sz="1600" b="0" dirty="0">
                <a:solidFill>
                  <a:schemeClr val="tx1"/>
                </a:solidFill>
              </a:rPr>
              <a:t> entreprise unique, quelle que soit sa taille OU consortium qui rassemble des partenaires industriels et des partenaires de recherche</a:t>
            </a:r>
          </a:p>
          <a:p>
            <a:pPr marL="285750" indent="-285750" algn="just">
              <a:spcAft>
                <a:spcPts val="1700"/>
              </a:spcAft>
              <a:buFont typeface="Wingdings" panose="05000000000000000000" pitchFamily="2" charset="2"/>
              <a:buChar char="ü"/>
            </a:pPr>
            <a:r>
              <a:rPr lang="fr-FR" sz="1600" dirty="0">
                <a:solidFill>
                  <a:schemeClr val="tx1"/>
                </a:solidFill>
              </a:rPr>
              <a:t>Opérateur : </a:t>
            </a:r>
            <a:r>
              <a:rPr lang="fr-FR" sz="1600" b="0" dirty="0">
                <a:solidFill>
                  <a:schemeClr val="tx1"/>
                </a:solidFill>
              </a:rPr>
              <a:t>Bpifrance</a:t>
            </a:r>
            <a:endParaRPr lang="fr-CH" sz="1600" b="0" dirty="0">
              <a:solidFill>
                <a:schemeClr val="tx1"/>
              </a:solidFill>
            </a:endParaRPr>
          </a:p>
        </p:txBody>
      </p:sp>
      <p:sp>
        <p:nvSpPr>
          <p:cNvPr id="19" name="Text Placeholder 6">
            <a:extLst>
              <a:ext uri="{FF2B5EF4-FFF2-40B4-BE49-F238E27FC236}">
                <a16:creationId xmlns:a16="http://schemas.microsoft.com/office/drawing/2014/main" xmlns="" id="{457E3DC2-B5A4-4592-BF1B-76FF76D57A5A}"/>
              </a:ext>
            </a:extLst>
          </p:cNvPr>
          <p:cNvSpPr txBox="1">
            <a:spLocks/>
          </p:cNvSpPr>
          <p:nvPr/>
        </p:nvSpPr>
        <p:spPr>
          <a:xfrm>
            <a:off x="7940625" y="5325807"/>
            <a:ext cx="2361534"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600" dirty="0"/>
              <a:t>Clôture le 10/01/2023</a:t>
            </a:r>
          </a:p>
        </p:txBody>
      </p:sp>
      <p:sp>
        <p:nvSpPr>
          <p:cNvPr id="13" name="Text Placeholder 6">
            <a:extLst>
              <a:ext uri="{FF2B5EF4-FFF2-40B4-BE49-F238E27FC236}">
                <a16:creationId xmlns:a16="http://schemas.microsoft.com/office/drawing/2014/main" xmlns="" id="{047BFFEF-41A6-44BB-ACE8-7D943B079589}"/>
              </a:ext>
            </a:extLst>
          </p:cNvPr>
          <p:cNvSpPr txBox="1">
            <a:spLocks/>
          </p:cNvSpPr>
          <p:nvPr/>
        </p:nvSpPr>
        <p:spPr>
          <a:xfrm>
            <a:off x="1454932" y="5324274"/>
            <a:ext cx="2871646"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b="0" i="1" u="sng" dirty="0">
                <a:solidFill>
                  <a:srgbClr val="0000A4"/>
                </a:solidFill>
                <a:hlinkClick r:id="rId2"/>
              </a:rPr>
              <a:t>Pour plus d’informations </a:t>
            </a:r>
            <a:endParaRPr lang="fr-CH" b="0" i="1" u="sng" dirty="0">
              <a:solidFill>
                <a:srgbClr val="0000A4"/>
              </a:solidFill>
            </a:endParaRPr>
          </a:p>
        </p:txBody>
      </p:sp>
      <p:sp>
        <p:nvSpPr>
          <p:cNvPr id="17" name="Text Placeholder 6">
            <a:extLst>
              <a:ext uri="{FF2B5EF4-FFF2-40B4-BE49-F238E27FC236}">
                <a16:creationId xmlns:a16="http://schemas.microsoft.com/office/drawing/2014/main" xmlns="" id="{9D2F7A8F-B3C1-4A43-B74D-A2C879860595}"/>
              </a:ext>
            </a:extLst>
          </p:cNvPr>
          <p:cNvSpPr>
            <a:spLocks noGrp="1"/>
          </p:cNvSpPr>
          <p:nvPr>
            <p:ph type="body" sz="quarter" idx="14"/>
          </p:nvPr>
        </p:nvSpPr>
        <p:spPr>
          <a:xfrm>
            <a:off x="538163" y="941388"/>
            <a:ext cx="6821487" cy="333375"/>
          </a:xfrm>
        </p:spPr>
        <p:txBody>
          <a:bodyPr/>
          <a:lstStyle/>
          <a:p>
            <a:r>
              <a:rPr lang="fr-CH" sz="2000" dirty="0"/>
              <a:t>  9 AAP, 1 AMI et 2 aides en cours</a:t>
            </a:r>
          </a:p>
        </p:txBody>
      </p:sp>
    </p:spTree>
    <p:extLst>
      <p:ext uri="{BB962C8B-B14F-4D97-AF65-F5344CB8AC3E}">
        <p14:creationId xmlns:p14="http://schemas.microsoft.com/office/powerpoint/2010/main" val="14539192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xmlns="" id="{A0259B17-C810-44E7-A83F-3396C28C36A7}"/>
              </a:ext>
            </a:extLst>
          </p:cNvPr>
          <p:cNvSpPr>
            <a:spLocks noGrp="1"/>
          </p:cNvSpPr>
          <p:nvPr>
            <p:ph type="ftr" sz="quarter" idx="11"/>
          </p:nvPr>
        </p:nvSpPr>
        <p:spPr/>
        <p:txBody>
          <a:bodyPr/>
          <a:lstStyle/>
          <a:p>
            <a:r>
              <a:rPr lang="fr-FR"/>
              <a:t>Secrétariat général pour l'investissement - Présentation</a:t>
            </a:r>
          </a:p>
        </p:txBody>
      </p:sp>
      <p:sp>
        <p:nvSpPr>
          <p:cNvPr id="4" name="Espace réservé du numéro de diapositive 3">
            <a:extLst>
              <a:ext uri="{FF2B5EF4-FFF2-40B4-BE49-F238E27FC236}">
                <a16:creationId xmlns:a16="http://schemas.microsoft.com/office/drawing/2014/main" xmlns="" id="{DDBE8177-D064-4E11-9B2B-BC06D656A156}"/>
              </a:ext>
            </a:extLst>
          </p:cNvPr>
          <p:cNvSpPr>
            <a:spLocks noGrp="1"/>
          </p:cNvSpPr>
          <p:nvPr>
            <p:ph type="sldNum" sz="quarter" idx="12"/>
          </p:nvPr>
        </p:nvSpPr>
        <p:spPr/>
        <p:txBody>
          <a:bodyPr/>
          <a:lstStyle/>
          <a:p>
            <a:fld id="{6C02D038-4989-45BB-AD16-38E0E231338A}" type="slidenum">
              <a:rPr lang="fr-FR" smtClean="0"/>
              <a:t>37</a:t>
            </a:fld>
            <a:endParaRPr lang="fr-FR"/>
          </a:p>
        </p:txBody>
      </p:sp>
      <p:sp>
        <p:nvSpPr>
          <p:cNvPr id="10" name="Text Placeholder 6">
            <a:extLst>
              <a:ext uri="{FF2B5EF4-FFF2-40B4-BE49-F238E27FC236}">
                <a16:creationId xmlns:a16="http://schemas.microsoft.com/office/drawing/2014/main" xmlns="" id="{AACC26BB-539D-4FA9-9468-C1DD541E50FA}"/>
              </a:ext>
            </a:extLst>
          </p:cNvPr>
          <p:cNvSpPr txBox="1">
            <a:spLocks/>
          </p:cNvSpPr>
          <p:nvPr/>
        </p:nvSpPr>
        <p:spPr>
          <a:xfrm>
            <a:off x="1078799" y="2469599"/>
            <a:ext cx="6480000" cy="38484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buFont typeface="Wingdings" panose="05000000000000000000" pitchFamily="2" charset="2"/>
              <a:buChar char="ü"/>
            </a:pPr>
            <a:endParaRPr lang="fr-CH" dirty="0"/>
          </a:p>
        </p:txBody>
      </p:sp>
      <p:sp>
        <p:nvSpPr>
          <p:cNvPr id="9" name="Text Placeholder 6">
            <a:extLst>
              <a:ext uri="{FF2B5EF4-FFF2-40B4-BE49-F238E27FC236}">
                <a16:creationId xmlns:a16="http://schemas.microsoft.com/office/drawing/2014/main" xmlns="" id="{67EE7BA6-BC93-46BA-B2FC-ECE18B96A0C7}"/>
              </a:ext>
            </a:extLst>
          </p:cNvPr>
          <p:cNvSpPr txBox="1">
            <a:spLocks/>
          </p:cNvSpPr>
          <p:nvPr/>
        </p:nvSpPr>
        <p:spPr>
          <a:xfrm>
            <a:off x="1178521" y="2385387"/>
            <a:ext cx="7802583" cy="268539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buFont typeface="Wingdings" panose="05000000000000000000" pitchFamily="2" charset="2"/>
              <a:buChar char="ü"/>
            </a:pPr>
            <a:r>
              <a:rPr lang="fr-FR" sz="1600" dirty="0">
                <a:solidFill>
                  <a:schemeClr val="tx1"/>
                </a:solidFill>
              </a:rPr>
              <a:t>Objectif : </a:t>
            </a:r>
            <a:r>
              <a:rPr lang="fr-FR" sz="1600" b="0" dirty="0">
                <a:solidFill>
                  <a:schemeClr val="tx1"/>
                </a:solidFill>
              </a:rPr>
              <a:t>développer des entreprises industrielles et de services sur les marchés porteurs, créateurs de valeur et de compétitivité pour notre économie et contribuant aux transitions énergétiques, écologique et numérique.</a:t>
            </a:r>
          </a:p>
          <a:p>
            <a:pPr marL="285750" indent="-285750" algn="just">
              <a:buFont typeface="Wingdings" panose="05000000000000000000" pitchFamily="2" charset="2"/>
              <a:buChar char="ü"/>
            </a:pPr>
            <a:r>
              <a:rPr lang="fr-FR" sz="1600" dirty="0">
                <a:solidFill>
                  <a:schemeClr val="tx1"/>
                </a:solidFill>
              </a:rPr>
              <a:t>Porteurs de projets : </a:t>
            </a:r>
            <a:r>
              <a:rPr lang="fr-FR" sz="1600" b="0" dirty="0">
                <a:solidFill>
                  <a:schemeClr val="tx1"/>
                </a:solidFill>
              </a:rPr>
              <a:t>entreprise unique, quelle que soit sa taille ou consortium qui rassemble des partenaires industriels et des partenaires de recherche. </a:t>
            </a:r>
          </a:p>
          <a:p>
            <a:pPr marL="285750" indent="-285750" algn="just">
              <a:buFont typeface="Wingdings" panose="05000000000000000000" pitchFamily="2" charset="2"/>
              <a:buChar char="ü"/>
            </a:pPr>
            <a:r>
              <a:rPr lang="fr-FR" sz="1600" dirty="0">
                <a:solidFill>
                  <a:schemeClr val="tx1"/>
                </a:solidFill>
              </a:rPr>
              <a:t>Opérateur : </a:t>
            </a:r>
            <a:r>
              <a:rPr lang="fr-FR" sz="1600" b="0" dirty="0">
                <a:solidFill>
                  <a:schemeClr val="tx1"/>
                </a:solidFill>
              </a:rPr>
              <a:t>Bpifrance</a:t>
            </a:r>
            <a:endParaRPr lang="fr-CH" sz="1600" b="0" dirty="0">
              <a:solidFill>
                <a:schemeClr val="tx1"/>
              </a:solidFill>
            </a:endParaRPr>
          </a:p>
        </p:txBody>
      </p:sp>
      <p:sp>
        <p:nvSpPr>
          <p:cNvPr id="12" name="Text Placeholder 6">
            <a:extLst>
              <a:ext uri="{FF2B5EF4-FFF2-40B4-BE49-F238E27FC236}">
                <a16:creationId xmlns:a16="http://schemas.microsoft.com/office/drawing/2014/main" xmlns="" id="{9A801C67-27D2-41CA-9BA7-03C5B8095DAF}"/>
              </a:ext>
            </a:extLst>
          </p:cNvPr>
          <p:cNvSpPr txBox="1">
            <a:spLocks/>
          </p:cNvSpPr>
          <p:nvPr/>
        </p:nvSpPr>
        <p:spPr>
          <a:xfrm>
            <a:off x="806400" y="5218147"/>
            <a:ext cx="10521007"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600" dirty="0"/>
              <a:t>Clôture le 03/05/2022</a:t>
            </a:r>
          </a:p>
        </p:txBody>
      </p:sp>
      <p:sp>
        <p:nvSpPr>
          <p:cNvPr id="14" name="Titre 1">
            <a:extLst>
              <a:ext uri="{FF2B5EF4-FFF2-40B4-BE49-F238E27FC236}">
                <a16:creationId xmlns:a16="http://schemas.microsoft.com/office/drawing/2014/main" xmlns="" id="{11129E52-6191-4ACD-A15A-C1CB3E3E5C35}"/>
              </a:ext>
            </a:extLst>
          </p:cNvPr>
          <p:cNvSpPr>
            <a:spLocks noGrp="1"/>
          </p:cNvSpPr>
          <p:nvPr>
            <p:ph type="title"/>
          </p:nvPr>
        </p:nvSpPr>
        <p:spPr>
          <a:xfrm>
            <a:off x="539999" y="540001"/>
            <a:ext cx="9494507" cy="802978"/>
          </a:xfrm>
        </p:spPr>
        <p:txBody>
          <a:bodyPr/>
          <a:lstStyle/>
          <a:p>
            <a:r>
              <a:rPr lang="fr-FR" dirty="0"/>
              <a:t>Innovation des entreprises, industries et services</a:t>
            </a:r>
          </a:p>
        </p:txBody>
      </p:sp>
      <p:sp>
        <p:nvSpPr>
          <p:cNvPr id="16" name="Text Placeholder 6">
            <a:extLst>
              <a:ext uri="{FF2B5EF4-FFF2-40B4-BE49-F238E27FC236}">
                <a16:creationId xmlns:a16="http://schemas.microsoft.com/office/drawing/2014/main" xmlns="" id="{51F3B12B-3DEA-4914-B3C2-72D93D275262}"/>
              </a:ext>
            </a:extLst>
          </p:cNvPr>
          <p:cNvSpPr txBox="1">
            <a:spLocks/>
          </p:cNvSpPr>
          <p:nvPr/>
        </p:nvSpPr>
        <p:spPr>
          <a:xfrm>
            <a:off x="806400" y="1378800"/>
            <a:ext cx="10764000" cy="428400"/>
          </a:xfrm>
          <a:prstGeom prst="rect">
            <a:avLst/>
          </a:prstGeom>
          <a:solidFill>
            <a:srgbClr val="8A9BD2"/>
          </a:solidFill>
        </p:spPr>
        <p:txBody>
          <a:bodyPr vert="horz" lIns="180000" tIns="0" rIns="0" bIns="0" rtlCol="0" anchor="ctr">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750" dirty="0">
                <a:solidFill>
                  <a:schemeClr val="bg1"/>
                </a:solidFill>
              </a:rPr>
              <a:t>AAP «Mobilités routières automatisées, infrastructures de services connectées et bas carbone»</a:t>
            </a:r>
          </a:p>
        </p:txBody>
      </p:sp>
      <p:sp>
        <p:nvSpPr>
          <p:cNvPr id="11" name="Rectangle 10">
            <a:extLst>
              <a:ext uri="{FF2B5EF4-FFF2-40B4-BE49-F238E27FC236}">
                <a16:creationId xmlns:a16="http://schemas.microsoft.com/office/drawing/2014/main" xmlns="" id="{3C77232D-00B7-45C4-9F9E-380D37BDDE0B}"/>
              </a:ext>
            </a:extLst>
          </p:cNvPr>
          <p:cNvSpPr/>
          <p:nvPr/>
        </p:nvSpPr>
        <p:spPr>
          <a:xfrm>
            <a:off x="806400" y="1807200"/>
            <a:ext cx="10764000" cy="398538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8" name="Text Placeholder 6">
            <a:extLst>
              <a:ext uri="{FF2B5EF4-FFF2-40B4-BE49-F238E27FC236}">
                <a16:creationId xmlns:a16="http://schemas.microsoft.com/office/drawing/2014/main" xmlns="" id="{6C5C9361-39AD-44D9-892A-2057195533C2}"/>
              </a:ext>
            </a:extLst>
          </p:cNvPr>
          <p:cNvSpPr txBox="1">
            <a:spLocks/>
          </p:cNvSpPr>
          <p:nvPr/>
        </p:nvSpPr>
        <p:spPr>
          <a:xfrm>
            <a:off x="1270800" y="1972800"/>
            <a:ext cx="9611964" cy="268539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spcAft>
                <a:spcPts val="1700"/>
              </a:spcAft>
              <a:buFont typeface="Wingdings" panose="05000000000000000000" pitchFamily="2" charset="2"/>
              <a:buChar char="ü"/>
            </a:pPr>
            <a:r>
              <a:rPr lang="fr-FR" sz="1600" dirty="0">
                <a:solidFill>
                  <a:schemeClr val="tx1"/>
                </a:solidFill>
              </a:rPr>
              <a:t>Objectif : </a:t>
            </a:r>
            <a:r>
              <a:rPr lang="fr-FR" sz="1600" b="0" dirty="0">
                <a:solidFill>
                  <a:schemeClr val="tx1"/>
                </a:solidFill>
              </a:rPr>
              <a:t>Soutenir le développement d’une offre souveraine de systèmes, composants et services dans la mobilité routière automatisée, connectée et bas carbone.</a:t>
            </a:r>
          </a:p>
          <a:p>
            <a:pPr marL="285750" indent="-285750">
              <a:spcAft>
                <a:spcPts val="1700"/>
              </a:spcAft>
              <a:buFont typeface="Wingdings" panose="05000000000000000000" pitchFamily="2" charset="2"/>
              <a:buChar char="ü"/>
            </a:pPr>
            <a:r>
              <a:rPr lang="fr-FR" sz="1600" dirty="0">
                <a:solidFill>
                  <a:schemeClr val="tx1"/>
                </a:solidFill>
              </a:rPr>
              <a:t>Deux thématiques : </a:t>
            </a:r>
            <a:r>
              <a:rPr lang="fr-FR" sz="1600" b="0" dirty="0">
                <a:solidFill>
                  <a:srgbClr val="0000A4"/>
                </a:solidFill>
              </a:rPr>
              <a:t>i) </a:t>
            </a:r>
            <a:r>
              <a:rPr lang="fr-FR" sz="1600" b="0" dirty="0">
                <a:solidFill>
                  <a:schemeClr val="tx1"/>
                </a:solidFill>
              </a:rPr>
              <a:t>systèmes et véhicules automatisés et connectés. </a:t>
            </a:r>
            <a:br>
              <a:rPr lang="fr-FR" sz="1600" b="0" dirty="0">
                <a:solidFill>
                  <a:schemeClr val="tx1"/>
                </a:solidFill>
              </a:rPr>
            </a:br>
            <a:r>
              <a:rPr lang="fr-FR" sz="1600" b="0" dirty="0">
                <a:solidFill>
                  <a:srgbClr val="0000A4"/>
                </a:solidFill>
              </a:rPr>
              <a:t>ii) </a:t>
            </a:r>
            <a:r>
              <a:rPr lang="fr-FR" sz="1600" b="0" dirty="0">
                <a:solidFill>
                  <a:schemeClr val="tx1"/>
                </a:solidFill>
              </a:rPr>
              <a:t>infrastructures routières : maintenance prédictive et équipements intelligents de service à la mobilité routière</a:t>
            </a:r>
            <a:endParaRPr lang="fr-FR" sz="1600" dirty="0">
              <a:solidFill>
                <a:schemeClr val="tx1"/>
              </a:solidFill>
            </a:endParaRPr>
          </a:p>
          <a:p>
            <a:pPr marL="285750" indent="-285750" algn="just">
              <a:spcAft>
                <a:spcPts val="1700"/>
              </a:spcAft>
              <a:buFont typeface="Wingdings" panose="05000000000000000000" pitchFamily="2" charset="2"/>
              <a:buChar char="ü"/>
            </a:pPr>
            <a:r>
              <a:rPr lang="fr-FR" sz="1600" dirty="0">
                <a:solidFill>
                  <a:schemeClr val="tx1"/>
                </a:solidFill>
              </a:rPr>
              <a:t>Porteurs de projets : </a:t>
            </a:r>
            <a:r>
              <a:rPr lang="fr-FR" sz="1600" b="0" dirty="0">
                <a:solidFill>
                  <a:schemeClr val="tx1"/>
                </a:solidFill>
              </a:rPr>
              <a:t>projets individuels ou collaboratifs. Portés par une PME, ETI ou grande entreprise. </a:t>
            </a:r>
          </a:p>
          <a:p>
            <a:pPr marL="285750" indent="-285750" algn="just">
              <a:spcAft>
                <a:spcPts val="1700"/>
              </a:spcAft>
              <a:buFont typeface="Wingdings" panose="05000000000000000000" pitchFamily="2" charset="2"/>
              <a:buChar char="ü"/>
            </a:pPr>
            <a:r>
              <a:rPr lang="fr-FR" sz="1600" dirty="0">
                <a:solidFill>
                  <a:schemeClr val="tx1"/>
                </a:solidFill>
              </a:rPr>
              <a:t>Opérateur : </a:t>
            </a:r>
            <a:r>
              <a:rPr lang="fr-FR" sz="1600" b="0" dirty="0">
                <a:solidFill>
                  <a:schemeClr val="tx1"/>
                </a:solidFill>
              </a:rPr>
              <a:t>Bpifrance</a:t>
            </a:r>
            <a:endParaRPr lang="fr-CH" sz="1600" b="0" dirty="0">
              <a:solidFill>
                <a:schemeClr val="tx1"/>
              </a:solidFill>
            </a:endParaRPr>
          </a:p>
        </p:txBody>
      </p:sp>
      <p:sp>
        <p:nvSpPr>
          <p:cNvPr id="13" name="Text Placeholder 6">
            <a:extLst>
              <a:ext uri="{FF2B5EF4-FFF2-40B4-BE49-F238E27FC236}">
                <a16:creationId xmlns:a16="http://schemas.microsoft.com/office/drawing/2014/main" xmlns="" id="{047BFFEF-41A6-44BB-ACE8-7D943B079589}"/>
              </a:ext>
            </a:extLst>
          </p:cNvPr>
          <p:cNvSpPr txBox="1">
            <a:spLocks/>
          </p:cNvSpPr>
          <p:nvPr/>
        </p:nvSpPr>
        <p:spPr>
          <a:xfrm>
            <a:off x="1454932" y="5324274"/>
            <a:ext cx="2871646"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b="0" i="1" u="sng" dirty="0">
                <a:solidFill>
                  <a:srgbClr val="0000A4"/>
                </a:solidFill>
                <a:hlinkClick r:id="rId2"/>
              </a:rPr>
              <a:t>Pour plus d’informations </a:t>
            </a:r>
            <a:endParaRPr lang="fr-CH" b="0" i="1" u="sng" dirty="0">
              <a:solidFill>
                <a:srgbClr val="0000A4"/>
              </a:solidFill>
            </a:endParaRPr>
          </a:p>
        </p:txBody>
      </p:sp>
      <p:sp>
        <p:nvSpPr>
          <p:cNvPr id="17" name="Text Placeholder 6">
            <a:extLst>
              <a:ext uri="{FF2B5EF4-FFF2-40B4-BE49-F238E27FC236}">
                <a16:creationId xmlns:a16="http://schemas.microsoft.com/office/drawing/2014/main" xmlns="" id="{9142124B-2EC7-4B58-9D87-C68272F7D640}"/>
              </a:ext>
            </a:extLst>
          </p:cNvPr>
          <p:cNvSpPr txBox="1">
            <a:spLocks/>
          </p:cNvSpPr>
          <p:nvPr/>
        </p:nvSpPr>
        <p:spPr>
          <a:xfrm>
            <a:off x="6414287" y="4845292"/>
            <a:ext cx="4001505" cy="107782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algn="r"/>
            <a:r>
              <a:rPr lang="fr-CH" sz="1600" b="0" i="1" dirty="0"/>
              <a:t>Relève 1 : 12/01/2022</a:t>
            </a:r>
            <a:br>
              <a:rPr lang="fr-CH" sz="1600" b="0" i="1" dirty="0"/>
            </a:br>
            <a:r>
              <a:rPr lang="fr-CH" sz="1600" b="0" i="1" dirty="0"/>
              <a:t>Relève 2 : 15/06/2022</a:t>
            </a:r>
            <a:r>
              <a:rPr lang="fr-CH" sz="1600" dirty="0"/>
              <a:t/>
            </a:r>
            <a:br>
              <a:rPr lang="fr-CH" sz="1600" dirty="0"/>
            </a:br>
            <a:r>
              <a:rPr lang="fr-CH" sz="1600" dirty="0"/>
              <a:t>Clôture finale : 11/01/2023</a:t>
            </a:r>
          </a:p>
        </p:txBody>
      </p:sp>
      <p:sp>
        <p:nvSpPr>
          <p:cNvPr id="15" name="Text Placeholder 6">
            <a:extLst>
              <a:ext uri="{FF2B5EF4-FFF2-40B4-BE49-F238E27FC236}">
                <a16:creationId xmlns:a16="http://schemas.microsoft.com/office/drawing/2014/main" xmlns="" id="{8598EDB2-44C6-CB49-8828-BA036CC7C8F1}"/>
              </a:ext>
            </a:extLst>
          </p:cNvPr>
          <p:cNvSpPr>
            <a:spLocks noGrp="1"/>
          </p:cNvSpPr>
          <p:nvPr>
            <p:ph type="body" sz="quarter" idx="14"/>
          </p:nvPr>
        </p:nvSpPr>
        <p:spPr>
          <a:xfrm>
            <a:off x="538163" y="941388"/>
            <a:ext cx="6821487" cy="333375"/>
          </a:xfrm>
        </p:spPr>
        <p:txBody>
          <a:bodyPr/>
          <a:lstStyle/>
          <a:p>
            <a:r>
              <a:rPr lang="fr-CH" sz="2000" dirty="0"/>
              <a:t>  9 AAP, 1 AMI et 2 aides en cours</a:t>
            </a:r>
          </a:p>
        </p:txBody>
      </p:sp>
    </p:spTree>
    <p:extLst>
      <p:ext uri="{BB962C8B-B14F-4D97-AF65-F5344CB8AC3E}">
        <p14:creationId xmlns:p14="http://schemas.microsoft.com/office/powerpoint/2010/main" val="16303263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xmlns="" id="{A0259B17-C810-44E7-A83F-3396C28C36A7}"/>
              </a:ext>
            </a:extLst>
          </p:cNvPr>
          <p:cNvSpPr>
            <a:spLocks noGrp="1"/>
          </p:cNvSpPr>
          <p:nvPr>
            <p:ph type="ftr" sz="quarter" idx="11"/>
          </p:nvPr>
        </p:nvSpPr>
        <p:spPr/>
        <p:txBody>
          <a:bodyPr/>
          <a:lstStyle/>
          <a:p>
            <a:r>
              <a:rPr lang="fr-FR"/>
              <a:t>Secrétariat général pour l'investissement - Présentation</a:t>
            </a:r>
          </a:p>
        </p:txBody>
      </p:sp>
      <p:sp>
        <p:nvSpPr>
          <p:cNvPr id="4" name="Espace réservé du numéro de diapositive 3">
            <a:extLst>
              <a:ext uri="{FF2B5EF4-FFF2-40B4-BE49-F238E27FC236}">
                <a16:creationId xmlns:a16="http://schemas.microsoft.com/office/drawing/2014/main" xmlns="" id="{DDBE8177-D064-4E11-9B2B-BC06D656A156}"/>
              </a:ext>
            </a:extLst>
          </p:cNvPr>
          <p:cNvSpPr>
            <a:spLocks noGrp="1"/>
          </p:cNvSpPr>
          <p:nvPr>
            <p:ph type="sldNum" sz="quarter" idx="12"/>
          </p:nvPr>
        </p:nvSpPr>
        <p:spPr/>
        <p:txBody>
          <a:bodyPr/>
          <a:lstStyle/>
          <a:p>
            <a:fld id="{6C02D038-4989-45BB-AD16-38E0E231338A}" type="slidenum">
              <a:rPr lang="fr-FR" smtClean="0"/>
              <a:t>38</a:t>
            </a:fld>
            <a:endParaRPr lang="fr-FR"/>
          </a:p>
        </p:txBody>
      </p:sp>
      <p:sp>
        <p:nvSpPr>
          <p:cNvPr id="10" name="Text Placeholder 6">
            <a:extLst>
              <a:ext uri="{FF2B5EF4-FFF2-40B4-BE49-F238E27FC236}">
                <a16:creationId xmlns:a16="http://schemas.microsoft.com/office/drawing/2014/main" xmlns="" id="{AACC26BB-539D-4FA9-9468-C1DD541E50FA}"/>
              </a:ext>
            </a:extLst>
          </p:cNvPr>
          <p:cNvSpPr txBox="1">
            <a:spLocks/>
          </p:cNvSpPr>
          <p:nvPr/>
        </p:nvSpPr>
        <p:spPr>
          <a:xfrm>
            <a:off x="806401" y="2224758"/>
            <a:ext cx="7180586" cy="38484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buFont typeface="Wingdings" panose="05000000000000000000" pitchFamily="2" charset="2"/>
              <a:buChar char="ü"/>
            </a:pPr>
            <a:endParaRPr lang="fr-CH" dirty="0"/>
          </a:p>
        </p:txBody>
      </p:sp>
      <p:sp>
        <p:nvSpPr>
          <p:cNvPr id="9" name="Text Placeholder 6">
            <a:extLst>
              <a:ext uri="{FF2B5EF4-FFF2-40B4-BE49-F238E27FC236}">
                <a16:creationId xmlns:a16="http://schemas.microsoft.com/office/drawing/2014/main" xmlns="" id="{67EE7BA6-BC93-46BA-B2FC-ECE18B96A0C7}"/>
              </a:ext>
            </a:extLst>
          </p:cNvPr>
          <p:cNvSpPr txBox="1">
            <a:spLocks/>
          </p:cNvSpPr>
          <p:nvPr/>
        </p:nvSpPr>
        <p:spPr>
          <a:xfrm>
            <a:off x="1178521" y="2372127"/>
            <a:ext cx="7802583" cy="268539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buFont typeface="Wingdings" panose="05000000000000000000" pitchFamily="2" charset="2"/>
              <a:buChar char="ü"/>
            </a:pPr>
            <a:r>
              <a:rPr lang="fr-FR" sz="1600" dirty="0">
                <a:solidFill>
                  <a:schemeClr val="tx1"/>
                </a:solidFill>
              </a:rPr>
              <a:t>Objectif : </a:t>
            </a:r>
            <a:r>
              <a:rPr lang="fr-FR" sz="1600" b="0" dirty="0">
                <a:solidFill>
                  <a:schemeClr val="tx1"/>
                </a:solidFill>
              </a:rPr>
              <a:t>développer des entreprises industrielles et de services sur les marchés porteurs, créateurs de valeur et de compétitivité pour notre économie et contribuant aux transitions énergétiques, écologique et numérique.</a:t>
            </a:r>
          </a:p>
          <a:p>
            <a:pPr marL="285750" indent="-285750" algn="just">
              <a:buFont typeface="Wingdings" panose="05000000000000000000" pitchFamily="2" charset="2"/>
              <a:buChar char="ü"/>
            </a:pPr>
            <a:r>
              <a:rPr lang="fr-FR" sz="1600" dirty="0">
                <a:solidFill>
                  <a:schemeClr val="tx1"/>
                </a:solidFill>
              </a:rPr>
              <a:t>Porteurs de projets : </a:t>
            </a:r>
            <a:r>
              <a:rPr lang="fr-FR" sz="1600" b="0" dirty="0">
                <a:solidFill>
                  <a:schemeClr val="tx1"/>
                </a:solidFill>
              </a:rPr>
              <a:t>entreprise unique, quelle que soit sa taille ou consortium qui rassemble des partenaires industriels et des partenaires de recherche. </a:t>
            </a:r>
          </a:p>
          <a:p>
            <a:pPr marL="285750" indent="-285750" algn="just">
              <a:buFont typeface="Wingdings" panose="05000000000000000000" pitchFamily="2" charset="2"/>
              <a:buChar char="ü"/>
            </a:pPr>
            <a:r>
              <a:rPr lang="fr-FR" sz="1600" dirty="0">
                <a:solidFill>
                  <a:schemeClr val="tx1"/>
                </a:solidFill>
              </a:rPr>
              <a:t>Opérateur : </a:t>
            </a:r>
            <a:r>
              <a:rPr lang="fr-FR" sz="1600" b="0" dirty="0">
                <a:solidFill>
                  <a:schemeClr val="tx1"/>
                </a:solidFill>
              </a:rPr>
              <a:t>Bpifrance</a:t>
            </a:r>
            <a:endParaRPr lang="fr-CH" sz="1600" b="0" dirty="0">
              <a:solidFill>
                <a:schemeClr val="tx1"/>
              </a:solidFill>
            </a:endParaRPr>
          </a:p>
        </p:txBody>
      </p:sp>
      <p:sp>
        <p:nvSpPr>
          <p:cNvPr id="12" name="Text Placeholder 6">
            <a:extLst>
              <a:ext uri="{FF2B5EF4-FFF2-40B4-BE49-F238E27FC236}">
                <a16:creationId xmlns:a16="http://schemas.microsoft.com/office/drawing/2014/main" xmlns="" id="{9A801C67-27D2-41CA-9BA7-03C5B8095DAF}"/>
              </a:ext>
            </a:extLst>
          </p:cNvPr>
          <p:cNvSpPr txBox="1">
            <a:spLocks/>
          </p:cNvSpPr>
          <p:nvPr/>
        </p:nvSpPr>
        <p:spPr>
          <a:xfrm>
            <a:off x="806400" y="5204887"/>
            <a:ext cx="10521007"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600" dirty="0"/>
              <a:t>Clôture le 03/05/2022</a:t>
            </a:r>
          </a:p>
        </p:txBody>
      </p:sp>
      <p:sp>
        <p:nvSpPr>
          <p:cNvPr id="14" name="Titre 1">
            <a:extLst>
              <a:ext uri="{FF2B5EF4-FFF2-40B4-BE49-F238E27FC236}">
                <a16:creationId xmlns:a16="http://schemas.microsoft.com/office/drawing/2014/main" xmlns="" id="{11129E52-6191-4ACD-A15A-C1CB3E3E5C35}"/>
              </a:ext>
            </a:extLst>
          </p:cNvPr>
          <p:cNvSpPr>
            <a:spLocks noGrp="1"/>
          </p:cNvSpPr>
          <p:nvPr>
            <p:ph type="title"/>
          </p:nvPr>
        </p:nvSpPr>
        <p:spPr>
          <a:xfrm>
            <a:off x="539999" y="540000"/>
            <a:ext cx="9494507" cy="802978"/>
          </a:xfrm>
        </p:spPr>
        <p:txBody>
          <a:bodyPr/>
          <a:lstStyle/>
          <a:p>
            <a:r>
              <a:rPr lang="fr-FR" dirty="0"/>
              <a:t>Innovation des entreprises, industries et services</a:t>
            </a:r>
          </a:p>
        </p:txBody>
      </p:sp>
      <p:sp>
        <p:nvSpPr>
          <p:cNvPr id="16" name="Text Placeholder 6">
            <a:extLst>
              <a:ext uri="{FF2B5EF4-FFF2-40B4-BE49-F238E27FC236}">
                <a16:creationId xmlns:a16="http://schemas.microsoft.com/office/drawing/2014/main" xmlns="" id="{51F3B12B-3DEA-4914-B3C2-72D93D275262}"/>
              </a:ext>
            </a:extLst>
          </p:cNvPr>
          <p:cNvSpPr txBox="1">
            <a:spLocks/>
          </p:cNvSpPr>
          <p:nvPr/>
        </p:nvSpPr>
        <p:spPr>
          <a:xfrm>
            <a:off x="806400" y="1378800"/>
            <a:ext cx="10764000" cy="428400"/>
          </a:xfrm>
          <a:prstGeom prst="rect">
            <a:avLst/>
          </a:prstGeom>
          <a:solidFill>
            <a:srgbClr val="8A9BD2"/>
          </a:solidFill>
        </p:spPr>
        <p:txBody>
          <a:bodyPr vert="horz" lIns="180000" tIns="0" rIns="0" bIns="0" rtlCol="0" anchor="ctr">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750" dirty="0">
                <a:solidFill>
                  <a:schemeClr val="bg1"/>
                </a:solidFill>
              </a:rPr>
              <a:t>AAP «Logistique 4.0»</a:t>
            </a:r>
          </a:p>
        </p:txBody>
      </p:sp>
      <p:sp>
        <p:nvSpPr>
          <p:cNvPr id="11" name="Rectangle 10">
            <a:extLst>
              <a:ext uri="{FF2B5EF4-FFF2-40B4-BE49-F238E27FC236}">
                <a16:creationId xmlns:a16="http://schemas.microsoft.com/office/drawing/2014/main" xmlns="" id="{3C77232D-00B7-45C4-9F9E-380D37BDDE0B}"/>
              </a:ext>
            </a:extLst>
          </p:cNvPr>
          <p:cNvSpPr/>
          <p:nvPr/>
        </p:nvSpPr>
        <p:spPr>
          <a:xfrm>
            <a:off x="806400" y="1793940"/>
            <a:ext cx="10764000" cy="398538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8" name="Text Placeholder 6">
            <a:extLst>
              <a:ext uri="{FF2B5EF4-FFF2-40B4-BE49-F238E27FC236}">
                <a16:creationId xmlns:a16="http://schemas.microsoft.com/office/drawing/2014/main" xmlns="" id="{6C5C9361-39AD-44D9-892A-2057195533C2}"/>
              </a:ext>
            </a:extLst>
          </p:cNvPr>
          <p:cNvSpPr txBox="1">
            <a:spLocks/>
          </p:cNvSpPr>
          <p:nvPr/>
        </p:nvSpPr>
        <p:spPr>
          <a:xfrm>
            <a:off x="1270800" y="1972800"/>
            <a:ext cx="9611964" cy="268539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spcAft>
                <a:spcPts val="1700"/>
              </a:spcAft>
              <a:buFont typeface="Wingdings" panose="05000000000000000000" pitchFamily="2" charset="2"/>
              <a:buChar char="ü"/>
            </a:pPr>
            <a:r>
              <a:rPr lang="fr-FR" sz="1600" dirty="0">
                <a:solidFill>
                  <a:schemeClr val="tx1"/>
                </a:solidFill>
              </a:rPr>
              <a:t>Objectif : </a:t>
            </a:r>
            <a:r>
              <a:rPr lang="fr-FR" sz="1600" b="0" dirty="0">
                <a:solidFill>
                  <a:schemeClr val="tx1"/>
                </a:solidFill>
              </a:rPr>
              <a:t>Améliorer la compétitivité de la chaîne logistique en France et maîtriser de son impact environnemental. </a:t>
            </a:r>
          </a:p>
          <a:p>
            <a:pPr marL="285750" indent="-285750" algn="just">
              <a:spcAft>
                <a:spcPts val="1700"/>
              </a:spcAft>
              <a:buFont typeface="Wingdings" panose="05000000000000000000" pitchFamily="2" charset="2"/>
              <a:buChar char="ü"/>
            </a:pPr>
            <a:r>
              <a:rPr lang="fr-FR" sz="1600" dirty="0">
                <a:solidFill>
                  <a:schemeClr val="tx1"/>
                </a:solidFill>
              </a:rPr>
              <a:t>Projets attendus : </a:t>
            </a:r>
            <a:r>
              <a:rPr lang="fr-FR" sz="1600" b="0" dirty="0">
                <a:solidFill>
                  <a:schemeClr val="tx1"/>
                </a:solidFill>
              </a:rPr>
              <a:t>i) développement de </a:t>
            </a:r>
            <a:r>
              <a:rPr lang="fr-FR" sz="1600" dirty="0">
                <a:solidFill>
                  <a:srgbClr val="0000A4"/>
                </a:solidFill>
              </a:rPr>
              <a:t>briques technologiques </a:t>
            </a:r>
            <a:r>
              <a:rPr lang="fr-FR" sz="1600" b="0" dirty="0">
                <a:solidFill>
                  <a:schemeClr val="tx1"/>
                </a:solidFill>
              </a:rPr>
              <a:t>ii) développement d’un </a:t>
            </a:r>
            <a:r>
              <a:rPr lang="fr-FR" sz="1600" b="0" dirty="0">
                <a:solidFill>
                  <a:srgbClr val="0000A4"/>
                </a:solidFill>
              </a:rPr>
              <a:t>système global innovant </a:t>
            </a:r>
            <a:r>
              <a:rPr lang="fr-FR" sz="1600" b="0" dirty="0">
                <a:solidFill>
                  <a:schemeClr val="tx1"/>
                </a:solidFill>
              </a:rPr>
              <a:t>ou intégrant des briques innovantes iii) expérimentation d’un système innovant dans le cadre d’un </a:t>
            </a:r>
            <a:r>
              <a:rPr lang="fr-FR" sz="1600" u="sng" dirty="0">
                <a:solidFill>
                  <a:srgbClr val="0000A4"/>
                </a:solidFill>
              </a:rPr>
              <a:t>démonstrateur territorial</a:t>
            </a:r>
            <a:r>
              <a:rPr lang="fr-FR" sz="1600" dirty="0">
                <a:solidFill>
                  <a:srgbClr val="0000A4"/>
                </a:solidFill>
              </a:rPr>
              <a:t> </a:t>
            </a:r>
            <a:r>
              <a:rPr lang="fr-FR" sz="1600" b="0" dirty="0">
                <a:solidFill>
                  <a:schemeClr val="tx1"/>
                </a:solidFill>
              </a:rPr>
              <a:t>permettant de valider la pertinence technico-économique de la solution en usage représentatif</a:t>
            </a:r>
            <a:endParaRPr lang="fr-FR" sz="1600" dirty="0">
              <a:solidFill>
                <a:schemeClr val="tx1"/>
              </a:solidFill>
            </a:endParaRPr>
          </a:p>
          <a:p>
            <a:pPr marL="285750" indent="-285750" algn="just">
              <a:spcAft>
                <a:spcPts val="1700"/>
              </a:spcAft>
              <a:buFont typeface="Wingdings" panose="05000000000000000000" pitchFamily="2" charset="2"/>
              <a:buChar char="ü"/>
            </a:pPr>
            <a:r>
              <a:rPr lang="fr-FR" sz="1600" dirty="0">
                <a:solidFill>
                  <a:schemeClr val="tx1"/>
                </a:solidFill>
              </a:rPr>
              <a:t>Porteurs de projets : </a:t>
            </a:r>
            <a:r>
              <a:rPr lang="fr-FR" sz="1600" b="0" dirty="0">
                <a:solidFill>
                  <a:schemeClr val="tx1"/>
                </a:solidFill>
              </a:rPr>
              <a:t>tout types d’entités (entreprises, collectivités locales, collectivités territoriales et leur groupements, organismes de recherche, académiques…) quelle que soit sa taille. </a:t>
            </a:r>
          </a:p>
          <a:p>
            <a:pPr marL="285750" indent="-285750" algn="just">
              <a:spcAft>
                <a:spcPts val="1700"/>
              </a:spcAft>
              <a:buFont typeface="Wingdings" panose="05000000000000000000" pitchFamily="2" charset="2"/>
              <a:buChar char="ü"/>
            </a:pPr>
            <a:r>
              <a:rPr lang="fr-FR" sz="1600" dirty="0">
                <a:solidFill>
                  <a:schemeClr val="tx1"/>
                </a:solidFill>
              </a:rPr>
              <a:t>Opérateur : </a:t>
            </a:r>
            <a:r>
              <a:rPr lang="fr-FR" sz="1600" b="0" dirty="0">
                <a:solidFill>
                  <a:schemeClr val="tx1"/>
                </a:solidFill>
              </a:rPr>
              <a:t>ADEME</a:t>
            </a:r>
            <a:endParaRPr lang="fr-CH" sz="1600" b="0" dirty="0">
              <a:solidFill>
                <a:schemeClr val="tx1"/>
              </a:solidFill>
            </a:endParaRPr>
          </a:p>
        </p:txBody>
      </p:sp>
      <p:sp>
        <p:nvSpPr>
          <p:cNvPr id="13" name="Text Placeholder 6">
            <a:extLst>
              <a:ext uri="{FF2B5EF4-FFF2-40B4-BE49-F238E27FC236}">
                <a16:creationId xmlns:a16="http://schemas.microsoft.com/office/drawing/2014/main" xmlns="" id="{047BFFEF-41A6-44BB-ACE8-7D943B079589}"/>
              </a:ext>
            </a:extLst>
          </p:cNvPr>
          <p:cNvSpPr txBox="1">
            <a:spLocks/>
          </p:cNvSpPr>
          <p:nvPr/>
        </p:nvSpPr>
        <p:spPr>
          <a:xfrm>
            <a:off x="1454932" y="5311014"/>
            <a:ext cx="2871646"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b="0" i="1" u="sng" dirty="0">
                <a:solidFill>
                  <a:srgbClr val="0000A4"/>
                </a:solidFill>
                <a:hlinkClick r:id="rId2"/>
              </a:rPr>
              <a:t>Pour plus d’informations </a:t>
            </a:r>
            <a:endParaRPr lang="fr-CH" b="0" i="1" u="sng" dirty="0">
              <a:solidFill>
                <a:srgbClr val="0000A4"/>
              </a:solidFill>
            </a:endParaRPr>
          </a:p>
        </p:txBody>
      </p:sp>
      <p:sp>
        <p:nvSpPr>
          <p:cNvPr id="19" name="Text Placeholder 6">
            <a:extLst>
              <a:ext uri="{FF2B5EF4-FFF2-40B4-BE49-F238E27FC236}">
                <a16:creationId xmlns:a16="http://schemas.microsoft.com/office/drawing/2014/main" xmlns="" id="{C104E099-0A0C-4EA9-A0B1-7EC3BC000ABE}"/>
              </a:ext>
            </a:extLst>
          </p:cNvPr>
          <p:cNvSpPr txBox="1">
            <a:spLocks/>
          </p:cNvSpPr>
          <p:nvPr/>
        </p:nvSpPr>
        <p:spPr>
          <a:xfrm>
            <a:off x="7286401" y="5152840"/>
            <a:ext cx="2974417"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algn="r"/>
            <a:r>
              <a:rPr lang="fr-CH" sz="1600" b="0" i="1" dirty="0"/>
              <a:t>1</a:t>
            </a:r>
            <a:r>
              <a:rPr lang="fr-CH" sz="1600" b="0" i="1" baseline="30000" dirty="0"/>
              <a:t>ère</a:t>
            </a:r>
            <a:r>
              <a:rPr lang="fr-CH" sz="1600" b="0" i="1" dirty="0"/>
              <a:t> relève: 15/02/2022</a:t>
            </a:r>
            <a:r>
              <a:rPr lang="fr-CH" sz="1600" dirty="0"/>
              <a:t/>
            </a:r>
            <a:br>
              <a:rPr lang="fr-CH" sz="1600" dirty="0"/>
            </a:br>
            <a:r>
              <a:rPr lang="fr-CH" sz="1600" dirty="0"/>
              <a:t>Clôture finale : 15/05/2022</a:t>
            </a:r>
          </a:p>
        </p:txBody>
      </p:sp>
      <p:sp>
        <p:nvSpPr>
          <p:cNvPr id="15" name="Text Placeholder 6">
            <a:extLst>
              <a:ext uri="{FF2B5EF4-FFF2-40B4-BE49-F238E27FC236}">
                <a16:creationId xmlns:a16="http://schemas.microsoft.com/office/drawing/2014/main" xmlns="" id="{BD133BE2-BEAC-D34D-A5E1-FD456CA46FE9}"/>
              </a:ext>
            </a:extLst>
          </p:cNvPr>
          <p:cNvSpPr>
            <a:spLocks noGrp="1"/>
          </p:cNvSpPr>
          <p:nvPr>
            <p:ph type="body" sz="quarter" idx="14"/>
          </p:nvPr>
        </p:nvSpPr>
        <p:spPr>
          <a:xfrm>
            <a:off x="538163" y="941388"/>
            <a:ext cx="6821487" cy="333375"/>
          </a:xfrm>
        </p:spPr>
        <p:txBody>
          <a:bodyPr/>
          <a:lstStyle/>
          <a:p>
            <a:r>
              <a:rPr lang="fr-CH" sz="2000" dirty="0"/>
              <a:t>  9 AAP, 1 AMI et 2 aides en cours</a:t>
            </a:r>
          </a:p>
        </p:txBody>
      </p:sp>
    </p:spTree>
    <p:extLst>
      <p:ext uri="{BB962C8B-B14F-4D97-AF65-F5344CB8AC3E}">
        <p14:creationId xmlns:p14="http://schemas.microsoft.com/office/powerpoint/2010/main" val="39274314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06575CB5-9653-284F-B5F6-77466C3EE7A3}"/>
              </a:ext>
            </a:extLst>
          </p:cNvPr>
          <p:cNvSpPr txBox="1"/>
          <p:nvPr/>
        </p:nvSpPr>
        <p:spPr>
          <a:xfrm>
            <a:off x="0" y="1099751"/>
            <a:ext cx="12192000" cy="5758249"/>
          </a:xfrm>
          <a:prstGeom prst="rect">
            <a:avLst/>
          </a:prstGeom>
          <a:solidFill>
            <a:srgbClr val="E1000B">
              <a:alpha val="50000"/>
            </a:srgbClr>
          </a:solidFill>
        </p:spPr>
        <p:txBody>
          <a:bodyPr vert="horz" wrap="square" lIns="0" tIns="0" rIns="0" bIns="0" rtlCol="0" anchor="ctr">
            <a:noAutofit/>
          </a:bodyPr>
          <a:lstStyle/>
          <a:p>
            <a:endParaRPr lang="fr-FR" sz="1600" dirty="0">
              <a:solidFill>
                <a:schemeClr val="bg1"/>
              </a:solidFill>
            </a:endParaRPr>
          </a:p>
        </p:txBody>
      </p:sp>
      <p:pic>
        <p:nvPicPr>
          <p:cNvPr id="12" name="Image 11"/>
          <p:cNvPicPr>
            <a:picLocks noChangeAspect="1"/>
          </p:cNvPicPr>
          <p:nvPr/>
        </p:nvPicPr>
        <p:blipFill rotWithShape="1">
          <a:blip r:embed="rId2" cstate="print">
            <a:extLst>
              <a:ext uri="{28A0092B-C50C-407E-A947-70E740481C1C}">
                <a14:useLocalDpi xmlns:a14="http://schemas.microsoft.com/office/drawing/2010/main" val="0"/>
              </a:ext>
            </a:extLst>
          </a:blip>
          <a:srcRect t="6593" b="10997"/>
          <a:stretch/>
        </p:blipFill>
        <p:spPr>
          <a:xfrm>
            <a:off x="0" y="2134"/>
            <a:ext cx="1043836" cy="939452"/>
          </a:xfrm>
          <a:prstGeom prst="rect">
            <a:avLst/>
          </a:prstGeom>
        </p:spPr>
      </p:pic>
      <p:sp>
        <p:nvSpPr>
          <p:cNvPr id="14" name="Espace réservé du texte 1">
            <a:extLst>
              <a:ext uri="{FF2B5EF4-FFF2-40B4-BE49-F238E27FC236}">
                <a16:creationId xmlns:a16="http://schemas.microsoft.com/office/drawing/2014/main" xmlns="" id="{971A7FA7-EFAA-4ABE-B5D1-8BF76AA16AEC}"/>
              </a:ext>
            </a:extLst>
          </p:cNvPr>
          <p:cNvSpPr>
            <a:spLocks noGrp="1"/>
          </p:cNvSpPr>
          <p:nvPr>
            <p:ph type="body" sz="quarter" idx="4294967295"/>
          </p:nvPr>
        </p:nvSpPr>
        <p:spPr>
          <a:xfrm>
            <a:off x="542924" y="2533648"/>
            <a:ext cx="11110913" cy="3786190"/>
          </a:xfrm>
          <a:prstGeom prst="rect">
            <a:avLst/>
          </a:prstGeom>
        </p:spPr>
        <p:txBody>
          <a:bodyPr/>
          <a:lstStyle/>
          <a:p>
            <a:r>
              <a:rPr lang="fr-FR" sz="4000" dirty="0">
                <a:solidFill>
                  <a:schemeClr val="bg1"/>
                </a:solidFill>
                <a:latin typeface="+mj-lt"/>
              </a:rPr>
              <a:t>Technologies numériques</a:t>
            </a:r>
            <a:endParaRPr lang="fr-FR" sz="4000" b="0" dirty="0">
              <a:solidFill>
                <a:schemeClr val="bg1"/>
              </a:solidFill>
              <a:latin typeface="+mj-lt"/>
            </a:endParaRPr>
          </a:p>
        </p:txBody>
      </p:sp>
      <p:sp>
        <p:nvSpPr>
          <p:cNvPr id="2" name="ZoneTexte 1">
            <a:extLst>
              <a:ext uri="{FF2B5EF4-FFF2-40B4-BE49-F238E27FC236}">
                <a16:creationId xmlns:a16="http://schemas.microsoft.com/office/drawing/2014/main" xmlns="" id="{C745B9A3-77E9-834E-B8CB-CE06D4AFA51E}"/>
              </a:ext>
            </a:extLst>
          </p:cNvPr>
          <p:cNvSpPr txBox="1"/>
          <p:nvPr/>
        </p:nvSpPr>
        <p:spPr>
          <a:xfrm>
            <a:off x="11335407" y="520262"/>
            <a:ext cx="0" cy="0"/>
          </a:xfrm>
          <a:prstGeom prst="rect">
            <a:avLst/>
          </a:prstGeom>
          <a:solidFill>
            <a:srgbClr val="8A9BD2"/>
          </a:solidFill>
        </p:spPr>
        <p:txBody>
          <a:bodyPr vert="horz" wrap="none" lIns="0" tIns="0" rIns="0" bIns="0" rtlCol="0" anchor="ctr">
            <a:noAutofit/>
          </a:bodyPr>
          <a:lstStyle/>
          <a:p>
            <a:endParaRPr lang="fr-FR" sz="1600" dirty="0">
              <a:solidFill>
                <a:schemeClr val="bg1"/>
              </a:solidFill>
            </a:endParaRPr>
          </a:p>
        </p:txBody>
      </p:sp>
    </p:spTree>
    <p:extLst>
      <p:ext uri="{BB962C8B-B14F-4D97-AF65-F5344CB8AC3E}">
        <p14:creationId xmlns:p14="http://schemas.microsoft.com/office/powerpoint/2010/main" val="1900230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0485968-5D7C-4F74-851B-5B8CD477E46F}"/>
              </a:ext>
            </a:extLst>
          </p:cNvPr>
          <p:cNvSpPr>
            <a:spLocks noGrp="1"/>
          </p:cNvSpPr>
          <p:nvPr>
            <p:ph type="title"/>
          </p:nvPr>
        </p:nvSpPr>
        <p:spPr>
          <a:xfrm>
            <a:off x="540000" y="540001"/>
            <a:ext cx="8961352" cy="802978"/>
          </a:xfrm>
        </p:spPr>
        <p:txBody>
          <a:bodyPr/>
          <a:lstStyle/>
          <a:p>
            <a:r>
              <a:rPr lang="fr-FR" dirty="0"/>
              <a:t>Les dispositifs du PIA </a:t>
            </a:r>
            <a:br>
              <a:rPr lang="fr-FR" dirty="0"/>
            </a:br>
            <a:r>
              <a:rPr lang="fr-FR" dirty="0"/>
              <a:t>AAP et AMI</a:t>
            </a:r>
          </a:p>
        </p:txBody>
      </p:sp>
      <p:sp>
        <p:nvSpPr>
          <p:cNvPr id="3" name="Espace réservé du pied de page 2">
            <a:extLst>
              <a:ext uri="{FF2B5EF4-FFF2-40B4-BE49-F238E27FC236}">
                <a16:creationId xmlns:a16="http://schemas.microsoft.com/office/drawing/2014/main" xmlns="" id="{A0259B17-C810-44E7-A83F-3396C28C36A7}"/>
              </a:ext>
            </a:extLst>
          </p:cNvPr>
          <p:cNvSpPr>
            <a:spLocks noGrp="1"/>
          </p:cNvSpPr>
          <p:nvPr>
            <p:ph type="ftr" sz="quarter" idx="11"/>
          </p:nvPr>
        </p:nvSpPr>
        <p:spPr/>
        <p:txBody>
          <a:bodyPr/>
          <a:lstStyle/>
          <a:p>
            <a:r>
              <a:rPr lang="fr-FR"/>
              <a:t>Secrétariat général pour l'investissement - Présentation</a:t>
            </a:r>
          </a:p>
        </p:txBody>
      </p:sp>
      <p:sp>
        <p:nvSpPr>
          <p:cNvPr id="4" name="Espace réservé du numéro de diapositive 3">
            <a:extLst>
              <a:ext uri="{FF2B5EF4-FFF2-40B4-BE49-F238E27FC236}">
                <a16:creationId xmlns:a16="http://schemas.microsoft.com/office/drawing/2014/main" xmlns="" id="{DDBE8177-D064-4E11-9B2B-BC06D656A156}"/>
              </a:ext>
            </a:extLst>
          </p:cNvPr>
          <p:cNvSpPr>
            <a:spLocks noGrp="1"/>
          </p:cNvSpPr>
          <p:nvPr>
            <p:ph type="sldNum" sz="quarter" idx="12"/>
          </p:nvPr>
        </p:nvSpPr>
        <p:spPr/>
        <p:txBody>
          <a:bodyPr/>
          <a:lstStyle/>
          <a:p>
            <a:fld id="{6C02D038-4989-45BB-AD16-38E0E231338A}" type="slidenum">
              <a:rPr lang="fr-FR" smtClean="0"/>
              <a:t>4</a:t>
            </a:fld>
            <a:endParaRPr lang="fr-FR"/>
          </a:p>
        </p:txBody>
      </p:sp>
      <p:sp>
        <p:nvSpPr>
          <p:cNvPr id="10" name="Text Placeholder 6">
            <a:extLst>
              <a:ext uri="{FF2B5EF4-FFF2-40B4-BE49-F238E27FC236}">
                <a16:creationId xmlns:a16="http://schemas.microsoft.com/office/drawing/2014/main" xmlns="" id="{AACC26BB-539D-4FA9-9468-C1DD541E50FA}"/>
              </a:ext>
            </a:extLst>
          </p:cNvPr>
          <p:cNvSpPr txBox="1">
            <a:spLocks/>
          </p:cNvSpPr>
          <p:nvPr/>
        </p:nvSpPr>
        <p:spPr>
          <a:xfrm>
            <a:off x="786668" y="1977963"/>
            <a:ext cx="6480000" cy="4533093"/>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52000" indent="-285750">
              <a:buFont typeface="Wingdings" panose="05000000000000000000" pitchFamily="2" charset="2"/>
              <a:buChar char="ü"/>
            </a:pPr>
            <a:r>
              <a:rPr lang="fr-FR" sz="1800" dirty="0">
                <a:solidFill>
                  <a:schemeClr val="tx1"/>
                </a:solidFill>
              </a:rPr>
              <a:t>Agriculture et alimentation</a:t>
            </a:r>
          </a:p>
          <a:p>
            <a:pPr marL="252000" indent="-285750">
              <a:buFont typeface="Wingdings" panose="05000000000000000000" pitchFamily="2" charset="2"/>
              <a:buChar char="ü"/>
            </a:pPr>
            <a:r>
              <a:rPr lang="fr-FR" sz="1800" dirty="0">
                <a:solidFill>
                  <a:schemeClr val="tx1"/>
                </a:solidFill>
              </a:rPr>
              <a:t>Transition écologique et énergétique</a:t>
            </a:r>
          </a:p>
          <a:p>
            <a:pPr marL="252000" indent="-285750">
              <a:buFont typeface="Wingdings" panose="05000000000000000000" pitchFamily="2" charset="2"/>
              <a:buChar char="ü"/>
            </a:pPr>
            <a:r>
              <a:rPr lang="fr-FR" sz="1800" dirty="0">
                <a:solidFill>
                  <a:schemeClr val="tx1"/>
                </a:solidFill>
              </a:rPr>
              <a:t>Santé du futur</a:t>
            </a:r>
          </a:p>
          <a:p>
            <a:pPr marL="252000" indent="-285750">
              <a:buFont typeface="Wingdings" panose="05000000000000000000" pitchFamily="2" charset="2"/>
              <a:buChar char="ü"/>
            </a:pPr>
            <a:r>
              <a:rPr lang="fr-FR" sz="1800" dirty="0">
                <a:solidFill>
                  <a:schemeClr val="tx1"/>
                </a:solidFill>
              </a:rPr>
              <a:t>Éducation, formation, jeunesse et culture</a:t>
            </a:r>
          </a:p>
          <a:p>
            <a:pPr marL="252000" indent="-285750">
              <a:buFont typeface="Wingdings" panose="05000000000000000000" pitchFamily="2" charset="2"/>
              <a:buChar char="ü"/>
            </a:pPr>
            <a:r>
              <a:rPr lang="fr-FR" sz="1800" dirty="0">
                <a:solidFill>
                  <a:schemeClr val="tx1"/>
                </a:solidFill>
              </a:rPr>
              <a:t>Innovation des entreprises, industrie et services</a:t>
            </a:r>
          </a:p>
          <a:p>
            <a:pPr marL="252000" indent="-285750">
              <a:buFont typeface="Wingdings" panose="05000000000000000000" pitchFamily="2" charset="2"/>
              <a:buChar char="ü"/>
            </a:pPr>
            <a:r>
              <a:rPr lang="fr-FR" sz="1800" dirty="0">
                <a:solidFill>
                  <a:schemeClr val="tx1"/>
                </a:solidFill>
              </a:rPr>
              <a:t>Technologies numériques</a:t>
            </a:r>
          </a:p>
          <a:p>
            <a:pPr marL="252000" indent="-285750">
              <a:buFont typeface="Wingdings" panose="05000000000000000000" pitchFamily="2" charset="2"/>
              <a:buChar char="ü"/>
            </a:pPr>
            <a:r>
              <a:rPr lang="fr-FR" sz="1800" dirty="0">
                <a:solidFill>
                  <a:schemeClr val="tx1"/>
                </a:solidFill>
              </a:rPr>
              <a:t>Ville durable et territoires</a:t>
            </a:r>
          </a:p>
          <a:p>
            <a:pPr marL="252000" indent="-285750">
              <a:buFont typeface="Wingdings" panose="05000000000000000000" pitchFamily="2" charset="2"/>
              <a:buChar char="ü"/>
            </a:pPr>
            <a:r>
              <a:rPr lang="fr-FR" sz="1800" dirty="0">
                <a:solidFill>
                  <a:schemeClr val="tx1"/>
                </a:solidFill>
              </a:rPr>
              <a:t>Enseignement supérieur et recherche</a:t>
            </a:r>
          </a:p>
          <a:p>
            <a:pPr marL="252000" indent="-285750">
              <a:buFont typeface="Wingdings" panose="05000000000000000000" pitchFamily="2" charset="2"/>
              <a:buChar char="ü"/>
            </a:pPr>
            <a:r>
              <a:rPr lang="fr-FR" sz="1800" dirty="0">
                <a:solidFill>
                  <a:schemeClr val="tx1"/>
                </a:solidFill>
              </a:rPr>
              <a:t>Spatial</a:t>
            </a:r>
          </a:p>
          <a:p>
            <a:pPr marL="252000" indent="-285750">
              <a:buFont typeface="Wingdings" panose="05000000000000000000" pitchFamily="2" charset="2"/>
              <a:buChar char="ü"/>
            </a:pPr>
            <a:r>
              <a:rPr lang="fr-FR" sz="1800" dirty="0">
                <a:solidFill>
                  <a:schemeClr val="tx1"/>
                </a:solidFill>
              </a:rPr>
              <a:t>Valorisation de la recherche</a:t>
            </a:r>
          </a:p>
          <a:p>
            <a:pPr marL="252000" indent="-285750">
              <a:buFont typeface="Wingdings" panose="05000000000000000000" pitchFamily="2" charset="2"/>
              <a:buChar char="ü"/>
            </a:pPr>
            <a:endParaRPr lang="fr-CH" dirty="0"/>
          </a:p>
        </p:txBody>
      </p:sp>
      <p:pic>
        <p:nvPicPr>
          <p:cNvPr id="11" name="Espace réservé pour une image  8" descr="Une image contenant personne, homme, tenant, regardant&#10;&#10;Description générée automatiquement">
            <a:extLst>
              <a:ext uri="{FF2B5EF4-FFF2-40B4-BE49-F238E27FC236}">
                <a16:creationId xmlns:a16="http://schemas.microsoft.com/office/drawing/2014/main" xmlns="" id="{4C639B1A-3A15-4DAD-B992-2C5E5BF13A3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6286" t="9585" r="1" b="9585"/>
          <a:stretch/>
        </p:blipFill>
        <p:spPr>
          <a:xfrm>
            <a:off x="7661428" y="1798102"/>
            <a:ext cx="4530571" cy="3848401"/>
          </a:xfrm>
          <a:prstGeom prst="rect">
            <a:avLst/>
          </a:prstGeom>
        </p:spPr>
      </p:pic>
      <p:sp>
        <p:nvSpPr>
          <p:cNvPr id="8" name="Titre 2">
            <a:extLst>
              <a:ext uri="{FF2B5EF4-FFF2-40B4-BE49-F238E27FC236}">
                <a16:creationId xmlns:a16="http://schemas.microsoft.com/office/drawing/2014/main" xmlns="" id="{FF5562B2-FF37-4C38-B412-19529B464094}"/>
              </a:ext>
            </a:extLst>
          </p:cNvPr>
          <p:cNvSpPr txBox="1">
            <a:spLocks/>
          </p:cNvSpPr>
          <p:nvPr/>
        </p:nvSpPr>
        <p:spPr>
          <a:xfrm>
            <a:off x="540000" y="1521102"/>
            <a:ext cx="8961352" cy="277000"/>
          </a:xfrm>
          <a:prstGeom prst="rect">
            <a:avLst/>
          </a:prstGeom>
          <a:noFill/>
        </p:spPr>
        <p:txBody>
          <a:bodyPr vert="horz" lIns="0" tIns="0" rIns="0" bIns="0" rtlCol="0" anchor="t">
            <a:noAutofit/>
          </a:bodyPr>
          <a:lstStyle>
            <a:lvl1pPr algn="l" defTabSz="914400" rtl="0" eaLnBrk="1" latinLnBrk="0" hangingPunct="1">
              <a:lnSpc>
                <a:spcPct val="85000"/>
              </a:lnSpc>
              <a:spcBef>
                <a:spcPct val="0"/>
              </a:spcBef>
              <a:buNone/>
              <a:defRPr sz="2800" b="1" kern="1200">
                <a:solidFill>
                  <a:schemeClr val="tx1"/>
                </a:solidFill>
                <a:latin typeface="+mj-lt"/>
                <a:ea typeface="+mj-ea"/>
                <a:cs typeface="+mj-cs"/>
              </a:defRPr>
            </a:lvl1pPr>
          </a:lstStyle>
          <a:p>
            <a:r>
              <a:rPr lang="fr-FR" i="1" dirty="0">
                <a:solidFill>
                  <a:srgbClr val="000091"/>
                </a:solidFill>
              </a:rPr>
              <a:t>10 volets en cours</a:t>
            </a:r>
          </a:p>
        </p:txBody>
      </p:sp>
    </p:spTree>
    <p:extLst>
      <p:ext uri="{BB962C8B-B14F-4D97-AF65-F5344CB8AC3E}">
        <p14:creationId xmlns:p14="http://schemas.microsoft.com/office/powerpoint/2010/main" val="26241231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0485968-5D7C-4F74-851B-5B8CD477E46F}"/>
              </a:ext>
            </a:extLst>
          </p:cNvPr>
          <p:cNvSpPr>
            <a:spLocks noGrp="1"/>
          </p:cNvSpPr>
          <p:nvPr>
            <p:ph type="title"/>
          </p:nvPr>
        </p:nvSpPr>
        <p:spPr>
          <a:xfrm>
            <a:off x="540000" y="540001"/>
            <a:ext cx="8961352" cy="802978"/>
          </a:xfrm>
        </p:spPr>
        <p:txBody>
          <a:bodyPr/>
          <a:lstStyle/>
          <a:p>
            <a:r>
              <a:rPr lang="fr-FR" dirty="0"/>
              <a:t>Technologies numériques</a:t>
            </a:r>
          </a:p>
        </p:txBody>
      </p:sp>
      <p:sp>
        <p:nvSpPr>
          <p:cNvPr id="3" name="Espace réservé du pied de page 2">
            <a:extLst>
              <a:ext uri="{FF2B5EF4-FFF2-40B4-BE49-F238E27FC236}">
                <a16:creationId xmlns:a16="http://schemas.microsoft.com/office/drawing/2014/main" xmlns="" id="{A0259B17-C810-44E7-A83F-3396C28C36A7}"/>
              </a:ext>
            </a:extLst>
          </p:cNvPr>
          <p:cNvSpPr>
            <a:spLocks noGrp="1"/>
          </p:cNvSpPr>
          <p:nvPr>
            <p:ph type="ftr" sz="quarter" idx="11"/>
          </p:nvPr>
        </p:nvSpPr>
        <p:spPr/>
        <p:txBody>
          <a:bodyPr/>
          <a:lstStyle/>
          <a:p>
            <a:r>
              <a:rPr lang="fr-FR"/>
              <a:t>Secrétariat général pour l'investissement - Présentation</a:t>
            </a:r>
          </a:p>
        </p:txBody>
      </p:sp>
      <p:sp>
        <p:nvSpPr>
          <p:cNvPr id="4" name="Espace réservé du numéro de diapositive 3">
            <a:extLst>
              <a:ext uri="{FF2B5EF4-FFF2-40B4-BE49-F238E27FC236}">
                <a16:creationId xmlns:a16="http://schemas.microsoft.com/office/drawing/2014/main" xmlns="" id="{DDBE8177-D064-4E11-9B2B-BC06D656A156}"/>
              </a:ext>
            </a:extLst>
          </p:cNvPr>
          <p:cNvSpPr>
            <a:spLocks noGrp="1"/>
          </p:cNvSpPr>
          <p:nvPr>
            <p:ph type="sldNum" sz="quarter" idx="12"/>
          </p:nvPr>
        </p:nvSpPr>
        <p:spPr/>
        <p:txBody>
          <a:bodyPr/>
          <a:lstStyle/>
          <a:p>
            <a:fld id="{6C02D038-4989-45BB-AD16-38E0E231338A}" type="slidenum">
              <a:rPr lang="fr-FR" smtClean="0"/>
              <a:t>40</a:t>
            </a:fld>
            <a:endParaRPr lang="fr-FR"/>
          </a:p>
        </p:txBody>
      </p:sp>
      <p:sp>
        <p:nvSpPr>
          <p:cNvPr id="10" name="Text Placeholder 6">
            <a:extLst>
              <a:ext uri="{FF2B5EF4-FFF2-40B4-BE49-F238E27FC236}">
                <a16:creationId xmlns:a16="http://schemas.microsoft.com/office/drawing/2014/main" xmlns="" id="{AACC26BB-539D-4FA9-9468-C1DD541E50FA}"/>
              </a:ext>
            </a:extLst>
          </p:cNvPr>
          <p:cNvSpPr txBox="1">
            <a:spLocks/>
          </p:cNvSpPr>
          <p:nvPr/>
        </p:nvSpPr>
        <p:spPr>
          <a:xfrm>
            <a:off x="1078799" y="2469599"/>
            <a:ext cx="6480000" cy="38484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buFont typeface="Wingdings" panose="05000000000000000000" pitchFamily="2" charset="2"/>
              <a:buChar char="ü"/>
            </a:pPr>
            <a:endParaRPr lang="fr-CH" dirty="0"/>
          </a:p>
        </p:txBody>
      </p:sp>
      <p:sp>
        <p:nvSpPr>
          <p:cNvPr id="8" name="Text Placeholder 6">
            <a:extLst>
              <a:ext uri="{FF2B5EF4-FFF2-40B4-BE49-F238E27FC236}">
                <a16:creationId xmlns:a16="http://schemas.microsoft.com/office/drawing/2014/main" xmlns="" id="{8C013262-4BA4-467C-BEDD-FE68FD382C42}"/>
              </a:ext>
            </a:extLst>
          </p:cNvPr>
          <p:cNvSpPr txBox="1">
            <a:spLocks/>
          </p:cNvSpPr>
          <p:nvPr/>
        </p:nvSpPr>
        <p:spPr>
          <a:xfrm>
            <a:off x="804479" y="1380392"/>
            <a:ext cx="10762682" cy="426975"/>
          </a:xfrm>
          <a:prstGeom prst="rect">
            <a:avLst/>
          </a:prstGeom>
          <a:solidFill>
            <a:srgbClr val="8A9BD2"/>
          </a:solidFill>
        </p:spPr>
        <p:txBody>
          <a:bodyPr vert="horz" lIns="180000" tIns="0" rIns="0" bIns="0" rtlCol="0" anchor="ctr">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750" dirty="0">
                <a:solidFill>
                  <a:schemeClr val="bg1"/>
                </a:solidFill>
              </a:rPr>
              <a:t>AAP «</a:t>
            </a:r>
            <a:r>
              <a:rPr lang="fr-FR" sz="1750" dirty="0">
                <a:solidFill>
                  <a:schemeClr val="bg1"/>
                </a:solidFill>
              </a:rPr>
              <a:t>Solutions souveraines pour les réseaux de télécommunications </a:t>
            </a:r>
            <a:r>
              <a:rPr lang="fr-CH" sz="1750" dirty="0">
                <a:solidFill>
                  <a:schemeClr val="bg1"/>
                </a:solidFill>
              </a:rPr>
              <a:t>» (5G)</a:t>
            </a:r>
          </a:p>
        </p:txBody>
      </p:sp>
      <p:sp>
        <p:nvSpPr>
          <p:cNvPr id="9" name="Text Placeholder 6">
            <a:extLst>
              <a:ext uri="{FF2B5EF4-FFF2-40B4-BE49-F238E27FC236}">
                <a16:creationId xmlns:a16="http://schemas.microsoft.com/office/drawing/2014/main" xmlns="" id="{67EE7BA6-BC93-46BA-B2FC-ECE18B96A0C7}"/>
              </a:ext>
            </a:extLst>
          </p:cNvPr>
          <p:cNvSpPr txBox="1">
            <a:spLocks/>
          </p:cNvSpPr>
          <p:nvPr/>
        </p:nvSpPr>
        <p:spPr>
          <a:xfrm>
            <a:off x="1374719" y="2864198"/>
            <a:ext cx="7041311" cy="19663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buFont typeface="Wingdings" panose="05000000000000000000" pitchFamily="2" charset="2"/>
              <a:buChar char="ü"/>
            </a:pPr>
            <a:r>
              <a:rPr lang="fr-CH" sz="1600" dirty="0">
                <a:solidFill>
                  <a:schemeClr val="tx1"/>
                </a:solidFill>
              </a:rPr>
              <a:t>Objectif : </a:t>
            </a:r>
            <a:r>
              <a:rPr lang="fr-CH" sz="1600" b="0" dirty="0">
                <a:solidFill>
                  <a:schemeClr val="tx1"/>
                </a:solidFill>
              </a:rPr>
              <a:t>soutenir des travaux d’innovation, permettant de développer ou d’améliorer les composants et systèmes liés à la production, au transport et aux usages de l’hydrogène. </a:t>
            </a:r>
          </a:p>
          <a:p>
            <a:pPr marL="285750" indent="-285750" algn="just">
              <a:buFont typeface="Wingdings" panose="05000000000000000000" pitchFamily="2" charset="2"/>
              <a:buChar char="ü"/>
            </a:pPr>
            <a:r>
              <a:rPr lang="fr-CH" sz="1600" dirty="0">
                <a:solidFill>
                  <a:schemeClr val="tx1"/>
                </a:solidFill>
              </a:rPr>
              <a:t>Porteurs de projets : </a:t>
            </a:r>
            <a:r>
              <a:rPr lang="fr-CH" sz="1600" b="0" dirty="0">
                <a:solidFill>
                  <a:schemeClr val="tx1"/>
                </a:solidFill>
              </a:rPr>
              <a:t>entreprises seules ou en collaboration, notamment avec des laboratoires de recherches (non obligatoire). </a:t>
            </a:r>
          </a:p>
          <a:p>
            <a:pPr marL="285750" indent="-285750" algn="just">
              <a:buFont typeface="Wingdings" panose="05000000000000000000" pitchFamily="2" charset="2"/>
              <a:buChar char="ü"/>
            </a:pPr>
            <a:r>
              <a:rPr lang="fr-CH" sz="1600" dirty="0">
                <a:solidFill>
                  <a:schemeClr val="tx1"/>
                </a:solidFill>
              </a:rPr>
              <a:t>Opérateur : </a:t>
            </a:r>
            <a:r>
              <a:rPr lang="fr-CH" sz="1600" b="0" dirty="0">
                <a:solidFill>
                  <a:schemeClr val="tx1"/>
                </a:solidFill>
              </a:rPr>
              <a:t>ADEME</a:t>
            </a:r>
          </a:p>
          <a:p>
            <a:pPr marL="285750" indent="-285750" algn="just">
              <a:buFont typeface="Wingdings" panose="05000000000000000000" pitchFamily="2" charset="2"/>
              <a:buChar char="ü"/>
            </a:pPr>
            <a:endParaRPr lang="fr-CH" sz="1600" dirty="0">
              <a:solidFill>
                <a:schemeClr val="tx1"/>
              </a:solidFill>
            </a:endParaRPr>
          </a:p>
        </p:txBody>
      </p:sp>
      <p:sp>
        <p:nvSpPr>
          <p:cNvPr id="12" name="Text Placeholder 6">
            <a:extLst>
              <a:ext uri="{FF2B5EF4-FFF2-40B4-BE49-F238E27FC236}">
                <a16:creationId xmlns:a16="http://schemas.microsoft.com/office/drawing/2014/main" xmlns="" id="{9A801C67-27D2-41CA-9BA7-03C5B8095DAF}"/>
              </a:ext>
            </a:extLst>
          </p:cNvPr>
          <p:cNvSpPr txBox="1">
            <a:spLocks/>
          </p:cNvSpPr>
          <p:nvPr/>
        </p:nvSpPr>
        <p:spPr>
          <a:xfrm>
            <a:off x="1151299" y="5449728"/>
            <a:ext cx="9494507"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600" dirty="0"/>
              <a:t>Clôture le 31/12/2022</a:t>
            </a:r>
          </a:p>
        </p:txBody>
      </p:sp>
      <p:sp>
        <p:nvSpPr>
          <p:cNvPr id="11" name="Rectangle 10">
            <a:extLst>
              <a:ext uri="{FF2B5EF4-FFF2-40B4-BE49-F238E27FC236}">
                <a16:creationId xmlns:a16="http://schemas.microsoft.com/office/drawing/2014/main" xmlns="" id="{76FCEF22-4B6C-4542-8151-77E2E963BCCD}"/>
              </a:ext>
            </a:extLst>
          </p:cNvPr>
          <p:cNvSpPr/>
          <p:nvPr/>
        </p:nvSpPr>
        <p:spPr>
          <a:xfrm>
            <a:off x="804478" y="1807367"/>
            <a:ext cx="10762681" cy="419710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Text Placeholder 6">
            <a:extLst>
              <a:ext uri="{FF2B5EF4-FFF2-40B4-BE49-F238E27FC236}">
                <a16:creationId xmlns:a16="http://schemas.microsoft.com/office/drawing/2014/main" xmlns="" id="{812A0046-C05F-486C-AC67-0A4FB010EA83}"/>
              </a:ext>
            </a:extLst>
          </p:cNvPr>
          <p:cNvSpPr txBox="1">
            <a:spLocks/>
          </p:cNvSpPr>
          <p:nvPr/>
        </p:nvSpPr>
        <p:spPr>
          <a:xfrm>
            <a:off x="1271848" y="1974349"/>
            <a:ext cx="9672959" cy="356333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spcAft>
                <a:spcPts val="1700"/>
              </a:spcAft>
              <a:buFont typeface="Wingdings" panose="05000000000000000000" pitchFamily="2" charset="2"/>
              <a:buChar char="ü"/>
            </a:pPr>
            <a:r>
              <a:rPr lang="fr-CH" sz="1600" dirty="0">
                <a:solidFill>
                  <a:schemeClr val="tx1"/>
                </a:solidFill>
              </a:rPr>
              <a:t>Objectif : </a:t>
            </a:r>
            <a:r>
              <a:rPr lang="fr-CH" sz="1600" b="0" dirty="0">
                <a:solidFill>
                  <a:schemeClr val="tx1"/>
                </a:solidFill>
              </a:rPr>
              <a:t>Soutenir des projets portant sur (1) le développement de solutions souveraines pour les réseaux télécoms garantissant un haut niveau de sécurité et de fiabilité et (2) le lancement de travaux de R&amp;D anticipant les évolutions de la 5G et l’arrivée de la 6G. </a:t>
            </a:r>
            <a:endParaRPr lang="fr-CH" sz="1600" dirty="0">
              <a:solidFill>
                <a:schemeClr val="tx1"/>
              </a:solidFill>
            </a:endParaRPr>
          </a:p>
          <a:p>
            <a:pPr marL="285750" indent="-285750" algn="just">
              <a:spcAft>
                <a:spcPts val="1700"/>
              </a:spcAft>
              <a:buFont typeface="Wingdings" panose="05000000000000000000" pitchFamily="2" charset="2"/>
              <a:buChar char="ü"/>
            </a:pPr>
            <a:r>
              <a:rPr lang="fr-CH" sz="1600" dirty="0">
                <a:solidFill>
                  <a:schemeClr val="tx1"/>
                </a:solidFill>
              </a:rPr>
              <a:t>Projets attendus : </a:t>
            </a:r>
            <a:r>
              <a:rPr lang="fr-CH" sz="1600" b="0" dirty="0">
                <a:solidFill>
                  <a:schemeClr val="tx1"/>
                </a:solidFill>
              </a:rPr>
              <a:t>projets innovants d’envergure significative avec un budget supérieur à 2M ou 1M pour les PME avec un projet individuel. </a:t>
            </a:r>
          </a:p>
          <a:p>
            <a:pPr marL="285750" indent="-285750" algn="just">
              <a:spcAft>
                <a:spcPts val="1700"/>
              </a:spcAft>
              <a:buFont typeface="Wingdings" panose="05000000000000000000" pitchFamily="2" charset="2"/>
              <a:buChar char="ü"/>
            </a:pPr>
            <a:r>
              <a:rPr lang="fr-CH" sz="1600" dirty="0">
                <a:solidFill>
                  <a:schemeClr val="tx1"/>
                </a:solidFill>
              </a:rPr>
              <a:t>Porteurs de projets : </a:t>
            </a:r>
            <a:r>
              <a:rPr lang="fr-CH" sz="1600" b="0" dirty="0">
                <a:solidFill>
                  <a:schemeClr val="tx1"/>
                </a:solidFill>
              </a:rPr>
              <a:t>Tout type de structure avec une personnalité morale (organisme de recherche, associations, entreprises de toute taille), seule ou en collaboration (</a:t>
            </a:r>
            <a:r>
              <a:rPr lang="fr-FR" sz="1600" b="0" dirty="0">
                <a:solidFill>
                  <a:schemeClr val="tx1"/>
                </a:solidFill>
              </a:rPr>
              <a:t>a minima une PME ou ETI)</a:t>
            </a:r>
            <a:r>
              <a:rPr lang="fr-CH" sz="1600" b="0" dirty="0">
                <a:solidFill>
                  <a:schemeClr val="tx1"/>
                </a:solidFill>
              </a:rPr>
              <a:t>. </a:t>
            </a:r>
          </a:p>
          <a:p>
            <a:pPr marL="285750" indent="-285750" algn="just">
              <a:spcAft>
                <a:spcPts val="1700"/>
              </a:spcAft>
              <a:buFont typeface="Wingdings" panose="05000000000000000000" pitchFamily="2" charset="2"/>
              <a:buChar char="ü"/>
            </a:pPr>
            <a:r>
              <a:rPr lang="fr-CH" sz="1600" dirty="0">
                <a:solidFill>
                  <a:schemeClr val="tx1"/>
                </a:solidFill>
              </a:rPr>
              <a:t>Opérateur : </a:t>
            </a:r>
            <a:r>
              <a:rPr lang="fr-CH" sz="1600" b="0" dirty="0">
                <a:solidFill>
                  <a:schemeClr val="tx1"/>
                </a:solidFill>
              </a:rPr>
              <a:t>Bpifrance</a:t>
            </a:r>
          </a:p>
        </p:txBody>
      </p:sp>
      <p:sp>
        <p:nvSpPr>
          <p:cNvPr id="14" name="Text Placeholder 6">
            <a:extLst>
              <a:ext uri="{FF2B5EF4-FFF2-40B4-BE49-F238E27FC236}">
                <a16:creationId xmlns:a16="http://schemas.microsoft.com/office/drawing/2014/main" xmlns="" id="{5DFEB013-6386-46D8-9BA4-FF2E2090B211}"/>
              </a:ext>
            </a:extLst>
          </p:cNvPr>
          <p:cNvSpPr txBox="1">
            <a:spLocks/>
          </p:cNvSpPr>
          <p:nvPr/>
        </p:nvSpPr>
        <p:spPr>
          <a:xfrm>
            <a:off x="7539343" y="5044502"/>
            <a:ext cx="3611091" cy="107782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algn="r"/>
            <a:r>
              <a:rPr lang="fr-CH" sz="1600" b="0" i="1" dirty="0"/>
              <a:t/>
            </a:r>
            <a:br>
              <a:rPr lang="fr-CH" sz="1600" b="0" i="1" dirty="0"/>
            </a:br>
            <a:r>
              <a:rPr lang="fr-CH" sz="1600" b="0" i="1" dirty="0"/>
              <a:t> </a:t>
            </a:r>
            <a:r>
              <a:rPr lang="fr-CH" sz="1600" dirty="0"/>
              <a:t/>
            </a:r>
            <a:br>
              <a:rPr lang="fr-CH" sz="1600" dirty="0"/>
            </a:br>
            <a:r>
              <a:rPr lang="fr-CH" sz="1600" dirty="0"/>
              <a:t>Clôture finale : 08/06/2022</a:t>
            </a:r>
          </a:p>
        </p:txBody>
      </p:sp>
      <p:sp>
        <p:nvSpPr>
          <p:cNvPr id="15" name="Text Placeholder 6">
            <a:extLst>
              <a:ext uri="{FF2B5EF4-FFF2-40B4-BE49-F238E27FC236}">
                <a16:creationId xmlns:a16="http://schemas.microsoft.com/office/drawing/2014/main" xmlns="" id="{7321A41F-131A-4F1C-925A-6406805A09BE}"/>
              </a:ext>
            </a:extLst>
          </p:cNvPr>
          <p:cNvSpPr txBox="1">
            <a:spLocks/>
          </p:cNvSpPr>
          <p:nvPr/>
        </p:nvSpPr>
        <p:spPr>
          <a:xfrm>
            <a:off x="1546194" y="5573665"/>
            <a:ext cx="2591469"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b="0" i="1" u="sng" dirty="0">
                <a:solidFill>
                  <a:srgbClr val="0000A4"/>
                </a:solidFill>
                <a:hlinkClick r:id="rId2"/>
              </a:rPr>
              <a:t>Pour plus d’informations </a:t>
            </a:r>
            <a:endParaRPr lang="fr-CH" b="0" i="1" u="sng" dirty="0">
              <a:solidFill>
                <a:srgbClr val="0000A4"/>
              </a:solidFill>
            </a:endParaRPr>
          </a:p>
        </p:txBody>
      </p:sp>
      <p:sp>
        <p:nvSpPr>
          <p:cNvPr id="17" name="Rectangle 10">
            <a:extLst>
              <a:ext uri="{FF2B5EF4-FFF2-40B4-BE49-F238E27FC236}">
                <a16:creationId xmlns:a16="http://schemas.microsoft.com/office/drawing/2014/main" xmlns="" id="{FE4AD1F8-C6A4-43AC-89B6-A0CAC54D53F3}"/>
              </a:ext>
            </a:extLst>
          </p:cNvPr>
          <p:cNvSpPr/>
          <p:nvPr/>
        </p:nvSpPr>
        <p:spPr>
          <a:xfrm rot="2263992">
            <a:off x="8162790" y="880997"/>
            <a:ext cx="4730735" cy="674896"/>
          </a:xfrm>
          <a:custGeom>
            <a:avLst/>
            <a:gdLst>
              <a:gd name="connsiteX0" fmla="*/ 0 w 3768966"/>
              <a:gd name="connsiteY0" fmla="*/ 0 h 600501"/>
              <a:gd name="connsiteX1" fmla="*/ 3768966 w 3768966"/>
              <a:gd name="connsiteY1" fmla="*/ 0 h 600501"/>
              <a:gd name="connsiteX2" fmla="*/ 3768966 w 3768966"/>
              <a:gd name="connsiteY2" fmla="*/ 600501 h 600501"/>
              <a:gd name="connsiteX3" fmla="*/ 0 w 3768966"/>
              <a:gd name="connsiteY3" fmla="*/ 600501 h 600501"/>
              <a:gd name="connsiteX4" fmla="*/ 0 w 3768966"/>
              <a:gd name="connsiteY4" fmla="*/ 0 h 600501"/>
              <a:gd name="connsiteX0" fmla="*/ 554042 w 4323008"/>
              <a:gd name="connsiteY0" fmla="*/ 0 h 600501"/>
              <a:gd name="connsiteX1" fmla="*/ 4323008 w 4323008"/>
              <a:gd name="connsiteY1" fmla="*/ 0 h 600501"/>
              <a:gd name="connsiteX2" fmla="*/ 4323008 w 4323008"/>
              <a:gd name="connsiteY2" fmla="*/ 600501 h 600501"/>
              <a:gd name="connsiteX3" fmla="*/ 0 w 4323008"/>
              <a:gd name="connsiteY3" fmla="*/ 452892 h 600501"/>
              <a:gd name="connsiteX4" fmla="*/ 554042 w 4323008"/>
              <a:gd name="connsiteY4" fmla="*/ 0 h 600501"/>
              <a:gd name="connsiteX0" fmla="*/ 554042 w 4636859"/>
              <a:gd name="connsiteY0" fmla="*/ 0 h 723452"/>
              <a:gd name="connsiteX1" fmla="*/ 4323008 w 4636859"/>
              <a:gd name="connsiteY1" fmla="*/ 0 h 723452"/>
              <a:gd name="connsiteX2" fmla="*/ 4636859 w 4636859"/>
              <a:gd name="connsiteY2" fmla="*/ 723452 h 723452"/>
              <a:gd name="connsiteX3" fmla="*/ 0 w 4636859"/>
              <a:gd name="connsiteY3" fmla="*/ 452892 h 723452"/>
              <a:gd name="connsiteX4" fmla="*/ 554042 w 4636859"/>
              <a:gd name="connsiteY4" fmla="*/ 0 h 723452"/>
              <a:gd name="connsiteX0" fmla="*/ 554042 w 4636859"/>
              <a:gd name="connsiteY0" fmla="*/ 21921 h 745373"/>
              <a:gd name="connsiteX1" fmla="*/ 4101923 w 4636859"/>
              <a:gd name="connsiteY1" fmla="*/ 0 h 745373"/>
              <a:gd name="connsiteX2" fmla="*/ 4636859 w 4636859"/>
              <a:gd name="connsiteY2" fmla="*/ 745373 h 745373"/>
              <a:gd name="connsiteX3" fmla="*/ 0 w 4636859"/>
              <a:gd name="connsiteY3" fmla="*/ 474813 h 745373"/>
              <a:gd name="connsiteX4" fmla="*/ 554042 w 4636859"/>
              <a:gd name="connsiteY4" fmla="*/ 21921 h 745373"/>
              <a:gd name="connsiteX0" fmla="*/ 686436 w 4769253"/>
              <a:gd name="connsiteY0" fmla="*/ 21921 h 745373"/>
              <a:gd name="connsiteX1" fmla="*/ 4234317 w 4769253"/>
              <a:gd name="connsiteY1" fmla="*/ 0 h 745373"/>
              <a:gd name="connsiteX2" fmla="*/ 4769253 w 4769253"/>
              <a:gd name="connsiteY2" fmla="*/ 745373 h 745373"/>
              <a:gd name="connsiteX3" fmla="*/ 0 w 4769253"/>
              <a:gd name="connsiteY3" fmla="*/ 661088 h 745373"/>
              <a:gd name="connsiteX4" fmla="*/ 686436 w 4769253"/>
              <a:gd name="connsiteY4" fmla="*/ 21921 h 745373"/>
              <a:gd name="connsiteX0" fmla="*/ 686436 w 4769253"/>
              <a:gd name="connsiteY0" fmla="*/ 31819 h 755271"/>
              <a:gd name="connsiteX1" fmla="*/ 4246238 w 4769253"/>
              <a:gd name="connsiteY1" fmla="*/ 0 h 755271"/>
              <a:gd name="connsiteX2" fmla="*/ 4769253 w 4769253"/>
              <a:gd name="connsiteY2" fmla="*/ 755271 h 755271"/>
              <a:gd name="connsiteX3" fmla="*/ 0 w 4769253"/>
              <a:gd name="connsiteY3" fmla="*/ 670986 h 755271"/>
              <a:gd name="connsiteX4" fmla="*/ 686436 w 4769253"/>
              <a:gd name="connsiteY4" fmla="*/ 31819 h 755271"/>
              <a:gd name="connsiteX0" fmla="*/ 695230 w 4778047"/>
              <a:gd name="connsiteY0" fmla="*/ 31819 h 755271"/>
              <a:gd name="connsiteX1" fmla="*/ 4255032 w 4778047"/>
              <a:gd name="connsiteY1" fmla="*/ 0 h 755271"/>
              <a:gd name="connsiteX2" fmla="*/ 4778047 w 4778047"/>
              <a:gd name="connsiteY2" fmla="*/ 755271 h 755271"/>
              <a:gd name="connsiteX3" fmla="*/ 0 w 4778047"/>
              <a:gd name="connsiteY3" fmla="*/ 669590 h 755271"/>
              <a:gd name="connsiteX4" fmla="*/ 695230 w 4778047"/>
              <a:gd name="connsiteY4" fmla="*/ 31819 h 755271"/>
              <a:gd name="connsiteX0" fmla="*/ 724123 w 4778047"/>
              <a:gd name="connsiteY0" fmla="*/ 51323 h 755271"/>
              <a:gd name="connsiteX1" fmla="*/ 4255032 w 4778047"/>
              <a:gd name="connsiteY1" fmla="*/ 0 h 755271"/>
              <a:gd name="connsiteX2" fmla="*/ 4778047 w 4778047"/>
              <a:gd name="connsiteY2" fmla="*/ 755271 h 755271"/>
              <a:gd name="connsiteX3" fmla="*/ 0 w 4778047"/>
              <a:gd name="connsiteY3" fmla="*/ 669590 h 755271"/>
              <a:gd name="connsiteX4" fmla="*/ 724123 w 4778047"/>
              <a:gd name="connsiteY4" fmla="*/ 51323 h 755271"/>
              <a:gd name="connsiteX0" fmla="*/ 724123 w 4778047"/>
              <a:gd name="connsiteY0" fmla="*/ 51323 h 755271"/>
              <a:gd name="connsiteX1" fmla="*/ 4255032 w 4778047"/>
              <a:gd name="connsiteY1" fmla="*/ 0 h 755271"/>
              <a:gd name="connsiteX2" fmla="*/ 4778047 w 4778047"/>
              <a:gd name="connsiteY2" fmla="*/ 755271 h 755271"/>
              <a:gd name="connsiteX3" fmla="*/ 0 w 4778047"/>
              <a:gd name="connsiteY3" fmla="*/ 669591 h 755271"/>
              <a:gd name="connsiteX4" fmla="*/ 724123 w 4778047"/>
              <a:gd name="connsiteY4" fmla="*/ 51323 h 755271"/>
              <a:gd name="connsiteX0" fmla="*/ 724123 w 4778047"/>
              <a:gd name="connsiteY0" fmla="*/ 51323 h 755271"/>
              <a:gd name="connsiteX1" fmla="*/ 4255032 w 4778047"/>
              <a:gd name="connsiteY1" fmla="*/ 0 h 755271"/>
              <a:gd name="connsiteX2" fmla="*/ 4778047 w 4778047"/>
              <a:gd name="connsiteY2" fmla="*/ 755271 h 755271"/>
              <a:gd name="connsiteX3" fmla="*/ 0 w 4778047"/>
              <a:gd name="connsiteY3" fmla="*/ 669591 h 755271"/>
              <a:gd name="connsiteX4" fmla="*/ 724123 w 4778047"/>
              <a:gd name="connsiteY4" fmla="*/ 51323 h 755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8047" h="755271">
                <a:moveTo>
                  <a:pt x="724123" y="51323"/>
                </a:moveTo>
                <a:lnTo>
                  <a:pt x="4255032" y="0"/>
                </a:lnTo>
                <a:lnTo>
                  <a:pt x="4778047" y="755271"/>
                </a:lnTo>
                <a:lnTo>
                  <a:pt x="0" y="669591"/>
                </a:lnTo>
                <a:lnTo>
                  <a:pt x="724123" y="51323"/>
                </a:lnTo>
                <a:close/>
              </a:path>
            </a:pathLst>
          </a:custGeom>
          <a:solidFill>
            <a:srgbClr val="C0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b="1" dirty="0"/>
              <a:t>NOUVEAU</a:t>
            </a:r>
          </a:p>
        </p:txBody>
      </p:sp>
      <p:sp>
        <p:nvSpPr>
          <p:cNvPr id="16" name="Text Placeholder 6">
            <a:extLst>
              <a:ext uri="{FF2B5EF4-FFF2-40B4-BE49-F238E27FC236}">
                <a16:creationId xmlns:a16="http://schemas.microsoft.com/office/drawing/2014/main" xmlns="" id="{C47EEE0B-5C09-45C8-AACD-E8C033CE0179}"/>
              </a:ext>
            </a:extLst>
          </p:cNvPr>
          <p:cNvSpPr txBox="1">
            <a:spLocks/>
          </p:cNvSpPr>
          <p:nvPr/>
        </p:nvSpPr>
        <p:spPr>
          <a:xfrm>
            <a:off x="540000" y="941388"/>
            <a:ext cx="6821487" cy="33337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2000"/>
              <a:t>  3 AAP et 2 AMI en cours</a:t>
            </a:r>
            <a:endParaRPr lang="fr-CH" sz="2000" dirty="0"/>
          </a:p>
        </p:txBody>
      </p:sp>
    </p:spTree>
    <p:extLst>
      <p:ext uri="{BB962C8B-B14F-4D97-AF65-F5344CB8AC3E}">
        <p14:creationId xmlns:p14="http://schemas.microsoft.com/office/powerpoint/2010/main" val="15351627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0485968-5D7C-4F74-851B-5B8CD477E46F}"/>
              </a:ext>
            </a:extLst>
          </p:cNvPr>
          <p:cNvSpPr>
            <a:spLocks noGrp="1"/>
          </p:cNvSpPr>
          <p:nvPr>
            <p:ph type="title"/>
          </p:nvPr>
        </p:nvSpPr>
        <p:spPr>
          <a:xfrm>
            <a:off x="540000" y="540001"/>
            <a:ext cx="8961352" cy="802978"/>
          </a:xfrm>
        </p:spPr>
        <p:txBody>
          <a:bodyPr/>
          <a:lstStyle/>
          <a:p>
            <a:r>
              <a:rPr lang="fr-FR" dirty="0"/>
              <a:t>Technologies numériques</a:t>
            </a:r>
          </a:p>
        </p:txBody>
      </p:sp>
      <p:sp>
        <p:nvSpPr>
          <p:cNvPr id="3" name="Espace réservé du pied de page 2">
            <a:extLst>
              <a:ext uri="{FF2B5EF4-FFF2-40B4-BE49-F238E27FC236}">
                <a16:creationId xmlns:a16="http://schemas.microsoft.com/office/drawing/2014/main" xmlns="" id="{A0259B17-C810-44E7-A83F-3396C28C36A7}"/>
              </a:ext>
            </a:extLst>
          </p:cNvPr>
          <p:cNvSpPr>
            <a:spLocks noGrp="1"/>
          </p:cNvSpPr>
          <p:nvPr>
            <p:ph type="ftr" sz="quarter" idx="11"/>
          </p:nvPr>
        </p:nvSpPr>
        <p:spPr/>
        <p:txBody>
          <a:bodyPr/>
          <a:lstStyle/>
          <a:p>
            <a:r>
              <a:rPr lang="fr-FR"/>
              <a:t>Secrétariat général pour l'investissement - Présentation</a:t>
            </a:r>
          </a:p>
        </p:txBody>
      </p:sp>
      <p:sp>
        <p:nvSpPr>
          <p:cNvPr id="4" name="Espace réservé du numéro de diapositive 3">
            <a:extLst>
              <a:ext uri="{FF2B5EF4-FFF2-40B4-BE49-F238E27FC236}">
                <a16:creationId xmlns:a16="http://schemas.microsoft.com/office/drawing/2014/main" xmlns="" id="{DDBE8177-D064-4E11-9B2B-BC06D656A156}"/>
              </a:ext>
            </a:extLst>
          </p:cNvPr>
          <p:cNvSpPr>
            <a:spLocks noGrp="1"/>
          </p:cNvSpPr>
          <p:nvPr>
            <p:ph type="sldNum" sz="quarter" idx="12"/>
          </p:nvPr>
        </p:nvSpPr>
        <p:spPr/>
        <p:txBody>
          <a:bodyPr/>
          <a:lstStyle/>
          <a:p>
            <a:fld id="{6C02D038-4989-45BB-AD16-38E0E231338A}" type="slidenum">
              <a:rPr lang="fr-FR" smtClean="0"/>
              <a:t>41</a:t>
            </a:fld>
            <a:endParaRPr lang="fr-FR"/>
          </a:p>
        </p:txBody>
      </p:sp>
      <p:sp>
        <p:nvSpPr>
          <p:cNvPr id="10" name="Text Placeholder 6">
            <a:extLst>
              <a:ext uri="{FF2B5EF4-FFF2-40B4-BE49-F238E27FC236}">
                <a16:creationId xmlns:a16="http://schemas.microsoft.com/office/drawing/2014/main" xmlns="" id="{AACC26BB-539D-4FA9-9468-C1DD541E50FA}"/>
              </a:ext>
            </a:extLst>
          </p:cNvPr>
          <p:cNvSpPr txBox="1">
            <a:spLocks/>
          </p:cNvSpPr>
          <p:nvPr/>
        </p:nvSpPr>
        <p:spPr>
          <a:xfrm>
            <a:off x="1078799" y="2469599"/>
            <a:ext cx="6480000" cy="38484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buFont typeface="Wingdings" panose="05000000000000000000" pitchFamily="2" charset="2"/>
              <a:buChar char="ü"/>
            </a:pPr>
            <a:endParaRPr lang="fr-CH" dirty="0"/>
          </a:p>
        </p:txBody>
      </p:sp>
      <p:sp>
        <p:nvSpPr>
          <p:cNvPr id="8" name="Text Placeholder 6">
            <a:extLst>
              <a:ext uri="{FF2B5EF4-FFF2-40B4-BE49-F238E27FC236}">
                <a16:creationId xmlns:a16="http://schemas.microsoft.com/office/drawing/2014/main" xmlns="" id="{8C013262-4BA4-467C-BEDD-FE68FD382C42}"/>
              </a:ext>
            </a:extLst>
          </p:cNvPr>
          <p:cNvSpPr txBox="1">
            <a:spLocks/>
          </p:cNvSpPr>
          <p:nvPr/>
        </p:nvSpPr>
        <p:spPr>
          <a:xfrm>
            <a:off x="804479" y="1380392"/>
            <a:ext cx="10762682" cy="426975"/>
          </a:xfrm>
          <a:prstGeom prst="rect">
            <a:avLst/>
          </a:prstGeom>
          <a:solidFill>
            <a:srgbClr val="8A9BD2"/>
          </a:solidFill>
        </p:spPr>
        <p:txBody>
          <a:bodyPr vert="horz" lIns="180000" tIns="0" rIns="0" bIns="0" rtlCol="0" anchor="ctr">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750" dirty="0">
                <a:solidFill>
                  <a:schemeClr val="bg1"/>
                </a:solidFill>
              </a:rPr>
              <a:t>AAP «</a:t>
            </a:r>
            <a:r>
              <a:rPr lang="fr-FR" sz="1750" dirty="0">
                <a:solidFill>
                  <a:schemeClr val="bg1"/>
                </a:solidFill>
              </a:rPr>
              <a:t>Développement de technologies innovantes critiques</a:t>
            </a:r>
            <a:r>
              <a:rPr lang="fr-CH" sz="1750" dirty="0">
                <a:solidFill>
                  <a:schemeClr val="bg1"/>
                </a:solidFill>
              </a:rPr>
              <a:t>»</a:t>
            </a:r>
          </a:p>
        </p:txBody>
      </p:sp>
      <p:sp>
        <p:nvSpPr>
          <p:cNvPr id="9" name="Text Placeholder 6">
            <a:extLst>
              <a:ext uri="{FF2B5EF4-FFF2-40B4-BE49-F238E27FC236}">
                <a16:creationId xmlns:a16="http://schemas.microsoft.com/office/drawing/2014/main" xmlns="" id="{67EE7BA6-BC93-46BA-B2FC-ECE18B96A0C7}"/>
              </a:ext>
            </a:extLst>
          </p:cNvPr>
          <p:cNvSpPr txBox="1">
            <a:spLocks/>
          </p:cNvSpPr>
          <p:nvPr/>
        </p:nvSpPr>
        <p:spPr>
          <a:xfrm>
            <a:off x="1374719" y="2864198"/>
            <a:ext cx="7041311" cy="19663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buFont typeface="Wingdings" panose="05000000000000000000" pitchFamily="2" charset="2"/>
              <a:buChar char="ü"/>
            </a:pPr>
            <a:r>
              <a:rPr lang="fr-CH" sz="1600" dirty="0">
                <a:solidFill>
                  <a:schemeClr val="tx1"/>
                </a:solidFill>
              </a:rPr>
              <a:t>Objectif : </a:t>
            </a:r>
            <a:r>
              <a:rPr lang="fr-CH" sz="1600" b="0" dirty="0">
                <a:solidFill>
                  <a:schemeClr val="tx1"/>
                </a:solidFill>
              </a:rPr>
              <a:t>soutenir des travaux d’innovation, permettant de développer ou d’améliorer les composants et systèmes liés à la production, au transport et aux usages de l’hydrogène. </a:t>
            </a:r>
          </a:p>
          <a:p>
            <a:pPr marL="285750" indent="-285750" algn="just">
              <a:buFont typeface="Wingdings" panose="05000000000000000000" pitchFamily="2" charset="2"/>
              <a:buChar char="ü"/>
            </a:pPr>
            <a:r>
              <a:rPr lang="fr-CH" sz="1600" dirty="0">
                <a:solidFill>
                  <a:schemeClr val="tx1"/>
                </a:solidFill>
              </a:rPr>
              <a:t>Porteurs de projets : </a:t>
            </a:r>
            <a:r>
              <a:rPr lang="fr-CH" sz="1600" b="0" dirty="0">
                <a:solidFill>
                  <a:schemeClr val="tx1"/>
                </a:solidFill>
              </a:rPr>
              <a:t>entreprises seules ou en collaboration, notamment avec des laboratoires de recherches (non obligatoire). </a:t>
            </a:r>
          </a:p>
          <a:p>
            <a:pPr marL="285750" indent="-285750" algn="just">
              <a:buFont typeface="Wingdings" panose="05000000000000000000" pitchFamily="2" charset="2"/>
              <a:buChar char="ü"/>
            </a:pPr>
            <a:r>
              <a:rPr lang="fr-CH" sz="1600" dirty="0">
                <a:solidFill>
                  <a:schemeClr val="tx1"/>
                </a:solidFill>
              </a:rPr>
              <a:t>Opérateur : </a:t>
            </a:r>
            <a:r>
              <a:rPr lang="fr-CH" sz="1600" b="0" dirty="0">
                <a:solidFill>
                  <a:schemeClr val="tx1"/>
                </a:solidFill>
              </a:rPr>
              <a:t>ADEME</a:t>
            </a:r>
          </a:p>
          <a:p>
            <a:pPr marL="285750" indent="-285750" algn="just">
              <a:buFont typeface="Wingdings" panose="05000000000000000000" pitchFamily="2" charset="2"/>
              <a:buChar char="ü"/>
            </a:pPr>
            <a:endParaRPr lang="fr-CH" sz="1600" dirty="0">
              <a:solidFill>
                <a:schemeClr val="tx1"/>
              </a:solidFill>
            </a:endParaRPr>
          </a:p>
        </p:txBody>
      </p:sp>
      <p:sp>
        <p:nvSpPr>
          <p:cNvPr id="12" name="Text Placeholder 6">
            <a:extLst>
              <a:ext uri="{FF2B5EF4-FFF2-40B4-BE49-F238E27FC236}">
                <a16:creationId xmlns:a16="http://schemas.microsoft.com/office/drawing/2014/main" xmlns="" id="{9A801C67-27D2-41CA-9BA7-03C5B8095DAF}"/>
              </a:ext>
            </a:extLst>
          </p:cNvPr>
          <p:cNvSpPr txBox="1">
            <a:spLocks/>
          </p:cNvSpPr>
          <p:nvPr/>
        </p:nvSpPr>
        <p:spPr>
          <a:xfrm>
            <a:off x="1151299" y="5449728"/>
            <a:ext cx="9494507"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600" dirty="0"/>
              <a:t>Clôture le 31/12/2022</a:t>
            </a:r>
          </a:p>
        </p:txBody>
      </p:sp>
      <p:sp>
        <p:nvSpPr>
          <p:cNvPr id="11" name="Rectangle 10">
            <a:extLst>
              <a:ext uri="{FF2B5EF4-FFF2-40B4-BE49-F238E27FC236}">
                <a16:creationId xmlns:a16="http://schemas.microsoft.com/office/drawing/2014/main" xmlns="" id="{76FCEF22-4B6C-4542-8151-77E2E963BCCD}"/>
              </a:ext>
            </a:extLst>
          </p:cNvPr>
          <p:cNvSpPr/>
          <p:nvPr/>
        </p:nvSpPr>
        <p:spPr>
          <a:xfrm>
            <a:off x="804478" y="1807367"/>
            <a:ext cx="10762681" cy="419710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Text Placeholder 6">
            <a:extLst>
              <a:ext uri="{FF2B5EF4-FFF2-40B4-BE49-F238E27FC236}">
                <a16:creationId xmlns:a16="http://schemas.microsoft.com/office/drawing/2014/main" xmlns="" id="{812A0046-C05F-486C-AC67-0A4FB010EA83}"/>
              </a:ext>
            </a:extLst>
          </p:cNvPr>
          <p:cNvSpPr txBox="1">
            <a:spLocks/>
          </p:cNvSpPr>
          <p:nvPr/>
        </p:nvSpPr>
        <p:spPr>
          <a:xfrm>
            <a:off x="1271848" y="1974349"/>
            <a:ext cx="9672959" cy="356333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spcAft>
                <a:spcPts val="1700"/>
              </a:spcAft>
              <a:buFont typeface="Wingdings" panose="05000000000000000000" pitchFamily="2" charset="2"/>
              <a:buChar char="ü"/>
            </a:pPr>
            <a:r>
              <a:rPr lang="fr-CH" sz="1600" dirty="0">
                <a:solidFill>
                  <a:schemeClr val="tx1"/>
                </a:solidFill>
              </a:rPr>
              <a:t>Objectif : </a:t>
            </a:r>
            <a:r>
              <a:rPr lang="fr-CH" sz="1600" b="0" dirty="0">
                <a:solidFill>
                  <a:schemeClr val="tx1"/>
                </a:solidFill>
              </a:rPr>
              <a:t>Cofinancer des projets de R&amp;D portant sur des briques technologiques innovantes et critiques en matière de cybersécurité. Les projets devront s’articuler autour de l’un des axes suivant : </a:t>
            </a:r>
            <a:r>
              <a:rPr lang="fr-CH" sz="1600" b="0" dirty="0">
                <a:solidFill>
                  <a:srgbClr val="0000A4"/>
                </a:solidFill>
              </a:rPr>
              <a:t>protection des infrastructures critiques</a:t>
            </a:r>
            <a:r>
              <a:rPr lang="fr-CH" sz="1600" b="0" dirty="0">
                <a:solidFill>
                  <a:schemeClr val="tx1"/>
                </a:solidFill>
              </a:rPr>
              <a:t>, </a:t>
            </a:r>
            <a:r>
              <a:rPr lang="fr-CH" sz="1600" b="0" dirty="0">
                <a:solidFill>
                  <a:srgbClr val="0000A4"/>
                </a:solidFill>
              </a:rPr>
              <a:t>des collectivités locales, start-ups/PME et télétravailleurs</a:t>
            </a:r>
            <a:r>
              <a:rPr lang="fr-CH" sz="1600" b="0" dirty="0">
                <a:solidFill>
                  <a:schemeClr val="tx1"/>
                </a:solidFill>
              </a:rPr>
              <a:t>, </a:t>
            </a:r>
            <a:r>
              <a:rPr lang="fr-CH" sz="1600" b="0" dirty="0">
                <a:solidFill>
                  <a:srgbClr val="0000A4"/>
                </a:solidFill>
              </a:rPr>
              <a:t>de l’</a:t>
            </a:r>
            <a:r>
              <a:rPr lang="fr-CH" sz="1600" b="0" dirty="0" err="1">
                <a:solidFill>
                  <a:srgbClr val="0000A4"/>
                </a:solidFill>
              </a:rPr>
              <a:t>IoT</a:t>
            </a:r>
            <a:r>
              <a:rPr lang="fr-CH" sz="1600" b="0" dirty="0">
                <a:solidFill>
                  <a:srgbClr val="0000A4"/>
                </a:solidFill>
              </a:rPr>
              <a:t> </a:t>
            </a:r>
            <a:r>
              <a:rPr lang="fr-CH" sz="1600" b="0" dirty="0">
                <a:solidFill>
                  <a:schemeClr val="tx1"/>
                </a:solidFill>
              </a:rPr>
              <a:t>et </a:t>
            </a:r>
            <a:r>
              <a:rPr lang="fr-CH" sz="1600" b="0" dirty="0">
                <a:solidFill>
                  <a:srgbClr val="0000A4"/>
                </a:solidFill>
              </a:rPr>
              <a:t>briques technologiques critiques associées a un secteur clé</a:t>
            </a:r>
            <a:r>
              <a:rPr lang="fr-CH" sz="1600" b="0" dirty="0">
                <a:solidFill>
                  <a:schemeClr val="tx1"/>
                </a:solidFill>
              </a:rPr>
              <a:t>. </a:t>
            </a:r>
          </a:p>
          <a:p>
            <a:pPr marL="285750" indent="-285750" algn="just">
              <a:spcAft>
                <a:spcPts val="1700"/>
              </a:spcAft>
              <a:buFont typeface="Wingdings" panose="05000000000000000000" pitchFamily="2" charset="2"/>
              <a:buChar char="ü"/>
            </a:pPr>
            <a:r>
              <a:rPr lang="fr-CH" sz="1600" dirty="0">
                <a:solidFill>
                  <a:schemeClr val="tx1"/>
                </a:solidFill>
              </a:rPr>
              <a:t>Projets attendus : </a:t>
            </a:r>
            <a:r>
              <a:rPr lang="fr-CH" sz="1600" b="0" dirty="0">
                <a:solidFill>
                  <a:schemeClr val="tx1"/>
                </a:solidFill>
              </a:rPr>
              <a:t>budget minimum de 500k pour les jeunes pousses et 1M pour les autres structures. </a:t>
            </a:r>
          </a:p>
          <a:p>
            <a:pPr marL="285750" indent="-285750" algn="just">
              <a:spcAft>
                <a:spcPts val="1700"/>
              </a:spcAft>
              <a:buFont typeface="Wingdings" panose="05000000000000000000" pitchFamily="2" charset="2"/>
              <a:buChar char="ü"/>
            </a:pPr>
            <a:r>
              <a:rPr lang="fr-CH" sz="1600" dirty="0">
                <a:solidFill>
                  <a:schemeClr val="tx1"/>
                </a:solidFill>
              </a:rPr>
              <a:t>Porteurs de projets : </a:t>
            </a:r>
            <a:r>
              <a:rPr lang="fr-CH" sz="1600" b="0" dirty="0">
                <a:solidFill>
                  <a:schemeClr val="tx1"/>
                </a:solidFill>
              </a:rPr>
              <a:t>structures déjà crées : entreprises, consortium d’industriels ou consortium d’industriels et de partenaires de recherche </a:t>
            </a:r>
          </a:p>
          <a:p>
            <a:pPr marL="285750" indent="-285750" algn="just">
              <a:spcAft>
                <a:spcPts val="1700"/>
              </a:spcAft>
              <a:buFont typeface="Wingdings" panose="05000000000000000000" pitchFamily="2" charset="2"/>
              <a:buChar char="ü"/>
            </a:pPr>
            <a:r>
              <a:rPr lang="fr-CH" sz="1600" dirty="0">
                <a:solidFill>
                  <a:schemeClr val="tx1"/>
                </a:solidFill>
              </a:rPr>
              <a:t>Opérateur : </a:t>
            </a:r>
            <a:r>
              <a:rPr lang="fr-CH" sz="1600" b="0" dirty="0">
                <a:solidFill>
                  <a:schemeClr val="tx1"/>
                </a:solidFill>
              </a:rPr>
              <a:t>Bpifrance</a:t>
            </a:r>
          </a:p>
        </p:txBody>
      </p:sp>
      <p:sp>
        <p:nvSpPr>
          <p:cNvPr id="14" name="Text Placeholder 6">
            <a:extLst>
              <a:ext uri="{FF2B5EF4-FFF2-40B4-BE49-F238E27FC236}">
                <a16:creationId xmlns:a16="http://schemas.microsoft.com/office/drawing/2014/main" xmlns="" id="{5DFEB013-6386-46D8-9BA4-FF2E2090B211}"/>
              </a:ext>
            </a:extLst>
          </p:cNvPr>
          <p:cNvSpPr txBox="1">
            <a:spLocks/>
          </p:cNvSpPr>
          <p:nvPr/>
        </p:nvSpPr>
        <p:spPr>
          <a:xfrm>
            <a:off x="7539343" y="5044502"/>
            <a:ext cx="3611091" cy="107782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algn="r"/>
            <a:endParaRPr lang="fr-CH" sz="1600" dirty="0"/>
          </a:p>
          <a:p>
            <a:pPr algn="r"/>
            <a:r>
              <a:rPr lang="fr-CH" sz="1600" dirty="0"/>
              <a:t>Clôture finale : 04/05/2022</a:t>
            </a:r>
          </a:p>
        </p:txBody>
      </p:sp>
      <p:sp>
        <p:nvSpPr>
          <p:cNvPr id="15" name="Text Placeholder 6">
            <a:extLst>
              <a:ext uri="{FF2B5EF4-FFF2-40B4-BE49-F238E27FC236}">
                <a16:creationId xmlns:a16="http://schemas.microsoft.com/office/drawing/2014/main" xmlns="" id="{7321A41F-131A-4F1C-925A-6406805A09BE}"/>
              </a:ext>
            </a:extLst>
          </p:cNvPr>
          <p:cNvSpPr txBox="1">
            <a:spLocks/>
          </p:cNvSpPr>
          <p:nvPr/>
        </p:nvSpPr>
        <p:spPr>
          <a:xfrm>
            <a:off x="1546194" y="5573665"/>
            <a:ext cx="2591469"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b="0" i="1" u="sng" dirty="0">
                <a:solidFill>
                  <a:srgbClr val="0000A4"/>
                </a:solidFill>
                <a:hlinkClick r:id="rId2"/>
              </a:rPr>
              <a:t>Pour plus d’informations </a:t>
            </a:r>
            <a:endParaRPr lang="fr-CH" b="0" i="1" u="sng" dirty="0">
              <a:solidFill>
                <a:srgbClr val="0000A4"/>
              </a:solidFill>
            </a:endParaRPr>
          </a:p>
        </p:txBody>
      </p:sp>
      <p:sp>
        <p:nvSpPr>
          <p:cNvPr id="17" name="Rectangle 10">
            <a:extLst>
              <a:ext uri="{FF2B5EF4-FFF2-40B4-BE49-F238E27FC236}">
                <a16:creationId xmlns:a16="http://schemas.microsoft.com/office/drawing/2014/main" xmlns="" id="{FE4AD1F8-C6A4-43AC-89B6-A0CAC54D53F3}"/>
              </a:ext>
            </a:extLst>
          </p:cNvPr>
          <p:cNvSpPr/>
          <p:nvPr/>
        </p:nvSpPr>
        <p:spPr>
          <a:xfrm rot="2263992">
            <a:off x="8162790" y="880997"/>
            <a:ext cx="4730735" cy="674896"/>
          </a:xfrm>
          <a:custGeom>
            <a:avLst/>
            <a:gdLst>
              <a:gd name="connsiteX0" fmla="*/ 0 w 3768966"/>
              <a:gd name="connsiteY0" fmla="*/ 0 h 600501"/>
              <a:gd name="connsiteX1" fmla="*/ 3768966 w 3768966"/>
              <a:gd name="connsiteY1" fmla="*/ 0 h 600501"/>
              <a:gd name="connsiteX2" fmla="*/ 3768966 w 3768966"/>
              <a:gd name="connsiteY2" fmla="*/ 600501 h 600501"/>
              <a:gd name="connsiteX3" fmla="*/ 0 w 3768966"/>
              <a:gd name="connsiteY3" fmla="*/ 600501 h 600501"/>
              <a:gd name="connsiteX4" fmla="*/ 0 w 3768966"/>
              <a:gd name="connsiteY4" fmla="*/ 0 h 600501"/>
              <a:gd name="connsiteX0" fmla="*/ 554042 w 4323008"/>
              <a:gd name="connsiteY0" fmla="*/ 0 h 600501"/>
              <a:gd name="connsiteX1" fmla="*/ 4323008 w 4323008"/>
              <a:gd name="connsiteY1" fmla="*/ 0 h 600501"/>
              <a:gd name="connsiteX2" fmla="*/ 4323008 w 4323008"/>
              <a:gd name="connsiteY2" fmla="*/ 600501 h 600501"/>
              <a:gd name="connsiteX3" fmla="*/ 0 w 4323008"/>
              <a:gd name="connsiteY3" fmla="*/ 452892 h 600501"/>
              <a:gd name="connsiteX4" fmla="*/ 554042 w 4323008"/>
              <a:gd name="connsiteY4" fmla="*/ 0 h 600501"/>
              <a:gd name="connsiteX0" fmla="*/ 554042 w 4636859"/>
              <a:gd name="connsiteY0" fmla="*/ 0 h 723452"/>
              <a:gd name="connsiteX1" fmla="*/ 4323008 w 4636859"/>
              <a:gd name="connsiteY1" fmla="*/ 0 h 723452"/>
              <a:gd name="connsiteX2" fmla="*/ 4636859 w 4636859"/>
              <a:gd name="connsiteY2" fmla="*/ 723452 h 723452"/>
              <a:gd name="connsiteX3" fmla="*/ 0 w 4636859"/>
              <a:gd name="connsiteY3" fmla="*/ 452892 h 723452"/>
              <a:gd name="connsiteX4" fmla="*/ 554042 w 4636859"/>
              <a:gd name="connsiteY4" fmla="*/ 0 h 723452"/>
              <a:gd name="connsiteX0" fmla="*/ 554042 w 4636859"/>
              <a:gd name="connsiteY0" fmla="*/ 21921 h 745373"/>
              <a:gd name="connsiteX1" fmla="*/ 4101923 w 4636859"/>
              <a:gd name="connsiteY1" fmla="*/ 0 h 745373"/>
              <a:gd name="connsiteX2" fmla="*/ 4636859 w 4636859"/>
              <a:gd name="connsiteY2" fmla="*/ 745373 h 745373"/>
              <a:gd name="connsiteX3" fmla="*/ 0 w 4636859"/>
              <a:gd name="connsiteY3" fmla="*/ 474813 h 745373"/>
              <a:gd name="connsiteX4" fmla="*/ 554042 w 4636859"/>
              <a:gd name="connsiteY4" fmla="*/ 21921 h 745373"/>
              <a:gd name="connsiteX0" fmla="*/ 686436 w 4769253"/>
              <a:gd name="connsiteY0" fmla="*/ 21921 h 745373"/>
              <a:gd name="connsiteX1" fmla="*/ 4234317 w 4769253"/>
              <a:gd name="connsiteY1" fmla="*/ 0 h 745373"/>
              <a:gd name="connsiteX2" fmla="*/ 4769253 w 4769253"/>
              <a:gd name="connsiteY2" fmla="*/ 745373 h 745373"/>
              <a:gd name="connsiteX3" fmla="*/ 0 w 4769253"/>
              <a:gd name="connsiteY3" fmla="*/ 661088 h 745373"/>
              <a:gd name="connsiteX4" fmla="*/ 686436 w 4769253"/>
              <a:gd name="connsiteY4" fmla="*/ 21921 h 745373"/>
              <a:gd name="connsiteX0" fmla="*/ 686436 w 4769253"/>
              <a:gd name="connsiteY0" fmla="*/ 31819 h 755271"/>
              <a:gd name="connsiteX1" fmla="*/ 4246238 w 4769253"/>
              <a:gd name="connsiteY1" fmla="*/ 0 h 755271"/>
              <a:gd name="connsiteX2" fmla="*/ 4769253 w 4769253"/>
              <a:gd name="connsiteY2" fmla="*/ 755271 h 755271"/>
              <a:gd name="connsiteX3" fmla="*/ 0 w 4769253"/>
              <a:gd name="connsiteY3" fmla="*/ 670986 h 755271"/>
              <a:gd name="connsiteX4" fmla="*/ 686436 w 4769253"/>
              <a:gd name="connsiteY4" fmla="*/ 31819 h 755271"/>
              <a:gd name="connsiteX0" fmla="*/ 695230 w 4778047"/>
              <a:gd name="connsiteY0" fmla="*/ 31819 h 755271"/>
              <a:gd name="connsiteX1" fmla="*/ 4255032 w 4778047"/>
              <a:gd name="connsiteY1" fmla="*/ 0 h 755271"/>
              <a:gd name="connsiteX2" fmla="*/ 4778047 w 4778047"/>
              <a:gd name="connsiteY2" fmla="*/ 755271 h 755271"/>
              <a:gd name="connsiteX3" fmla="*/ 0 w 4778047"/>
              <a:gd name="connsiteY3" fmla="*/ 669590 h 755271"/>
              <a:gd name="connsiteX4" fmla="*/ 695230 w 4778047"/>
              <a:gd name="connsiteY4" fmla="*/ 31819 h 755271"/>
              <a:gd name="connsiteX0" fmla="*/ 724123 w 4778047"/>
              <a:gd name="connsiteY0" fmla="*/ 51323 h 755271"/>
              <a:gd name="connsiteX1" fmla="*/ 4255032 w 4778047"/>
              <a:gd name="connsiteY1" fmla="*/ 0 h 755271"/>
              <a:gd name="connsiteX2" fmla="*/ 4778047 w 4778047"/>
              <a:gd name="connsiteY2" fmla="*/ 755271 h 755271"/>
              <a:gd name="connsiteX3" fmla="*/ 0 w 4778047"/>
              <a:gd name="connsiteY3" fmla="*/ 669590 h 755271"/>
              <a:gd name="connsiteX4" fmla="*/ 724123 w 4778047"/>
              <a:gd name="connsiteY4" fmla="*/ 51323 h 755271"/>
              <a:gd name="connsiteX0" fmla="*/ 724123 w 4778047"/>
              <a:gd name="connsiteY0" fmla="*/ 51323 h 755271"/>
              <a:gd name="connsiteX1" fmla="*/ 4255032 w 4778047"/>
              <a:gd name="connsiteY1" fmla="*/ 0 h 755271"/>
              <a:gd name="connsiteX2" fmla="*/ 4778047 w 4778047"/>
              <a:gd name="connsiteY2" fmla="*/ 755271 h 755271"/>
              <a:gd name="connsiteX3" fmla="*/ 0 w 4778047"/>
              <a:gd name="connsiteY3" fmla="*/ 669591 h 755271"/>
              <a:gd name="connsiteX4" fmla="*/ 724123 w 4778047"/>
              <a:gd name="connsiteY4" fmla="*/ 51323 h 755271"/>
              <a:gd name="connsiteX0" fmla="*/ 724123 w 4778047"/>
              <a:gd name="connsiteY0" fmla="*/ 51323 h 755271"/>
              <a:gd name="connsiteX1" fmla="*/ 4255032 w 4778047"/>
              <a:gd name="connsiteY1" fmla="*/ 0 h 755271"/>
              <a:gd name="connsiteX2" fmla="*/ 4778047 w 4778047"/>
              <a:gd name="connsiteY2" fmla="*/ 755271 h 755271"/>
              <a:gd name="connsiteX3" fmla="*/ 0 w 4778047"/>
              <a:gd name="connsiteY3" fmla="*/ 669591 h 755271"/>
              <a:gd name="connsiteX4" fmla="*/ 724123 w 4778047"/>
              <a:gd name="connsiteY4" fmla="*/ 51323 h 755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8047" h="755271">
                <a:moveTo>
                  <a:pt x="724123" y="51323"/>
                </a:moveTo>
                <a:lnTo>
                  <a:pt x="4255032" y="0"/>
                </a:lnTo>
                <a:lnTo>
                  <a:pt x="4778047" y="755271"/>
                </a:lnTo>
                <a:lnTo>
                  <a:pt x="0" y="669591"/>
                </a:lnTo>
                <a:lnTo>
                  <a:pt x="724123" y="51323"/>
                </a:lnTo>
                <a:close/>
              </a:path>
            </a:pathLst>
          </a:custGeom>
          <a:solidFill>
            <a:srgbClr val="C0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b="1" dirty="0"/>
              <a:t>NOUVEAU</a:t>
            </a:r>
          </a:p>
        </p:txBody>
      </p:sp>
      <p:sp>
        <p:nvSpPr>
          <p:cNvPr id="16" name="Text Placeholder 6">
            <a:extLst>
              <a:ext uri="{FF2B5EF4-FFF2-40B4-BE49-F238E27FC236}">
                <a16:creationId xmlns:a16="http://schemas.microsoft.com/office/drawing/2014/main" xmlns="" id="{C47EEE0B-5C09-45C8-AACD-E8C033CE0179}"/>
              </a:ext>
            </a:extLst>
          </p:cNvPr>
          <p:cNvSpPr txBox="1">
            <a:spLocks/>
          </p:cNvSpPr>
          <p:nvPr/>
        </p:nvSpPr>
        <p:spPr>
          <a:xfrm>
            <a:off x="540000" y="941388"/>
            <a:ext cx="6821487" cy="33337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2000"/>
              <a:t>  3 AAP et 2 AMI en cours</a:t>
            </a:r>
            <a:endParaRPr lang="fr-CH" sz="2000" dirty="0"/>
          </a:p>
        </p:txBody>
      </p:sp>
    </p:spTree>
    <p:extLst>
      <p:ext uri="{BB962C8B-B14F-4D97-AF65-F5344CB8AC3E}">
        <p14:creationId xmlns:p14="http://schemas.microsoft.com/office/powerpoint/2010/main" val="40795178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0485968-5D7C-4F74-851B-5B8CD477E46F}"/>
              </a:ext>
            </a:extLst>
          </p:cNvPr>
          <p:cNvSpPr>
            <a:spLocks noGrp="1"/>
          </p:cNvSpPr>
          <p:nvPr>
            <p:ph type="title"/>
          </p:nvPr>
        </p:nvSpPr>
        <p:spPr>
          <a:xfrm>
            <a:off x="540000" y="540001"/>
            <a:ext cx="8961352" cy="802978"/>
          </a:xfrm>
        </p:spPr>
        <p:txBody>
          <a:bodyPr/>
          <a:lstStyle/>
          <a:p>
            <a:r>
              <a:rPr lang="fr-FR" dirty="0"/>
              <a:t>Technologies numériques</a:t>
            </a:r>
          </a:p>
        </p:txBody>
      </p:sp>
      <p:sp>
        <p:nvSpPr>
          <p:cNvPr id="3" name="Espace réservé du pied de page 2">
            <a:extLst>
              <a:ext uri="{FF2B5EF4-FFF2-40B4-BE49-F238E27FC236}">
                <a16:creationId xmlns:a16="http://schemas.microsoft.com/office/drawing/2014/main" xmlns="" id="{A0259B17-C810-44E7-A83F-3396C28C36A7}"/>
              </a:ext>
            </a:extLst>
          </p:cNvPr>
          <p:cNvSpPr>
            <a:spLocks noGrp="1"/>
          </p:cNvSpPr>
          <p:nvPr>
            <p:ph type="ftr" sz="quarter" idx="11"/>
          </p:nvPr>
        </p:nvSpPr>
        <p:spPr/>
        <p:txBody>
          <a:bodyPr/>
          <a:lstStyle/>
          <a:p>
            <a:r>
              <a:rPr lang="fr-FR" dirty="0"/>
              <a:t>Secrétariat général pour l'investissement - Présentation</a:t>
            </a:r>
          </a:p>
        </p:txBody>
      </p:sp>
      <p:sp>
        <p:nvSpPr>
          <p:cNvPr id="4" name="Espace réservé du numéro de diapositive 3">
            <a:extLst>
              <a:ext uri="{FF2B5EF4-FFF2-40B4-BE49-F238E27FC236}">
                <a16:creationId xmlns:a16="http://schemas.microsoft.com/office/drawing/2014/main" xmlns="" id="{DDBE8177-D064-4E11-9B2B-BC06D656A156}"/>
              </a:ext>
            </a:extLst>
          </p:cNvPr>
          <p:cNvSpPr>
            <a:spLocks noGrp="1"/>
          </p:cNvSpPr>
          <p:nvPr>
            <p:ph type="sldNum" sz="quarter" idx="12"/>
          </p:nvPr>
        </p:nvSpPr>
        <p:spPr/>
        <p:txBody>
          <a:bodyPr/>
          <a:lstStyle/>
          <a:p>
            <a:fld id="{6C02D038-4989-45BB-AD16-38E0E231338A}" type="slidenum">
              <a:rPr lang="fr-FR" smtClean="0"/>
              <a:t>42</a:t>
            </a:fld>
            <a:endParaRPr lang="fr-FR"/>
          </a:p>
        </p:txBody>
      </p:sp>
      <p:sp>
        <p:nvSpPr>
          <p:cNvPr id="10" name="Text Placeholder 6">
            <a:extLst>
              <a:ext uri="{FF2B5EF4-FFF2-40B4-BE49-F238E27FC236}">
                <a16:creationId xmlns:a16="http://schemas.microsoft.com/office/drawing/2014/main" xmlns="" id="{AACC26BB-539D-4FA9-9468-C1DD541E50FA}"/>
              </a:ext>
            </a:extLst>
          </p:cNvPr>
          <p:cNvSpPr txBox="1">
            <a:spLocks/>
          </p:cNvSpPr>
          <p:nvPr/>
        </p:nvSpPr>
        <p:spPr>
          <a:xfrm>
            <a:off x="1078799" y="2469599"/>
            <a:ext cx="6480000" cy="38484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buFont typeface="Wingdings" panose="05000000000000000000" pitchFamily="2" charset="2"/>
              <a:buChar char="ü"/>
            </a:pPr>
            <a:endParaRPr lang="fr-CH" dirty="0"/>
          </a:p>
        </p:txBody>
      </p:sp>
      <p:sp>
        <p:nvSpPr>
          <p:cNvPr id="8" name="Text Placeholder 6">
            <a:extLst>
              <a:ext uri="{FF2B5EF4-FFF2-40B4-BE49-F238E27FC236}">
                <a16:creationId xmlns:a16="http://schemas.microsoft.com/office/drawing/2014/main" xmlns="" id="{8C013262-4BA4-467C-BEDD-FE68FD382C42}"/>
              </a:ext>
            </a:extLst>
          </p:cNvPr>
          <p:cNvSpPr txBox="1">
            <a:spLocks/>
          </p:cNvSpPr>
          <p:nvPr/>
        </p:nvSpPr>
        <p:spPr>
          <a:xfrm>
            <a:off x="804479" y="1380392"/>
            <a:ext cx="10762682" cy="426975"/>
          </a:xfrm>
          <a:prstGeom prst="rect">
            <a:avLst/>
          </a:prstGeom>
          <a:solidFill>
            <a:srgbClr val="339933">
              <a:alpha val="50000"/>
            </a:srgbClr>
          </a:solidFill>
        </p:spPr>
        <p:txBody>
          <a:bodyPr vert="horz" lIns="180000" tIns="0" rIns="0" bIns="0" rtlCol="0" anchor="ctr">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2000" dirty="0">
                <a:solidFill>
                  <a:schemeClr val="bg1"/>
                </a:solidFill>
              </a:rPr>
              <a:t>  </a:t>
            </a:r>
            <a:r>
              <a:rPr lang="fr-CH" sz="1750" dirty="0">
                <a:solidFill>
                  <a:schemeClr val="bg1"/>
                </a:solidFill>
              </a:rPr>
              <a:t>AMI «</a:t>
            </a:r>
            <a:r>
              <a:rPr lang="fr-FR" sz="1750" dirty="0">
                <a:solidFill>
                  <a:schemeClr val="bg1"/>
                </a:solidFill>
              </a:rPr>
              <a:t>Stratégie nationale cyber - Projets d'accélérateur cyber </a:t>
            </a:r>
            <a:r>
              <a:rPr lang="fr-CH" sz="1750" dirty="0">
                <a:solidFill>
                  <a:schemeClr val="bg1"/>
                </a:solidFill>
              </a:rPr>
              <a:t>»</a:t>
            </a:r>
          </a:p>
        </p:txBody>
      </p:sp>
      <p:sp>
        <p:nvSpPr>
          <p:cNvPr id="9" name="Text Placeholder 6">
            <a:extLst>
              <a:ext uri="{FF2B5EF4-FFF2-40B4-BE49-F238E27FC236}">
                <a16:creationId xmlns:a16="http://schemas.microsoft.com/office/drawing/2014/main" xmlns="" id="{67EE7BA6-BC93-46BA-B2FC-ECE18B96A0C7}"/>
              </a:ext>
            </a:extLst>
          </p:cNvPr>
          <p:cNvSpPr txBox="1">
            <a:spLocks/>
          </p:cNvSpPr>
          <p:nvPr/>
        </p:nvSpPr>
        <p:spPr>
          <a:xfrm>
            <a:off x="1374719" y="2864198"/>
            <a:ext cx="7041311" cy="19663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buFont typeface="Wingdings" panose="05000000000000000000" pitchFamily="2" charset="2"/>
              <a:buChar char="ü"/>
            </a:pPr>
            <a:r>
              <a:rPr lang="fr-CH" sz="1600" dirty="0">
                <a:solidFill>
                  <a:schemeClr val="tx1"/>
                </a:solidFill>
              </a:rPr>
              <a:t>Objectif : </a:t>
            </a:r>
            <a:r>
              <a:rPr lang="fr-CH" sz="1600" b="0" dirty="0">
                <a:solidFill>
                  <a:schemeClr val="tx1"/>
                </a:solidFill>
              </a:rPr>
              <a:t>soutenir des travaux d’innovation, permettant de développer ou d’améliorer les composants et systèmes liés à la production, au transport et aux usages de l’hydrogène. </a:t>
            </a:r>
          </a:p>
          <a:p>
            <a:pPr marL="285750" indent="-285750" algn="just">
              <a:buFont typeface="Wingdings" panose="05000000000000000000" pitchFamily="2" charset="2"/>
              <a:buChar char="ü"/>
            </a:pPr>
            <a:r>
              <a:rPr lang="fr-CH" sz="1600" dirty="0">
                <a:solidFill>
                  <a:schemeClr val="tx1"/>
                </a:solidFill>
              </a:rPr>
              <a:t>Porteurs de projets : </a:t>
            </a:r>
            <a:r>
              <a:rPr lang="fr-CH" sz="1600" b="0" dirty="0">
                <a:solidFill>
                  <a:schemeClr val="tx1"/>
                </a:solidFill>
              </a:rPr>
              <a:t>entreprises seules ou en collaboration, notamment avec des laboratoires de recherches (non obligatoire). </a:t>
            </a:r>
          </a:p>
          <a:p>
            <a:pPr marL="285750" indent="-285750" algn="just">
              <a:buFont typeface="Wingdings" panose="05000000000000000000" pitchFamily="2" charset="2"/>
              <a:buChar char="ü"/>
            </a:pPr>
            <a:r>
              <a:rPr lang="fr-CH" sz="1600" dirty="0">
                <a:solidFill>
                  <a:schemeClr val="tx1"/>
                </a:solidFill>
              </a:rPr>
              <a:t>Opérateur : </a:t>
            </a:r>
            <a:r>
              <a:rPr lang="fr-CH" sz="1600" b="0" dirty="0">
                <a:solidFill>
                  <a:schemeClr val="tx1"/>
                </a:solidFill>
              </a:rPr>
              <a:t>ADEME</a:t>
            </a:r>
          </a:p>
          <a:p>
            <a:pPr marL="285750" indent="-285750" algn="just">
              <a:buFont typeface="Wingdings" panose="05000000000000000000" pitchFamily="2" charset="2"/>
              <a:buChar char="ü"/>
            </a:pPr>
            <a:endParaRPr lang="fr-CH" sz="1600" dirty="0">
              <a:solidFill>
                <a:schemeClr val="tx1"/>
              </a:solidFill>
            </a:endParaRPr>
          </a:p>
        </p:txBody>
      </p:sp>
      <p:sp>
        <p:nvSpPr>
          <p:cNvPr id="12" name="Text Placeholder 6">
            <a:extLst>
              <a:ext uri="{FF2B5EF4-FFF2-40B4-BE49-F238E27FC236}">
                <a16:creationId xmlns:a16="http://schemas.microsoft.com/office/drawing/2014/main" xmlns="" id="{9A801C67-27D2-41CA-9BA7-03C5B8095DAF}"/>
              </a:ext>
            </a:extLst>
          </p:cNvPr>
          <p:cNvSpPr txBox="1">
            <a:spLocks/>
          </p:cNvSpPr>
          <p:nvPr/>
        </p:nvSpPr>
        <p:spPr>
          <a:xfrm>
            <a:off x="1151299" y="5449728"/>
            <a:ext cx="9494507"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600" dirty="0"/>
              <a:t>Clôture le 31/12/2022</a:t>
            </a:r>
          </a:p>
        </p:txBody>
      </p:sp>
      <p:sp>
        <p:nvSpPr>
          <p:cNvPr id="11" name="Rectangle 10">
            <a:extLst>
              <a:ext uri="{FF2B5EF4-FFF2-40B4-BE49-F238E27FC236}">
                <a16:creationId xmlns:a16="http://schemas.microsoft.com/office/drawing/2014/main" xmlns="" id="{76FCEF22-4B6C-4542-8151-77E2E963BCCD}"/>
              </a:ext>
            </a:extLst>
          </p:cNvPr>
          <p:cNvSpPr/>
          <p:nvPr/>
        </p:nvSpPr>
        <p:spPr>
          <a:xfrm>
            <a:off x="804478" y="1807367"/>
            <a:ext cx="10762681" cy="419710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Text Placeholder 6">
            <a:extLst>
              <a:ext uri="{FF2B5EF4-FFF2-40B4-BE49-F238E27FC236}">
                <a16:creationId xmlns:a16="http://schemas.microsoft.com/office/drawing/2014/main" xmlns="" id="{812A0046-C05F-486C-AC67-0A4FB010EA83}"/>
              </a:ext>
            </a:extLst>
          </p:cNvPr>
          <p:cNvSpPr txBox="1">
            <a:spLocks/>
          </p:cNvSpPr>
          <p:nvPr/>
        </p:nvSpPr>
        <p:spPr>
          <a:xfrm>
            <a:off x="1271848" y="1974349"/>
            <a:ext cx="9672959" cy="356333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spcAft>
                <a:spcPts val="1700"/>
              </a:spcAft>
              <a:buFont typeface="Wingdings" panose="05000000000000000000" pitchFamily="2" charset="2"/>
              <a:buChar char="ü"/>
            </a:pPr>
            <a:r>
              <a:rPr lang="fr-CH" sz="1600" dirty="0">
                <a:solidFill>
                  <a:schemeClr val="tx1"/>
                </a:solidFill>
              </a:rPr>
              <a:t>Objectif : </a:t>
            </a:r>
            <a:r>
              <a:rPr lang="fr-CH" sz="1600" b="0" dirty="0">
                <a:solidFill>
                  <a:schemeClr val="tx1"/>
                </a:solidFill>
              </a:rPr>
              <a:t>faire émerger des champions français de la </a:t>
            </a:r>
            <a:r>
              <a:rPr lang="fr-CH" sz="1600" b="0" dirty="0" err="1">
                <a:solidFill>
                  <a:schemeClr val="tx1"/>
                </a:solidFill>
              </a:rPr>
              <a:t>cybersécrurité</a:t>
            </a:r>
            <a:r>
              <a:rPr lang="fr-CH" sz="1600" b="0" dirty="0">
                <a:solidFill>
                  <a:schemeClr val="tx1"/>
                </a:solidFill>
              </a:rPr>
              <a:t> à travers la mise en place d’un «accélérateur cyber». L’objectif est double : profiter du développement d’une filière à fort potentiel et assurer la maitrise de technologies essentielles nécessaires à garantir la souveraineté et la sécurité du pays. </a:t>
            </a:r>
          </a:p>
          <a:p>
            <a:pPr marL="285750" indent="-285750" algn="just">
              <a:spcAft>
                <a:spcPts val="1700"/>
              </a:spcAft>
              <a:buFont typeface="Wingdings" panose="05000000000000000000" pitchFamily="2" charset="2"/>
              <a:buChar char="ü"/>
            </a:pPr>
            <a:r>
              <a:rPr lang="fr-CH" sz="1600" dirty="0">
                <a:solidFill>
                  <a:schemeClr val="tx1"/>
                </a:solidFill>
              </a:rPr>
              <a:t>Projets attendus : </a:t>
            </a:r>
            <a:r>
              <a:rPr lang="fr-FR" sz="1600" b="0" dirty="0">
                <a:solidFill>
                  <a:schemeClr val="tx1"/>
                </a:solidFill>
              </a:rPr>
              <a:t>projet d’accélérateur de startups spécialisé en cybersécurité</a:t>
            </a:r>
            <a:endParaRPr lang="fr-CH" sz="1600" b="0" dirty="0">
              <a:solidFill>
                <a:schemeClr val="tx1"/>
              </a:solidFill>
            </a:endParaRPr>
          </a:p>
          <a:p>
            <a:pPr marL="285750" indent="-285750" algn="just">
              <a:spcAft>
                <a:spcPts val="1700"/>
              </a:spcAft>
              <a:buFont typeface="Wingdings" panose="05000000000000000000" pitchFamily="2" charset="2"/>
              <a:buChar char="ü"/>
            </a:pPr>
            <a:r>
              <a:rPr lang="fr-CH" sz="1600" dirty="0">
                <a:solidFill>
                  <a:schemeClr val="tx1"/>
                </a:solidFill>
              </a:rPr>
              <a:t>Porteurs de projets </a:t>
            </a:r>
            <a:r>
              <a:rPr lang="fr-CH" sz="1600" b="0" dirty="0">
                <a:solidFill>
                  <a:schemeClr val="tx1"/>
                </a:solidFill>
              </a:rPr>
              <a:t>: structures déjà crées : entreprises, consortium d’industriels ou consortium d’industriels et de partenaires de recherche </a:t>
            </a:r>
          </a:p>
          <a:p>
            <a:pPr marL="285750" indent="-285750" algn="just">
              <a:spcAft>
                <a:spcPts val="1700"/>
              </a:spcAft>
              <a:buFont typeface="Wingdings" panose="05000000000000000000" pitchFamily="2" charset="2"/>
              <a:buChar char="ü"/>
            </a:pPr>
            <a:r>
              <a:rPr lang="fr-CH" sz="1600" dirty="0">
                <a:solidFill>
                  <a:schemeClr val="tx1"/>
                </a:solidFill>
              </a:rPr>
              <a:t>Opérateur : </a:t>
            </a:r>
            <a:r>
              <a:rPr lang="fr-CH" sz="1600" b="0" dirty="0">
                <a:solidFill>
                  <a:schemeClr val="tx1"/>
                </a:solidFill>
              </a:rPr>
              <a:t>Bpifrance</a:t>
            </a:r>
          </a:p>
        </p:txBody>
      </p:sp>
      <p:sp>
        <p:nvSpPr>
          <p:cNvPr id="14" name="Text Placeholder 6">
            <a:extLst>
              <a:ext uri="{FF2B5EF4-FFF2-40B4-BE49-F238E27FC236}">
                <a16:creationId xmlns:a16="http://schemas.microsoft.com/office/drawing/2014/main" xmlns="" id="{5DFEB013-6386-46D8-9BA4-FF2E2090B211}"/>
              </a:ext>
            </a:extLst>
          </p:cNvPr>
          <p:cNvSpPr txBox="1">
            <a:spLocks/>
          </p:cNvSpPr>
          <p:nvPr/>
        </p:nvSpPr>
        <p:spPr>
          <a:xfrm>
            <a:off x="7539343" y="5044502"/>
            <a:ext cx="3611091" cy="107782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algn="r"/>
            <a:r>
              <a:rPr lang="fr-CH" sz="1600" b="0" i="1" dirty="0"/>
              <a:t/>
            </a:r>
            <a:br>
              <a:rPr lang="fr-CH" sz="1600" b="0" i="1" dirty="0"/>
            </a:br>
            <a:r>
              <a:rPr lang="fr-CH" sz="1600" b="0" i="1" dirty="0"/>
              <a:t> </a:t>
            </a:r>
            <a:r>
              <a:rPr lang="fr-CH" sz="1600" dirty="0"/>
              <a:t/>
            </a:r>
            <a:br>
              <a:rPr lang="fr-CH" sz="1600" dirty="0"/>
            </a:br>
            <a:r>
              <a:rPr lang="fr-CH" sz="1600" dirty="0"/>
              <a:t>Clôture finale : 25/03/2022</a:t>
            </a:r>
          </a:p>
        </p:txBody>
      </p:sp>
      <p:sp>
        <p:nvSpPr>
          <p:cNvPr id="15" name="Text Placeholder 6">
            <a:extLst>
              <a:ext uri="{FF2B5EF4-FFF2-40B4-BE49-F238E27FC236}">
                <a16:creationId xmlns:a16="http://schemas.microsoft.com/office/drawing/2014/main" xmlns="" id="{7321A41F-131A-4F1C-925A-6406805A09BE}"/>
              </a:ext>
            </a:extLst>
          </p:cNvPr>
          <p:cNvSpPr txBox="1">
            <a:spLocks/>
          </p:cNvSpPr>
          <p:nvPr/>
        </p:nvSpPr>
        <p:spPr>
          <a:xfrm>
            <a:off x="1546194" y="5573665"/>
            <a:ext cx="2591469"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b="0" i="1" u="sng" dirty="0">
                <a:solidFill>
                  <a:srgbClr val="0000A4"/>
                </a:solidFill>
                <a:hlinkClick r:id="rId2"/>
              </a:rPr>
              <a:t>Pour plus d’informations </a:t>
            </a:r>
            <a:endParaRPr lang="fr-CH" b="0" i="1" u="sng" dirty="0">
              <a:solidFill>
                <a:srgbClr val="0000A4"/>
              </a:solidFill>
            </a:endParaRPr>
          </a:p>
        </p:txBody>
      </p:sp>
      <p:sp>
        <p:nvSpPr>
          <p:cNvPr id="17" name="Rectangle 10">
            <a:extLst>
              <a:ext uri="{FF2B5EF4-FFF2-40B4-BE49-F238E27FC236}">
                <a16:creationId xmlns:a16="http://schemas.microsoft.com/office/drawing/2014/main" xmlns="" id="{FE4AD1F8-C6A4-43AC-89B6-A0CAC54D53F3}"/>
              </a:ext>
            </a:extLst>
          </p:cNvPr>
          <p:cNvSpPr/>
          <p:nvPr/>
        </p:nvSpPr>
        <p:spPr>
          <a:xfrm rot="2263992">
            <a:off x="8162790" y="880997"/>
            <a:ext cx="4730735" cy="674896"/>
          </a:xfrm>
          <a:custGeom>
            <a:avLst/>
            <a:gdLst>
              <a:gd name="connsiteX0" fmla="*/ 0 w 3768966"/>
              <a:gd name="connsiteY0" fmla="*/ 0 h 600501"/>
              <a:gd name="connsiteX1" fmla="*/ 3768966 w 3768966"/>
              <a:gd name="connsiteY1" fmla="*/ 0 h 600501"/>
              <a:gd name="connsiteX2" fmla="*/ 3768966 w 3768966"/>
              <a:gd name="connsiteY2" fmla="*/ 600501 h 600501"/>
              <a:gd name="connsiteX3" fmla="*/ 0 w 3768966"/>
              <a:gd name="connsiteY3" fmla="*/ 600501 h 600501"/>
              <a:gd name="connsiteX4" fmla="*/ 0 w 3768966"/>
              <a:gd name="connsiteY4" fmla="*/ 0 h 600501"/>
              <a:gd name="connsiteX0" fmla="*/ 554042 w 4323008"/>
              <a:gd name="connsiteY0" fmla="*/ 0 h 600501"/>
              <a:gd name="connsiteX1" fmla="*/ 4323008 w 4323008"/>
              <a:gd name="connsiteY1" fmla="*/ 0 h 600501"/>
              <a:gd name="connsiteX2" fmla="*/ 4323008 w 4323008"/>
              <a:gd name="connsiteY2" fmla="*/ 600501 h 600501"/>
              <a:gd name="connsiteX3" fmla="*/ 0 w 4323008"/>
              <a:gd name="connsiteY3" fmla="*/ 452892 h 600501"/>
              <a:gd name="connsiteX4" fmla="*/ 554042 w 4323008"/>
              <a:gd name="connsiteY4" fmla="*/ 0 h 600501"/>
              <a:gd name="connsiteX0" fmla="*/ 554042 w 4636859"/>
              <a:gd name="connsiteY0" fmla="*/ 0 h 723452"/>
              <a:gd name="connsiteX1" fmla="*/ 4323008 w 4636859"/>
              <a:gd name="connsiteY1" fmla="*/ 0 h 723452"/>
              <a:gd name="connsiteX2" fmla="*/ 4636859 w 4636859"/>
              <a:gd name="connsiteY2" fmla="*/ 723452 h 723452"/>
              <a:gd name="connsiteX3" fmla="*/ 0 w 4636859"/>
              <a:gd name="connsiteY3" fmla="*/ 452892 h 723452"/>
              <a:gd name="connsiteX4" fmla="*/ 554042 w 4636859"/>
              <a:gd name="connsiteY4" fmla="*/ 0 h 723452"/>
              <a:gd name="connsiteX0" fmla="*/ 554042 w 4636859"/>
              <a:gd name="connsiteY0" fmla="*/ 21921 h 745373"/>
              <a:gd name="connsiteX1" fmla="*/ 4101923 w 4636859"/>
              <a:gd name="connsiteY1" fmla="*/ 0 h 745373"/>
              <a:gd name="connsiteX2" fmla="*/ 4636859 w 4636859"/>
              <a:gd name="connsiteY2" fmla="*/ 745373 h 745373"/>
              <a:gd name="connsiteX3" fmla="*/ 0 w 4636859"/>
              <a:gd name="connsiteY3" fmla="*/ 474813 h 745373"/>
              <a:gd name="connsiteX4" fmla="*/ 554042 w 4636859"/>
              <a:gd name="connsiteY4" fmla="*/ 21921 h 745373"/>
              <a:gd name="connsiteX0" fmla="*/ 686436 w 4769253"/>
              <a:gd name="connsiteY0" fmla="*/ 21921 h 745373"/>
              <a:gd name="connsiteX1" fmla="*/ 4234317 w 4769253"/>
              <a:gd name="connsiteY1" fmla="*/ 0 h 745373"/>
              <a:gd name="connsiteX2" fmla="*/ 4769253 w 4769253"/>
              <a:gd name="connsiteY2" fmla="*/ 745373 h 745373"/>
              <a:gd name="connsiteX3" fmla="*/ 0 w 4769253"/>
              <a:gd name="connsiteY3" fmla="*/ 661088 h 745373"/>
              <a:gd name="connsiteX4" fmla="*/ 686436 w 4769253"/>
              <a:gd name="connsiteY4" fmla="*/ 21921 h 745373"/>
              <a:gd name="connsiteX0" fmla="*/ 686436 w 4769253"/>
              <a:gd name="connsiteY0" fmla="*/ 31819 h 755271"/>
              <a:gd name="connsiteX1" fmla="*/ 4246238 w 4769253"/>
              <a:gd name="connsiteY1" fmla="*/ 0 h 755271"/>
              <a:gd name="connsiteX2" fmla="*/ 4769253 w 4769253"/>
              <a:gd name="connsiteY2" fmla="*/ 755271 h 755271"/>
              <a:gd name="connsiteX3" fmla="*/ 0 w 4769253"/>
              <a:gd name="connsiteY3" fmla="*/ 670986 h 755271"/>
              <a:gd name="connsiteX4" fmla="*/ 686436 w 4769253"/>
              <a:gd name="connsiteY4" fmla="*/ 31819 h 755271"/>
              <a:gd name="connsiteX0" fmla="*/ 695230 w 4778047"/>
              <a:gd name="connsiteY0" fmla="*/ 31819 h 755271"/>
              <a:gd name="connsiteX1" fmla="*/ 4255032 w 4778047"/>
              <a:gd name="connsiteY1" fmla="*/ 0 h 755271"/>
              <a:gd name="connsiteX2" fmla="*/ 4778047 w 4778047"/>
              <a:gd name="connsiteY2" fmla="*/ 755271 h 755271"/>
              <a:gd name="connsiteX3" fmla="*/ 0 w 4778047"/>
              <a:gd name="connsiteY3" fmla="*/ 669590 h 755271"/>
              <a:gd name="connsiteX4" fmla="*/ 695230 w 4778047"/>
              <a:gd name="connsiteY4" fmla="*/ 31819 h 755271"/>
              <a:gd name="connsiteX0" fmla="*/ 724123 w 4778047"/>
              <a:gd name="connsiteY0" fmla="*/ 51323 h 755271"/>
              <a:gd name="connsiteX1" fmla="*/ 4255032 w 4778047"/>
              <a:gd name="connsiteY1" fmla="*/ 0 h 755271"/>
              <a:gd name="connsiteX2" fmla="*/ 4778047 w 4778047"/>
              <a:gd name="connsiteY2" fmla="*/ 755271 h 755271"/>
              <a:gd name="connsiteX3" fmla="*/ 0 w 4778047"/>
              <a:gd name="connsiteY3" fmla="*/ 669590 h 755271"/>
              <a:gd name="connsiteX4" fmla="*/ 724123 w 4778047"/>
              <a:gd name="connsiteY4" fmla="*/ 51323 h 755271"/>
              <a:gd name="connsiteX0" fmla="*/ 724123 w 4778047"/>
              <a:gd name="connsiteY0" fmla="*/ 51323 h 755271"/>
              <a:gd name="connsiteX1" fmla="*/ 4255032 w 4778047"/>
              <a:gd name="connsiteY1" fmla="*/ 0 h 755271"/>
              <a:gd name="connsiteX2" fmla="*/ 4778047 w 4778047"/>
              <a:gd name="connsiteY2" fmla="*/ 755271 h 755271"/>
              <a:gd name="connsiteX3" fmla="*/ 0 w 4778047"/>
              <a:gd name="connsiteY3" fmla="*/ 669591 h 755271"/>
              <a:gd name="connsiteX4" fmla="*/ 724123 w 4778047"/>
              <a:gd name="connsiteY4" fmla="*/ 51323 h 755271"/>
              <a:gd name="connsiteX0" fmla="*/ 724123 w 4778047"/>
              <a:gd name="connsiteY0" fmla="*/ 51323 h 755271"/>
              <a:gd name="connsiteX1" fmla="*/ 4255032 w 4778047"/>
              <a:gd name="connsiteY1" fmla="*/ 0 h 755271"/>
              <a:gd name="connsiteX2" fmla="*/ 4778047 w 4778047"/>
              <a:gd name="connsiteY2" fmla="*/ 755271 h 755271"/>
              <a:gd name="connsiteX3" fmla="*/ 0 w 4778047"/>
              <a:gd name="connsiteY3" fmla="*/ 669591 h 755271"/>
              <a:gd name="connsiteX4" fmla="*/ 724123 w 4778047"/>
              <a:gd name="connsiteY4" fmla="*/ 51323 h 755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8047" h="755271">
                <a:moveTo>
                  <a:pt x="724123" y="51323"/>
                </a:moveTo>
                <a:lnTo>
                  <a:pt x="4255032" y="0"/>
                </a:lnTo>
                <a:lnTo>
                  <a:pt x="4778047" y="755271"/>
                </a:lnTo>
                <a:lnTo>
                  <a:pt x="0" y="669591"/>
                </a:lnTo>
                <a:lnTo>
                  <a:pt x="724123" y="51323"/>
                </a:lnTo>
                <a:close/>
              </a:path>
            </a:pathLst>
          </a:custGeom>
          <a:solidFill>
            <a:srgbClr val="C0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b="1" dirty="0"/>
              <a:t>NOUVEAU</a:t>
            </a:r>
          </a:p>
        </p:txBody>
      </p:sp>
      <p:sp>
        <p:nvSpPr>
          <p:cNvPr id="16" name="Text Placeholder 6">
            <a:extLst>
              <a:ext uri="{FF2B5EF4-FFF2-40B4-BE49-F238E27FC236}">
                <a16:creationId xmlns:a16="http://schemas.microsoft.com/office/drawing/2014/main" xmlns="" id="{C47EEE0B-5C09-45C8-AACD-E8C033CE0179}"/>
              </a:ext>
            </a:extLst>
          </p:cNvPr>
          <p:cNvSpPr txBox="1">
            <a:spLocks/>
          </p:cNvSpPr>
          <p:nvPr/>
        </p:nvSpPr>
        <p:spPr>
          <a:xfrm>
            <a:off x="540000" y="941388"/>
            <a:ext cx="6821487" cy="33337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2000" dirty="0"/>
              <a:t>  3 AAP et 2 AMI en cours</a:t>
            </a:r>
          </a:p>
        </p:txBody>
      </p:sp>
    </p:spTree>
    <p:extLst>
      <p:ext uri="{BB962C8B-B14F-4D97-AF65-F5344CB8AC3E}">
        <p14:creationId xmlns:p14="http://schemas.microsoft.com/office/powerpoint/2010/main" val="29195526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xmlns="" id="{A0259B17-C810-44E7-A83F-3396C28C36A7}"/>
              </a:ext>
            </a:extLst>
          </p:cNvPr>
          <p:cNvSpPr>
            <a:spLocks noGrp="1"/>
          </p:cNvSpPr>
          <p:nvPr>
            <p:ph type="ftr" sz="quarter" idx="11"/>
          </p:nvPr>
        </p:nvSpPr>
        <p:spPr/>
        <p:txBody>
          <a:bodyPr/>
          <a:lstStyle/>
          <a:p>
            <a:r>
              <a:rPr lang="fr-FR"/>
              <a:t>Secrétariat général pour l'investissement - Présentation</a:t>
            </a:r>
          </a:p>
        </p:txBody>
      </p:sp>
      <p:sp>
        <p:nvSpPr>
          <p:cNvPr id="4" name="Espace réservé du numéro de diapositive 3">
            <a:extLst>
              <a:ext uri="{FF2B5EF4-FFF2-40B4-BE49-F238E27FC236}">
                <a16:creationId xmlns:a16="http://schemas.microsoft.com/office/drawing/2014/main" xmlns="" id="{DDBE8177-D064-4E11-9B2B-BC06D656A156}"/>
              </a:ext>
            </a:extLst>
          </p:cNvPr>
          <p:cNvSpPr>
            <a:spLocks noGrp="1"/>
          </p:cNvSpPr>
          <p:nvPr>
            <p:ph type="sldNum" sz="quarter" idx="12"/>
          </p:nvPr>
        </p:nvSpPr>
        <p:spPr/>
        <p:txBody>
          <a:bodyPr/>
          <a:lstStyle/>
          <a:p>
            <a:fld id="{6C02D038-4989-45BB-AD16-38E0E231338A}" type="slidenum">
              <a:rPr lang="fr-FR" smtClean="0"/>
              <a:t>43</a:t>
            </a:fld>
            <a:endParaRPr lang="fr-FR"/>
          </a:p>
        </p:txBody>
      </p:sp>
      <p:sp>
        <p:nvSpPr>
          <p:cNvPr id="10" name="Text Placeholder 6">
            <a:extLst>
              <a:ext uri="{FF2B5EF4-FFF2-40B4-BE49-F238E27FC236}">
                <a16:creationId xmlns:a16="http://schemas.microsoft.com/office/drawing/2014/main" xmlns="" id="{AACC26BB-539D-4FA9-9468-C1DD541E50FA}"/>
              </a:ext>
            </a:extLst>
          </p:cNvPr>
          <p:cNvSpPr txBox="1">
            <a:spLocks/>
          </p:cNvSpPr>
          <p:nvPr/>
        </p:nvSpPr>
        <p:spPr>
          <a:xfrm>
            <a:off x="806401" y="2307578"/>
            <a:ext cx="7180586" cy="38484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buFont typeface="Wingdings" panose="05000000000000000000" pitchFamily="2" charset="2"/>
              <a:buChar char="ü"/>
            </a:pPr>
            <a:endParaRPr lang="fr-CH" dirty="0"/>
          </a:p>
        </p:txBody>
      </p:sp>
      <p:sp>
        <p:nvSpPr>
          <p:cNvPr id="9" name="Text Placeholder 6">
            <a:extLst>
              <a:ext uri="{FF2B5EF4-FFF2-40B4-BE49-F238E27FC236}">
                <a16:creationId xmlns:a16="http://schemas.microsoft.com/office/drawing/2014/main" xmlns="" id="{67EE7BA6-BC93-46BA-B2FC-ECE18B96A0C7}"/>
              </a:ext>
            </a:extLst>
          </p:cNvPr>
          <p:cNvSpPr txBox="1">
            <a:spLocks/>
          </p:cNvSpPr>
          <p:nvPr/>
        </p:nvSpPr>
        <p:spPr>
          <a:xfrm>
            <a:off x="1102321" y="2675479"/>
            <a:ext cx="7802583" cy="268539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buFont typeface="Wingdings" panose="05000000000000000000" pitchFamily="2" charset="2"/>
              <a:buChar char="ü"/>
            </a:pPr>
            <a:r>
              <a:rPr lang="fr-FR" sz="1600" dirty="0">
                <a:solidFill>
                  <a:schemeClr val="tx1"/>
                </a:solidFill>
              </a:rPr>
              <a:t>Objectif : </a:t>
            </a:r>
            <a:r>
              <a:rPr lang="fr-FR" sz="1600" b="0" dirty="0">
                <a:solidFill>
                  <a:schemeClr val="tx1"/>
                </a:solidFill>
              </a:rPr>
              <a:t>améliorer la couverture numérique des territoires (Plan France Très Haut Débit).</a:t>
            </a:r>
          </a:p>
          <a:p>
            <a:pPr marL="285750" indent="-285750" algn="just">
              <a:buFont typeface="Wingdings" panose="05000000000000000000" pitchFamily="2" charset="2"/>
              <a:buChar char="ü"/>
            </a:pPr>
            <a:r>
              <a:rPr lang="fr-FR" sz="1600" dirty="0">
                <a:solidFill>
                  <a:schemeClr val="tx1"/>
                </a:solidFill>
              </a:rPr>
              <a:t>Porteurs de projets : </a:t>
            </a:r>
            <a:r>
              <a:rPr lang="fr-FR" sz="1600" b="0" dirty="0">
                <a:solidFill>
                  <a:schemeClr val="tx1"/>
                </a:solidFill>
              </a:rPr>
              <a:t>opérateurs de communications électroniques.</a:t>
            </a:r>
          </a:p>
          <a:p>
            <a:pPr marL="285750" indent="-285750" algn="just">
              <a:buFont typeface="Wingdings" panose="05000000000000000000" pitchFamily="2" charset="2"/>
              <a:buChar char="ü"/>
            </a:pPr>
            <a:r>
              <a:rPr lang="fr-FR" sz="1600" dirty="0">
                <a:solidFill>
                  <a:schemeClr val="tx1"/>
                </a:solidFill>
              </a:rPr>
              <a:t>Opérateur : </a:t>
            </a:r>
            <a:r>
              <a:rPr lang="fr-FR" sz="1600" b="0" dirty="0">
                <a:solidFill>
                  <a:schemeClr val="tx1"/>
                </a:solidFill>
              </a:rPr>
              <a:t>Caisse des Dépôts</a:t>
            </a:r>
          </a:p>
        </p:txBody>
      </p:sp>
      <p:sp>
        <p:nvSpPr>
          <p:cNvPr id="12" name="Text Placeholder 6">
            <a:extLst>
              <a:ext uri="{FF2B5EF4-FFF2-40B4-BE49-F238E27FC236}">
                <a16:creationId xmlns:a16="http://schemas.microsoft.com/office/drawing/2014/main" xmlns="" id="{9A801C67-27D2-41CA-9BA7-03C5B8095DAF}"/>
              </a:ext>
            </a:extLst>
          </p:cNvPr>
          <p:cNvSpPr txBox="1">
            <a:spLocks/>
          </p:cNvSpPr>
          <p:nvPr/>
        </p:nvSpPr>
        <p:spPr>
          <a:xfrm>
            <a:off x="806400" y="5287707"/>
            <a:ext cx="10521007"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600" dirty="0"/>
              <a:t>Clôture le 30/09/2021</a:t>
            </a:r>
          </a:p>
        </p:txBody>
      </p:sp>
      <p:sp>
        <p:nvSpPr>
          <p:cNvPr id="14" name="Titre 1">
            <a:extLst>
              <a:ext uri="{FF2B5EF4-FFF2-40B4-BE49-F238E27FC236}">
                <a16:creationId xmlns:a16="http://schemas.microsoft.com/office/drawing/2014/main" xmlns="" id="{11129E52-6191-4ACD-A15A-C1CB3E3E5C35}"/>
              </a:ext>
            </a:extLst>
          </p:cNvPr>
          <p:cNvSpPr>
            <a:spLocks noGrp="1"/>
          </p:cNvSpPr>
          <p:nvPr>
            <p:ph type="title"/>
          </p:nvPr>
        </p:nvSpPr>
        <p:spPr>
          <a:xfrm>
            <a:off x="539999" y="540001"/>
            <a:ext cx="9494507" cy="802978"/>
          </a:xfrm>
        </p:spPr>
        <p:txBody>
          <a:bodyPr/>
          <a:lstStyle/>
          <a:p>
            <a:r>
              <a:rPr lang="fr-FR" dirty="0"/>
              <a:t>Technologies numériques</a:t>
            </a:r>
          </a:p>
        </p:txBody>
      </p:sp>
      <p:sp>
        <p:nvSpPr>
          <p:cNvPr id="16" name="Text Placeholder 6">
            <a:extLst>
              <a:ext uri="{FF2B5EF4-FFF2-40B4-BE49-F238E27FC236}">
                <a16:creationId xmlns:a16="http://schemas.microsoft.com/office/drawing/2014/main" xmlns="" id="{51F3B12B-3DEA-4914-B3C2-72D93D275262}"/>
              </a:ext>
            </a:extLst>
          </p:cNvPr>
          <p:cNvSpPr txBox="1">
            <a:spLocks/>
          </p:cNvSpPr>
          <p:nvPr/>
        </p:nvSpPr>
        <p:spPr>
          <a:xfrm>
            <a:off x="806400" y="1378800"/>
            <a:ext cx="10764000" cy="428400"/>
          </a:xfrm>
          <a:prstGeom prst="rect">
            <a:avLst/>
          </a:prstGeom>
          <a:solidFill>
            <a:srgbClr val="8A9BD2"/>
          </a:solidFill>
        </p:spPr>
        <p:txBody>
          <a:bodyPr vert="horz" lIns="180000" tIns="0" rIns="0" bIns="0" rtlCol="0" anchor="ctr">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750" dirty="0">
                <a:solidFill>
                  <a:schemeClr val="bg1"/>
                </a:solidFill>
              </a:rPr>
              <a:t>AAP «Réseaux d’initiative publique» (France Très Haut Débit)</a:t>
            </a:r>
          </a:p>
        </p:txBody>
      </p:sp>
      <p:sp>
        <p:nvSpPr>
          <p:cNvPr id="11" name="Rectangle 10">
            <a:extLst>
              <a:ext uri="{FF2B5EF4-FFF2-40B4-BE49-F238E27FC236}">
                <a16:creationId xmlns:a16="http://schemas.microsoft.com/office/drawing/2014/main" xmlns="" id="{F43DF049-2AB4-4115-91D3-70E93DBF51FA}"/>
              </a:ext>
            </a:extLst>
          </p:cNvPr>
          <p:cNvSpPr/>
          <p:nvPr/>
        </p:nvSpPr>
        <p:spPr>
          <a:xfrm>
            <a:off x="806400" y="1807200"/>
            <a:ext cx="10764000" cy="398538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Text Placeholder 6">
            <a:extLst>
              <a:ext uri="{FF2B5EF4-FFF2-40B4-BE49-F238E27FC236}">
                <a16:creationId xmlns:a16="http://schemas.microsoft.com/office/drawing/2014/main" xmlns="" id="{96D4F85C-5A7B-49E9-A359-6F1463FDDE35}"/>
              </a:ext>
            </a:extLst>
          </p:cNvPr>
          <p:cNvSpPr txBox="1">
            <a:spLocks/>
          </p:cNvSpPr>
          <p:nvPr/>
        </p:nvSpPr>
        <p:spPr>
          <a:xfrm>
            <a:off x="1269262" y="1972800"/>
            <a:ext cx="9717512" cy="2977873"/>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spcAft>
                <a:spcPts val="1700"/>
              </a:spcAft>
              <a:buFont typeface="Wingdings" panose="05000000000000000000" pitchFamily="2" charset="2"/>
              <a:buChar char="ü"/>
            </a:pPr>
            <a:r>
              <a:rPr lang="fr-FR" sz="1600" dirty="0">
                <a:solidFill>
                  <a:schemeClr val="tx1"/>
                </a:solidFill>
              </a:rPr>
              <a:t>Objectif : </a:t>
            </a:r>
            <a:r>
              <a:rPr lang="fr-FR" sz="1600" b="0" dirty="0">
                <a:solidFill>
                  <a:schemeClr val="tx1"/>
                </a:solidFill>
              </a:rPr>
              <a:t>équiper la France, pour fin 2025, d’une infrastructure numérique performante, en généralisant les réseaux de fibre optique sur l’ensemble des territoires. Sécuriser et accélérer la généralisation de la fibre optique pour assurer le déploiement d’infrastructures de pointe pour tous.</a:t>
            </a:r>
            <a:endParaRPr lang="fr-FR" sz="1600" dirty="0">
              <a:solidFill>
                <a:schemeClr val="tx1"/>
              </a:solidFill>
            </a:endParaRPr>
          </a:p>
          <a:p>
            <a:pPr marL="285750" indent="-285750" algn="just">
              <a:spcAft>
                <a:spcPts val="1700"/>
              </a:spcAft>
              <a:buFont typeface="Wingdings" panose="05000000000000000000" pitchFamily="2" charset="2"/>
              <a:buChar char="ü"/>
            </a:pPr>
            <a:r>
              <a:rPr lang="fr-FR" sz="1600" dirty="0">
                <a:solidFill>
                  <a:schemeClr val="tx1"/>
                </a:solidFill>
              </a:rPr>
              <a:t>Porteurs de projets : </a:t>
            </a:r>
            <a:r>
              <a:rPr lang="fr-FR" sz="1600" u="sng" dirty="0">
                <a:solidFill>
                  <a:srgbClr val="C00000"/>
                </a:solidFill>
              </a:rPr>
              <a:t>collectivités territoriales et leurs groupements</a:t>
            </a:r>
            <a:r>
              <a:rPr lang="fr-FR" sz="1600" b="0" dirty="0">
                <a:solidFill>
                  <a:schemeClr val="tx1"/>
                </a:solidFill>
              </a:rPr>
              <a:t>.</a:t>
            </a:r>
          </a:p>
          <a:p>
            <a:pPr marL="285750" indent="-285750" algn="just">
              <a:spcAft>
                <a:spcPts val="1700"/>
              </a:spcAft>
              <a:buFont typeface="Wingdings" panose="05000000000000000000" pitchFamily="2" charset="2"/>
              <a:buChar char="ü"/>
            </a:pPr>
            <a:r>
              <a:rPr lang="fr-FR" sz="1600" dirty="0">
                <a:solidFill>
                  <a:schemeClr val="tx1"/>
                </a:solidFill>
              </a:rPr>
              <a:t>Nature du projet </a:t>
            </a:r>
            <a:r>
              <a:rPr lang="fr-FR" sz="1600" b="0" dirty="0">
                <a:solidFill>
                  <a:schemeClr val="tx1"/>
                </a:solidFill>
              </a:rPr>
              <a:t>: le projet doit avoir une envergure au moins égale au périmètre géographique d’un ou plusieurs départements. La maîtrise d’ouvrage des travaux de déploiements envisagés doit être assurée à un niveau au moins départemental. </a:t>
            </a:r>
            <a:endParaRPr lang="fr-FR" sz="1600" dirty="0">
              <a:solidFill>
                <a:schemeClr val="tx1"/>
              </a:solidFill>
            </a:endParaRPr>
          </a:p>
          <a:p>
            <a:pPr marL="285750" indent="-285750" algn="just">
              <a:spcAft>
                <a:spcPts val="1700"/>
              </a:spcAft>
              <a:buFont typeface="Wingdings" panose="05000000000000000000" pitchFamily="2" charset="2"/>
              <a:buChar char="ü"/>
            </a:pPr>
            <a:r>
              <a:rPr lang="fr-FR" sz="1600" dirty="0">
                <a:solidFill>
                  <a:schemeClr val="tx1"/>
                </a:solidFill>
              </a:rPr>
              <a:t>Opérateur : </a:t>
            </a:r>
            <a:r>
              <a:rPr lang="fr-FR" sz="1600" b="0" dirty="0">
                <a:solidFill>
                  <a:schemeClr val="tx1"/>
                </a:solidFill>
              </a:rPr>
              <a:t>Caisse des Dépôts</a:t>
            </a:r>
          </a:p>
        </p:txBody>
      </p:sp>
      <p:sp>
        <p:nvSpPr>
          <p:cNvPr id="17" name="Text Placeholder 6">
            <a:extLst>
              <a:ext uri="{FF2B5EF4-FFF2-40B4-BE49-F238E27FC236}">
                <a16:creationId xmlns:a16="http://schemas.microsoft.com/office/drawing/2014/main" xmlns="" id="{DB966ED2-84EE-4FBA-AF53-552DAD75ACDB}"/>
              </a:ext>
            </a:extLst>
          </p:cNvPr>
          <p:cNvSpPr txBox="1">
            <a:spLocks/>
          </p:cNvSpPr>
          <p:nvPr/>
        </p:nvSpPr>
        <p:spPr>
          <a:xfrm>
            <a:off x="7709040" y="5321026"/>
            <a:ext cx="2403753"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600" dirty="0"/>
              <a:t>Clôture le 15/02/2022</a:t>
            </a:r>
          </a:p>
        </p:txBody>
      </p:sp>
      <p:sp>
        <p:nvSpPr>
          <p:cNvPr id="18" name="Text Placeholder 6">
            <a:extLst>
              <a:ext uri="{FF2B5EF4-FFF2-40B4-BE49-F238E27FC236}">
                <a16:creationId xmlns:a16="http://schemas.microsoft.com/office/drawing/2014/main" xmlns="" id="{4CE36826-1DD2-492E-9C67-3832D01ED2A2}"/>
              </a:ext>
            </a:extLst>
          </p:cNvPr>
          <p:cNvSpPr txBox="1">
            <a:spLocks/>
          </p:cNvSpPr>
          <p:nvPr/>
        </p:nvSpPr>
        <p:spPr>
          <a:xfrm>
            <a:off x="1525723" y="5370909"/>
            <a:ext cx="2871646"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b="0" i="1" u="sng" dirty="0">
                <a:solidFill>
                  <a:srgbClr val="0000A4"/>
                </a:solidFill>
                <a:hlinkClick r:id="rId2"/>
              </a:rPr>
              <a:t>Pour plus d’informations</a:t>
            </a:r>
            <a:endParaRPr lang="fr-CH" b="0" i="1" u="sng" dirty="0">
              <a:solidFill>
                <a:srgbClr val="0000A4"/>
              </a:solidFill>
            </a:endParaRPr>
          </a:p>
        </p:txBody>
      </p:sp>
      <p:sp>
        <p:nvSpPr>
          <p:cNvPr id="20" name="Text Placeholder 6">
            <a:extLst>
              <a:ext uri="{FF2B5EF4-FFF2-40B4-BE49-F238E27FC236}">
                <a16:creationId xmlns:a16="http://schemas.microsoft.com/office/drawing/2014/main" xmlns="" id="{C47EEE0B-5C09-45C8-AACD-E8C033CE0179}"/>
              </a:ext>
            </a:extLst>
          </p:cNvPr>
          <p:cNvSpPr txBox="1">
            <a:spLocks/>
          </p:cNvSpPr>
          <p:nvPr/>
        </p:nvSpPr>
        <p:spPr>
          <a:xfrm>
            <a:off x="540000" y="941388"/>
            <a:ext cx="6821487" cy="33337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2000"/>
              <a:t>  3 AAP et 2 AMI en cours</a:t>
            </a:r>
            <a:endParaRPr lang="fr-CH" sz="2000" dirty="0"/>
          </a:p>
        </p:txBody>
      </p:sp>
    </p:spTree>
    <p:extLst>
      <p:ext uri="{BB962C8B-B14F-4D97-AF65-F5344CB8AC3E}">
        <p14:creationId xmlns:p14="http://schemas.microsoft.com/office/powerpoint/2010/main" val="36335045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xmlns="" id="{A0259B17-C810-44E7-A83F-3396C28C36A7}"/>
              </a:ext>
            </a:extLst>
          </p:cNvPr>
          <p:cNvSpPr>
            <a:spLocks noGrp="1"/>
          </p:cNvSpPr>
          <p:nvPr>
            <p:ph type="ftr" sz="quarter" idx="11"/>
          </p:nvPr>
        </p:nvSpPr>
        <p:spPr/>
        <p:txBody>
          <a:bodyPr/>
          <a:lstStyle/>
          <a:p>
            <a:r>
              <a:rPr lang="fr-FR"/>
              <a:t>Secrétariat général pour l'investissement - Présentation</a:t>
            </a:r>
          </a:p>
        </p:txBody>
      </p:sp>
      <p:sp>
        <p:nvSpPr>
          <p:cNvPr id="4" name="Espace réservé du numéro de diapositive 3">
            <a:extLst>
              <a:ext uri="{FF2B5EF4-FFF2-40B4-BE49-F238E27FC236}">
                <a16:creationId xmlns:a16="http://schemas.microsoft.com/office/drawing/2014/main" xmlns="" id="{DDBE8177-D064-4E11-9B2B-BC06D656A156}"/>
              </a:ext>
            </a:extLst>
          </p:cNvPr>
          <p:cNvSpPr>
            <a:spLocks noGrp="1"/>
          </p:cNvSpPr>
          <p:nvPr>
            <p:ph type="sldNum" sz="quarter" idx="12"/>
          </p:nvPr>
        </p:nvSpPr>
        <p:spPr/>
        <p:txBody>
          <a:bodyPr/>
          <a:lstStyle/>
          <a:p>
            <a:fld id="{6C02D038-4989-45BB-AD16-38E0E231338A}" type="slidenum">
              <a:rPr lang="fr-FR" smtClean="0"/>
              <a:t>44</a:t>
            </a:fld>
            <a:endParaRPr lang="fr-FR"/>
          </a:p>
        </p:txBody>
      </p:sp>
      <p:sp>
        <p:nvSpPr>
          <p:cNvPr id="10" name="Text Placeholder 6">
            <a:extLst>
              <a:ext uri="{FF2B5EF4-FFF2-40B4-BE49-F238E27FC236}">
                <a16:creationId xmlns:a16="http://schemas.microsoft.com/office/drawing/2014/main" xmlns="" id="{AACC26BB-539D-4FA9-9468-C1DD541E50FA}"/>
              </a:ext>
            </a:extLst>
          </p:cNvPr>
          <p:cNvSpPr txBox="1">
            <a:spLocks/>
          </p:cNvSpPr>
          <p:nvPr/>
        </p:nvSpPr>
        <p:spPr>
          <a:xfrm>
            <a:off x="1078799" y="2469599"/>
            <a:ext cx="6480000" cy="38484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buFont typeface="Wingdings" panose="05000000000000000000" pitchFamily="2" charset="2"/>
              <a:buChar char="ü"/>
            </a:pPr>
            <a:endParaRPr lang="fr-CH" dirty="0"/>
          </a:p>
        </p:txBody>
      </p:sp>
      <p:sp>
        <p:nvSpPr>
          <p:cNvPr id="9" name="Text Placeholder 6">
            <a:extLst>
              <a:ext uri="{FF2B5EF4-FFF2-40B4-BE49-F238E27FC236}">
                <a16:creationId xmlns:a16="http://schemas.microsoft.com/office/drawing/2014/main" xmlns="" id="{67EE7BA6-BC93-46BA-B2FC-ECE18B96A0C7}"/>
              </a:ext>
            </a:extLst>
          </p:cNvPr>
          <p:cNvSpPr txBox="1">
            <a:spLocks/>
          </p:cNvSpPr>
          <p:nvPr/>
        </p:nvSpPr>
        <p:spPr>
          <a:xfrm>
            <a:off x="1102322" y="2630689"/>
            <a:ext cx="7802583" cy="268539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buFont typeface="Wingdings" panose="05000000000000000000" pitchFamily="2" charset="2"/>
              <a:buChar char="ü"/>
            </a:pPr>
            <a:r>
              <a:rPr lang="fr-FR" sz="1600" dirty="0">
                <a:solidFill>
                  <a:schemeClr val="tx1"/>
                </a:solidFill>
              </a:rPr>
              <a:t>Objectif :  identifier les accélérateurs privés français dans lesquels le Fonds French Tech Accélération pourrait investir.</a:t>
            </a:r>
          </a:p>
          <a:p>
            <a:pPr marL="285750" indent="-285750" algn="just">
              <a:buFont typeface="Wingdings" panose="05000000000000000000" pitchFamily="2" charset="2"/>
              <a:buChar char="ü"/>
            </a:pPr>
            <a:r>
              <a:rPr lang="fr-FR" sz="1600" dirty="0">
                <a:solidFill>
                  <a:schemeClr val="tx1"/>
                </a:solidFill>
              </a:rPr>
              <a:t>Favoriser l’essor des accélérateurs de startups.</a:t>
            </a:r>
          </a:p>
          <a:p>
            <a:pPr marL="285750" indent="-285750" algn="just">
              <a:buFont typeface="Wingdings" panose="05000000000000000000" pitchFamily="2" charset="2"/>
              <a:buChar char="ü"/>
            </a:pPr>
            <a:r>
              <a:rPr lang="fr-FR" sz="1600" dirty="0">
                <a:solidFill>
                  <a:schemeClr val="tx1"/>
                </a:solidFill>
              </a:rPr>
              <a:t>Porteurs de projets : accélérateur de startups.</a:t>
            </a:r>
          </a:p>
          <a:p>
            <a:pPr marL="285750" indent="-285750" algn="just">
              <a:buFont typeface="Wingdings" panose="05000000000000000000" pitchFamily="2" charset="2"/>
              <a:buChar char="ü"/>
            </a:pPr>
            <a:r>
              <a:rPr lang="fr-FR" sz="1600" dirty="0">
                <a:solidFill>
                  <a:schemeClr val="tx1"/>
                </a:solidFill>
              </a:rPr>
              <a:t>Opérateur : Caisse des Dépôts</a:t>
            </a:r>
          </a:p>
        </p:txBody>
      </p:sp>
      <p:sp>
        <p:nvSpPr>
          <p:cNvPr id="12" name="Text Placeholder 6">
            <a:extLst>
              <a:ext uri="{FF2B5EF4-FFF2-40B4-BE49-F238E27FC236}">
                <a16:creationId xmlns:a16="http://schemas.microsoft.com/office/drawing/2014/main" xmlns="" id="{9A801C67-27D2-41CA-9BA7-03C5B8095DAF}"/>
              </a:ext>
            </a:extLst>
          </p:cNvPr>
          <p:cNvSpPr txBox="1">
            <a:spLocks/>
          </p:cNvSpPr>
          <p:nvPr/>
        </p:nvSpPr>
        <p:spPr>
          <a:xfrm>
            <a:off x="806401" y="5300256"/>
            <a:ext cx="10521007"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600" dirty="0"/>
              <a:t>Clôture : jusqu’à épuisement des fonds</a:t>
            </a:r>
          </a:p>
        </p:txBody>
      </p:sp>
      <p:sp>
        <p:nvSpPr>
          <p:cNvPr id="14" name="Titre 1">
            <a:extLst>
              <a:ext uri="{FF2B5EF4-FFF2-40B4-BE49-F238E27FC236}">
                <a16:creationId xmlns:a16="http://schemas.microsoft.com/office/drawing/2014/main" xmlns="" id="{11129E52-6191-4ACD-A15A-C1CB3E3E5C35}"/>
              </a:ext>
            </a:extLst>
          </p:cNvPr>
          <p:cNvSpPr>
            <a:spLocks noGrp="1"/>
          </p:cNvSpPr>
          <p:nvPr>
            <p:ph type="title"/>
          </p:nvPr>
        </p:nvSpPr>
        <p:spPr>
          <a:xfrm>
            <a:off x="539999" y="540001"/>
            <a:ext cx="9494507" cy="802978"/>
          </a:xfrm>
        </p:spPr>
        <p:txBody>
          <a:bodyPr/>
          <a:lstStyle/>
          <a:p>
            <a:r>
              <a:rPr lang="fr-FR" dirty="0"/>
              <a:t>Technologies numériques</a:t>
            </a:r>
          </a:p>
        </p:txBody>
      </p:sp>
      <p:sp>
        <p:nvSpPr>
          <p:cNvPr id="16" name="Text Placeholder 6">
            <a:extLst>
              <a:ext uri="{FF2B5EF4-FFF2-40B4-BE49-F238E27FC236}">
                <a16:creationId xmlns:a16="http://schemas.microsoft.com/office/drawing/2014/main" xmlns="" id="{51F3B12B-3DEA-4914-B3C2-72D93D275262}"/>
              </a:ext>
            </a:extLst>
          </p:cNvPr>
          <p:cNvSpPr txBox="1">
            <a:spLocks/>
          </p:cNvSpPr>
          <p:nvPr/>
        </p:nvSpPr>
        <p:spPr>
          <a:xfrm>
            <a:off x="806400" y="1378800"/>
            <a:ext cx="10764000" cy="428400"/>
          </a:xfrm>
          <a:prstGeom prst="rect">
            <a:avLst/>
          </a:prstGeom>
          <a:solidFill>
            <a:srgbClr val="339933">
              <a:alpha val="50000"/>
            </a:srgbClr>
          </a:solidFill>
        </p:spPr>
        <p:txBody>
          <a:bodyPr vert="horz" lIns="180000" tIns="0" rIns="0" bIns="0" rtlCol="0" anchor="ctr">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750" dirty="0">
                <a:solidFill>
                  <a:schemeClr val="bg1"/>
                </a:solidFill>
              </a:rPr>
              <a:t>AMI «French Tech Accélération»</a:t>
            </a:r>
          </a:p>
        </p:txBody>
      </p:sp>
      <p:sp>
        <p:nvSpPr>
          <p:cNvPr id="11" name="Rectangle 10">
            <a:extLst>
              <a:ext uri="{FF2B5EF4-FFF2-40B4-BE49-F238E27FC236}">
                <a16:creationId xmlns:a16="http://schemas.microsoft.com/office/drawing/2014/main" xmlns="" id="{A8FE17B8-F2B8-4436-A76F-C3EEF0031360}"/>
              </a:ext>
            </a:extLst>
          </p:cNvPr>
          <p:cNvSpPr/>
          <p:nvPr/>
        </p:nvSpPr>
        <p:spPr>
          <a:xfrm>
            <a:off x="806400" y="1807200"/>
            <a:ext cx="10764000" cy="398538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Text Placeholder 6">
            <a:extLst>
              <a:ext uri="{FF2B5EF4-FFF2-40B4-BE49-F238E27FC236}">
                <a16:creationId xmlns:a16="http://schemas.microsoft.com/office/drawing/2014/main" xmlns="" id="{53FC7208-3EAC-4C8E-9D0C-934339E6285A}"/>
              </a:ext>
            </a:extLst>
          </p:cNvPr>
          <p:cNvSpPr txBox="1">
            <a:spLocks/>
          </p:cNvSpPr>
          <p:nvPr/>
        </p:nvSpPr>
        <p:spPr>
          <a:xfrm>
            <a:off x="1270800" y="1972800"/>
            <a:ext cx="9427164" cy="268539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spcAft>
                <a:spcPts val="1700"/>
              </a:spcAft>
              <a:buFont typeface="Wingdings" panose="05000000000000000000" pitchFamily="2" charset="2"/>
              <a:buChar char="ü"/>
            </a:pPr>
            <a:r>
              <a:rPr lang="fr-FR" sz="1600" dirty="0">
                <a:solidFill>
                  <a:schemeClr val="tx1"/>
                </a:solidFill>
              </a:rPr>
              <a:t>Objectif :  </a:t>
            </a:r>
            <a:r>
              <a:rPr lang="fr-FR" sz="1600" b="0" dirty="0">
                <a:solidFill>
                  <a:schemeClr val="tx1"/>
                </a:solidFill>
              </a:rPr>
              <a:t>identifier les accélérateurs privés français dans lesquels le Fonds French Tech Accélération pourrait investir.</a:t>
            </a:r>
          </a:p>
          <a:p>
            <a:pPr marL="285750" indent="-285750" algn="just">
              <a:spcAft>
                <a:spcPts val="1700"/>
              </a:spcAft>
              <a:buFont typeface="Wingdings" panose="05000000000000000000" pitchFamily="2" charset="2"/>
              <a:buChar char="ü"/>
            </a:pPr>
            <a:r>
              <a:rPr lang="fr-FR" sz="1600" b="0" dirty="0">
                <a:solidFill>
                  <a:schemeClr val="tx1"/>
                </a:solidFill>
              </a:rPr>
              <a:t>Pour favoriser l’essor des accélérateurs de startups, le « Fonds French Tech Accélération », doté de </a:t>
            </a:r>
            <a:r>
              <a:rPr lang="fr-FR" sz="1600" dirty="0">
                <a:solidFill>
                  <a:schemeClr val="tx1"/>
                </a:solidFill>
              </a:rPr>
              <a:t>200 M€</a:t>
            </a:r>
            <a:r>
              <a:rPr lang="fr-FR" sz="1600" b="0" dirty="0">
                <a:solidFill>
                  <a:schemeClr val="tx1"/>
                </a:solidFill>
              </a:rPr>
              <a:t>, a été créé dans le cadre de l’action « French Tech » du PIA. </a:t>
            </a:r>
          </a:p>
          <a:p>
            <a:pPr marL="285750" indent="-285750" algn="just">
              <a:spcAft>
                <a:spcPts val="1700"/>
              </a:spcAft>
              <a:buFont typeface="Wingdings" panose="05000000000000000000" pitchFamily="2" charset="2"/>
              <a:buChar char="ü"/>
            </a:pPr>
            <a:r>
              <a:rPr lang="fr-FR" sz="1600" dirty="0">
                <a:solidFill>
                  <a:schemeClr val="tx1"/>
                </a:solidFill>
              </a:rPr>
              <a:t>Porteurs de projets : </a:t>
            </a:r>
            <a:r>
              <a:rPr lang="fr-FR" sz="1600" b="0" dirty="0">
                <a:solidFill>
                  <a:schemeClr val="tx1"/>
                </a:solidFill>
              </a:rPr>
              <a:t>accélérateur de startups.</a:t>
            </a:r>
          </a:p>
          <a:p>
            <a:pPr marL="285750" indent="-285750" algn="just">
              <a:spcAft>
                <a:spcPts val="1700"/>
              </a:spcAft>
              <a:buFont typeface="Wingdings" panose="05000000000000000000" pitchFamily="2" charset="2"/>
              <a:buChar char="ü"/>
            </a:pPr>
            <a:r>
              <a:rPr lang="fr-FR" sz="1600" dirty="0">
                <a:solidFill>
                  <a:schemeClr val="tx1"/>
                </a:solidFill>
              </a:rPr>
              <a:t>Opérateur : </a:t>
            </a:r>
            <a:r>
              <a:rPr lang="fr-FR" sz="1600" b="0" dirty="0">
                <a:solidFill>
                  <a:schemeClr val="tx1"/>
                </a:solidFill>
              </a:rPr>
              <a:t>Caisse des Dépôts (et gestion par Bpifrance). </a:t>
            </a:r>
          </a:p>
        </p:txBody>
      </p:sp>
      <p:sp>
        <p:nvSpPr>
          <p:cNvPr id="17" name="Text Placeholder 6">
            <a:extLst>
              <a:ext uri="{FF2B5EF4-FFF2-40B4-BE49-F238E27FC236}">
                <a16:creationId xmlns:a16="http://schemas.microsoft.com/office/drawing/2014/main" xmlns="" id="{2CAA3994-B156-43A2-B2CA-395918A40674}"/>
              </a:ext>
            </a:extLst>
          </p:cNvPr>
          <p:cNvSpPr txBox="1">
            <a:spLocks/>
          </p:cNvSpPr>
          <p:nvPr/>
        </p:nvSpPr>
        <p:spPr>
          <a:xfrm>
            <a:off x="6039825" y="5225154"/>
            <a:ext cx="4271952"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600" dirty="0"/>
              <a:t>Clôture : jusqu’à épuisement des fonds</a:t>
            </a:r>
          </a:p>
        </p:txBody>
      </p:sp>
      <p:sp>
        <p:nvSpPr>
          <p:cNvPr id="18" name="Text Placeholder 6">
            <a:extLst>
              <a:ext uri="{FF2B5EF4-FFF2-40B4-BE49-F238E27FC236}">
                <a16:creationId xmlns:a16="http://schemas.microsoft.com/office/drawing/2014/main" xmlns="" id="{F19EA079-5B6B-44A1-BD1A-DE53033EE0BA}"/>
              </a:ext>
            </a:extLst>
          </p:cNvPr>
          <p:cNvSpPr txBox="1">
            <a:spLocks/>
          </p:cNvSpPr>
          <p:nvPr/>
        </p:nvSpPr>
        <p:spPr>
          <a:xfrm>
            <a:off x="1322914" y="5300256"/>
            <a:ext cx="2871646"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b="0" i="1" u="sng" dirty="0">
                <a:solidFill>
                  <a:srgbClr val="0000A4"/>
                </a:solidFill>
                <a:hlinkClick r:id="rId2"/>
              </a:rPr>
              <a:t>Pour plus d’informations </a:t>
            </a:r>
            <a:endParaRPr lang="fr-CH" b="0" i="1" u="sng" dirty="0">
              <a:solidFill>
                <a:srgbClr val="0000A4"/>
              </a:solidFill>
            </a:endParaRPr>
          </a:p>
        </p:txBody>
      </p:sp>
      <p:sp>
        <p:nvSpPr>
          <p:cNvPr id="20" name="Text Placeholder 6">
            <a:extLst>
              <a:ext uri="{FF2B5EF4-FFF2-40B4-BE49-F238E27FC236}">
                <a16:creationId xmlns:a16="http://schemas.microsoft.com/office/drawing/2014/main" xmlns="" id="{C47EEE0B-5C09-45C8-AACD-E8C033CE0179}"/>
              </a:ext>
            </a:extLst>
          </p:cNvPr>
          <p:cNvSpPr txBox="1">
            <a:spLocks/>
          </p:cNvSpPr>
          <p:nvPr/>
        </p:nvSpPr>
        <p:spPr>
          <a:xfrm>
            <a:off x="540000" y="941388"/>
            <a:ext cx="6821487" cy="33337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2000"/>
              <a:t>  3 AAP et 2 AMI en cours</a:t>
            </a:r>
            <a:endParaRPr lang="fr-CH" sz="2000" dirty="0"/>
          </a:p>
        </p:txBody>
      </p:sp>
    </p:spTree>
    <p:extLst>
      <p:ext uri="{BB962C8B-B14F-4D97-AF65-F5344CB8AC3E}">
        <p14:creationId xmlns:p14="http://schemas.microsoft.com/office/powerpoint/2010/main" val="1384994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06575CB5-9653-284F-B5F6-77466C3EE7A3}"/>
              </a:ext>
            </a:extLst>
          </p:cNvPr>
          <p:cNvSpPr txBox="1"/>
          <p:nvPr/>
        </p:nvSpPr>
        <p:spPr>
          <a:xfrm>
            <a:off x="0" y="1099751"/>
            <a:ext cx="12192000" cy="5758249"/>
          </a:xfrm>
          <a:prstGeom prst="rect">
            <a:avLst/>
          </a:prstGeom>
          <a:solidFill>
            <a:srgbClr val="E1000B">
              <a:alpha val="50000"/>
            </a:srgbClr>
          </a:solidFill>
        </p:spPr>
        <p:txBody>
          <a:bodyPr vert="horz" wrap="square" lIns="0" tIns="0" rIns="0" bIns="0" rtlCol="0" anchor="ctr">
            <a:noAutofit/>
          </a:bodyPr>
          <a:lstStyle/>
          <a:p>
            <a:endParaRPr lang="fr-FR" sz="1600" dirty="0">
              <a:solidFill>
                <a:schemeClr val="bg1"/>
              </a:solidFill>
            </a:endParaRPr>
          </a:p>
        </p:txBody>
      </p:sp>
      <p:pic>
        <p:nvPicPr>
          <p:cNvPr id="12" name="Image 11"/>
          <p:cNvPicPr>
            <a:picLocks noChangeAspect="1"/>
          </p:cNvPicPr>
          <p:nvPr/>
        </p:nvPicPr>
        <p:blipFill rotWithShape="1">
          <a:blip r:embed="rId2" cstate="print">
            <a:extLst>
              <a:ext uri="{28A0092B-C50C-407E-A947-70E740481C1C}">
                <a14:useLocalDpi xmlns:a14="http://schemas.microsoft.com/office/drawing/2010/main" val="0"/>
              </a:ext>
            </a:extLst>
          </a:blip>
          <a:srcRect t="6593" b="10997"/>
          <a:stretch/>
        </p:blipFill>
        <p:spPr>
          <a:xfrm>
            <a:off x="0" y="2134"/>
            <a:ext cx="1043836" cy="939452"/>
          </a:xfrm>
          <a:prstGeom prst="rect">
            <a:avLst/>
          </a:prstGeom>
        </p:spPr>
      </p:pic>
      <p:sp>
        <p:nvSpPr>
          <p:cNvPr id="14" name="Espace réservé du texte 1">
            <a:extLst>
              <a:ext uri="{FF2B5EF4-FFF2-40B4-BE49-F238E27FC236}">
                <a16:creationId xmlns:a16="http://schemas.microsoft.com/office/drawing/2014/main" xmlns="" id="{971A7FA7-EFAA-4ABE-B5D1-8BF76AA16AEC}"/>
              </a:ext>
            </a:extLst>
          </p:cNvPr>
          <p:cNvSpPr>
            <a:spLocks noGrp="1"/>
          </p:cNvSpPr>
          <p:nvPr>
            <p:ph type="body" sz="quarter" idx="4294967295"/>
          </p:nvPr>
        </p:nvSpPr>
        <p:spPr>
          <a:xfrm>
            <a:off x="542924" y="2533648"/>
            <a:ext cx="11110913" cy="3786190"/>
          </a:xfrm>
          <a:prstGeom prst="rect">
            <a:avLst/>
          </a:prstGeom>
        </p:spPr>
        <p:txBody>
          <a:bodyPr/>
          <a:lstStyle/>
          <a:p>
            <a:r>
              <a:rPr lang="fr-FR" sz="4000" dirty="0">
                <a:solidFill>
                  <a:schemeClr val="bg1"/>
                </a:solidFill>
                <a:latin typeface="+mj-lt"/>
              </a:rPr>
              <a:t>Ville durable et territoires</a:t>
            </a:r>
            <a:endParaRPr lang="fr-FR" sz="4000" b="0" dirty="0">
              <a:solidFill>
                <a:schemeClr val="bg1"/>
              </a:solidFill>
              <a:latin typeface="+mj-lt"/>
            </a:endParaRPr>
          </a:p>
        </p:txBody>
      </p:sp>
      <p:sp>
        <p:nvSpPr>
          <p:cNvPr id="2" name="ZoneTexte 1">
            <a:extLst>
              <a:ext uri="{FF2B5EF4-FFF2-40B4-BE49-F238E27FC236}">
                <a16:creationId xmlns:a16="http://schemas.microsoft.com/office/drawing/2014/main" xmlns="" id="{C745B9A3-77E9-834E-B8CB-CE06D4AFA51E}"/>
              </a:ext>
            </a:extLst>
          </p:cNvPr>
          <p:cNvSpPr txBox="1"/>
          <p:nvPr/>
        </p:nvSpPr>
        <p:spPr>
          <a:xfrm>
            <a:off x="11335407" y="520262"/>
            <a:ext cx="0" cy="0"/>
          </a:xfrm>
          <a:prstGeom prst="rect">
            <a:avLst/>
          </a:prstGeom>
          <a:solidFill>
            <a:srgbClr val="8A9BD2"/>
          </a:solidFill>
        </p:spPr>
        <p:txBody>
          <a:bodyPr vert="horz" wrap="none" lIns="0" tIns="0" rIns="0" bIns="0" rtlCol="0" anchor="ctr">
            <a:noAutofit/>
          </a:bodyPr>
          <a:lstStyle/>
          <a:p>
            <a:endParaRPr lang="fr-FR" sz="1600" dirty="0">
              <a:solidFill>
                <a:schemeClr val="bg1"/>
              </a:solidFill>
            </a:endParaRPr>
          </a:p>
        </p:txBody>
      </p:sp>
    </p:spTree>
    <p:extLst>
      <p:ext uri="{BB962C8B-B14F-4D97-AF65-F5344CB8AC3E}">
        <p14:creationId xmlns:p14="http://schemas.microsoft.com/office/powerpoint/2010/main" val="8618496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xmlns="" id="{A0259B17-C810-44E7-A83F-3396C28C36A7}"/>
              </a:ext>
            </a:extLst>
          </p:cNvPr>
          <p:cNvSpPr>
            <a:spLocks noGrp="1"/>
          </p:cNvSpPr>
          <p:nvPr>
            <p:ph type="ftr" sz="quarter" idx="11"/>
          </p:nvPr>
        </p:nvSpPr>
        <p:spPr/>
        <p:txBody>
          <a:bodyPr/>
          <a:lstStyle/>
          <a:p>
            <a:r>
              <a:rPr lang="fr-FR"/>
              <a:t>Secrétariat général pour l'investissement - Présentation</a:t>
            </a:r>
          </a:p>
        </p:txBody>
      </p:sp>
      <p:sp>
        <p:nvSpPr>
          <p:cNvPr id="4" name="Espace réservé du numéro de diapositive 3">
            <a:extLst>
              <a:ext uri="{FF2B5EF4-FFF2-40B4-BE49-F238E27FC236}">
                <a16:creationId xmlns:a16="http://schemas.microsoft.com/office/drawing/2014/main" xmlns="" id="{DDBE8177-D064-4E11-9B2B-BC06D656A156}"/>
              </a:ext>
            </a:extLst>
          </p:cNvPr>
          <p:cNvSpPr>
            <a:spLocks noGrp="1"/>
          </p:cNvSpPr>
          <p:nvPr>
            <p:ph type="sldNum" sz="quarter" idx="12"/>
          </p:nvPr>
        </p:nvSpPr>
        <p:spPr/>
        <p:txBody>
          <a:bodyPr/>
          <a:lstStyle/>
          <a:p>
            <a:fld id="{6C02D038-4989-45BB-AD16-38E0E231338A}" type="slidenum">
              <a:rPr lang="fr-FR" smtClean="0"/>
              <a:t>46</a:t>
            </a:fld>
            <a:endParaRPr lang="fr-FR"/>
          </a:p>
        </p:txBody>
      </p:sp>
      <p:sp>
        <p:nvSpPr>
          <p:cNvPr id="10" name="Text Placeholder 6">
            <a:extLst>
              <a:ext uri="{FF2B5EF4-FFF2-40B4-BE49-F238E27FC236}">
                <a16:creationId xmlns:a16="http://schemas.microsoft.com/office/drawing/2014/main" xmlns="" id="{AACC26BB-539D-4FA9-9468-C1DD541E50FA}"/>
              </a:ext>
            </a:extLst>
          </p:cNvPr>
          <p:cNvSpPr txBox="1">
            <a:spLocks/>
          </p:cNvSpPr>
          <p:nvPr/>
        </p:nvSpPr>
        <p:spPr>
          <a:xfrm>
            <a:off x="806401" y="2295452"/>
            <a:ext cx="7180586" cy="38484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buFont typeface="Wingdings" panose="05000000000000000000" pitchFamily="2" charset="2"/>
              <a:buChar char="ü"/>
            </a:pPr>
            <a:endParaRPr lang="fr-CH" dirty="0"/>
          </a:p>
        </p:txBody>
      </p:sp>
      <p:sp>
        <p:nvSpPr>
          <p:cNvPr id="9" name="Text Placeholder 6">
            <a:extLst>
              <a:ext uri="{FF2B5EF4-FFF2-40B4-BE49-F238E27FC236}">
                <a16:creationId xmlns:a16="http://schemas.microsoft.com/office/drawing/2014/main" xmlns="" id="{67EE7BA6-BC93-46BA-B2FC-ECE18B96A0C7}"/>
              </a:ext>
            </a:extLst>
          </p:cNvPr>
          <p:cNvSpPr txBox="1">
            <a:spLocks/>
          </p:cNvSpPr>
          <p:nvPr/>
        </p:nvSpPr>
        <p:spPr>
          <a:xfrm>
            <a:off x="1102321" y="2663353"/>
            <a:ext cx="7802583" cy="268539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buFont typeface="Wingdings" panose="05000000000000000000" pitchFamily="2" charset="2"/>
              <a:buChar char="ü"/>
            </a:pPr>
            <a:r>
              <a:rPr lang="fr-FR" sz="1600" dirty="0">
                <a:solidFill>
                  <a:schemeClr val="tx1"/>
                </a:solidFill>
              </a:rPr>
              <a:t>Objectif : </a:t>
            </a:r>
            <a:r>
              <a:rPr lang="fr-FR" sz="1600" b="0" dirty="0">
                <a:solidFill>
                  <a:schemeClr val="tx1"/>
                </a:solidFill>
              </a:rPr>
              <a:t>créer un réseau national de démonstrateurs à l’échelle d’îlots ou de quartiers, illustrant la diversité des enjeux de développement durable des espaces urbains français : métropole, péri-urbain, ville moyenne, petite ville, quartiers prioritaires de la politique de la ville notamment en renouvellement urbain, outre-mer.</a:t>
            </a:r>
          </a:p>
          <a:p>
            <a:pPr marL="285750" indent="-285750" algn="just">
              <a:buFont typeface="Wingdings" panose="05000000000000000000" pitchFamily="2" charset="2"/>
              <a:buChar char="ü"/>
            </a:pPr>
            <a:r>
              <a:rPr lang="fr-FR" sz="1600" dirty="0">
                <a:solidFill>
                  <a:schemeClr val="tx1"/>
                </a:solidFill>
              </a:rPr>
              <a:t>Porteurs de projets : </a:t>
            </a:r>
            <a:r>
              <a:rPr lang="fr-FR" sz="1600" b="0" dirty="0">
                <a:solidFill>
                  <a:schemeClr val="tx1"/>
                </a:solidFill>
              </a:rPr>
              <a:t>une collectivité (ou un établissement public en accord avec elle), appuyé par un consortium fédérant l’ensemble des acteurs impliqués dans le projet (entreprises, associations, chercheurs …).</a:t>
            </a:r>
          </a:p>
          <a:p>
            <a:pPr marL="285750" indent="-285750" algn="just">
              <a:buFont typeface="Wingdings" panose="05000000000000000000" pitchFamily="2" charset="2"/>
              <a:buChar char="ü"/>
            </a:pPr>
            <a:r>
              <a:rPr lang="fr-FR" sz="1600" dirty="0">
                <a:solidFill>
                  <a:schemeClr val="tx1"/>
                </a:solidFill>
              </a:rPr>
              <a:t>Opérateur : </a:t>
            </a:r>
            <a:r>
              <a:rPr lang="fr-FR" sz="1600" b="0" dirty="0">
                <a:solidFill>
                  <a:schemeClr val="tx1"/>
                </a:solidFill>
              </a:rPr>
              <a:t>Caisse des Dépôts</a:t>
            </a:r>
          </a:p>
        </p:txBody>
      </p:sp>
      <p:sp>
        <p:nvSpPr>
          <p:cNvPr id="12" name="Text Placeholder 6">
            <a:extLst>
              <a:ext uri="{FF2B5EF4-FFF2-40B4-BE49-F238E27FC236}">
                <a16:creationId xmlns:a16="http://schemas.microsoft.com/office/drawing/2014/main" xmlns="" id="{9A801C67-27D2-41CA-9BA7-03C5B8095DAF}"/>
              </a:ext>
            </a:extLst>
          </p:cNvPr>
          <p:cNvSpPr txBox="1">
            <a:spLocks/>
          </p:cNvSpPr>
          <p:nvPr/>
        </p:nvSpPr>
        <p:spPr>
          <a:xfrm>
            <a:off x="806400" y="5275581"/>
            <a:ext cx="10521007"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600" dirty="0"/>
              <a:t>Clôture le 10/09/2021 </a:t>
            </a:r>
            <a:r>
              <a:rPr lang="fr-CH" sz="1600" i="1" dirty="0"/>
              <a:t>(seconde vague : 05/11/2021)</a:t>
            </a:r>
            <a:endParaRPr lang="fr-CH" sz="1600" dirty="0"/>
          </a:p>
        </p:txBody>
      </p:sp>
      <p:sp>
        <p:nvSpPr>
          <p:cNvPr id="14" name="Titre 1">
            <a:extLst>
              <a:ext uri="{FF2B5EF4-FFF2-40B4-BE49-F238E27FC236}">
                <a16:creationId xmlns:a16="http://schemas.microsoft.com/office/drawing/2014/main" xmlns="" id="{11129E52-6191-4ACD-A15A-C1CB3E3E5C35}"/>
              </a:ext>
            </a:extLst>
          </p:cNvPr>
          <p:cNvSpPr>
            <a:spLocks noGrp="1"/>
          </p:cNvSpPr>
          <p:nvPr>
            <p:ph type="title"/>
          </p:nvPr>
        </p:nvSpPr>
        <p:spPr>
          <a:xfrm>
            <a:off x="539999" y="540001"/>
            <a:ext cx="9494507" cy="802978"/>
          </a:xfrm>
        </p:spPr>
        <p:txBody>
          <a:bodyPr/>
          <a:lstStyle/>
          <a:p>
            <a:r>
              <a:rPr lang="fr-FR" dirty="0"/>
              <a:t>Ville durable et territoires</a:t>
            </a:r>
          </a:p>
        </p:txBody>
      </p:sp>
      <p:sp>
        <p:nvSpPr>
          <p:cNvPr id="16" name="Text Placeholder 6">
            <a:extLst>
              <a:ext uri="{FF2B5EF4-FFF2-40B4-BE49-F238E27FC236}">
                <a16:creationId xmlns:a16="http://schemas.microsoft.com/office/drawing/2014/main" xmlns="" id="{51F3B12B-3DEA-4914-B3C2-72D93D275262}"/>
              </a:ext>
            </a:extLst>
          </p:cNvPr>
          <p:cNvSpPr txBox="1">
            <a:spLocks/>
          </p:cNvSpPr>
          <p:nvPr/>
        </p:nvSpPr>
        <p:spPr>
          <a:xfrm>
            <a:off x="806400" y="1378800"/>
            <a:ext cx="10764000" cy="428400"/>
          </a:xfrm>
          <a:prstGeom prst="rect">
            <a:avLst/>
          </a:prstGeom>
          <a:solidFill>
            <a:schemeClr val="accent3">
              <a:lumMod val="40000"/>
              <a:lumOff val="60000"/>
            </a:schemeClr>
          </a:solidFill>
        </p:spPr>
        <p:txBody>
          <a:bodyPr vert="horz" lIns="180000" tIns="0" rIns="0" bIns="0" rtlCol="0" anchor="ctr">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750" dirty="0">
                <a:solidFill>
                  <a:schemeClr val="bg1"/>
                </a:solidFill>
              </a:rPr>
              <a:t>AMI «Démonstrateurs de la ville durable : habiter la France de demain»</a:t>
            </a:r>
          </a:p>
        </p:txBody>
      </p:sp>
      <p:sp>
        <p:nvSpPr>
          <p:cNvPr id="11" name="Rectangle 10">
            <a:extLst>
              <a:ext uri="{FF2B5EF4-FFF2-40B4-BE49-F238E27FC236}">
                <a16:creationId xmlns:a16="http://schemas.microsoft.com/office/drawing/2014/main" xmlns="" id="{FDB9EAE8-5026-4920-A8DC-83F4F45EEC32}"/>
              </a:ext>
            </a:extLst>
          </p:cNvPr>
          <p:cNvSpPr/>
          <p:nvPr/>
        </p:nvSpPr>
        <p:spPr>
          <a:xfrm>
            <a:off x="806400" y="1807200"/>
            <a:ext cx="10764000" cy="398538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Text Placeholder 6">
            <a:extLst>
              <a:ext uri="{FF2B5EF4-FFF2-40B4-BE49-F238E27FC236}">
                <a16:creationId xmlns:a16="http://schemas.microsoft.com/office/drawing/2014/main" xmlns="" id="{835C90AC-8E1E-4F67-B4A8-2BC73DEE76CA}"/>
              </a:ext>
            </a:extLst>
          </p:cNvPr>
          <p:cNvSpPr txBox="1">
            <a:spLocks/>
          </p:cNvSpPr>
          <p:nvPr/>
        </p:nvSpPr>
        <p:spPr>
          <a:xfrm>
            <a:off x="1270800" y="1972800"/>
            <a:ext cx="9879279" cy="302564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spcAft>
                <a:spcPts val="1700"/>
              </a:spcAft>
              <a:buFont typeface="Wingdings" panose="05000000000000000000" pitchFamily="2" charset="2"/>
              <a:buChar char="ü"/>
            </a:pPr>
            <a:r>
              <a:rPr lang="fr-FR" sz="1600" dirty="0">
                <a:solidFill>
                  <a:schemeClr val="tx1"/>
                </a:solidFill>
              </a:rPr>
              <a:t>Objectif : </a:t>
            </a:r>
            <a:r>
              <a:rPr lang="fr-FR" sz="1600" b="0" dirty="0">
                <a:solidFill>
                  <a:schemeClr val="tx1"/>
                </a:solidFill>
              </a:rPr>
              <a:t>créer un réseau national de </a:t>
            </a:r>
            <a:r>
              <a:rPr lang="fr-FR" sz="1600" b="0" dirty="0">
                <a:solidFill>
                  <a:srgbClr val="0000A4"/>
                </a:solidFill>
              </a:rPr>
              <a:t>démonstrateurs</a:t>
            </a:r>
            <a:r>
              <a:rPr lang="fr-FR" sz="1600" b="0" dirty="0">
                <a:solidFill>
                  <a:schemeClr val="tx1"/>
                </a:solidFill>
              </a:rPr>
              <a:t> à l’échelle d’îlots ou de quartiers, illustrant la diversité des enjeux de développement durable des espaces urbains français : métropole, péri-urbain, ville moyenne, petite ville, quartiers prioritaires de la politique de la ville notamment en renouvellement urbain, outre-mer.</a:t>
            </a:r>
          </a:p>
          <a:p>
            <a:pPr marL="285750" indent="-285750" algn="just">
              <a:spcAft>
                <a:spcPts val="1700"/>
              </a:spcAft>
              <a:buFont typeface="Wingdings" panose="05000000000000000000" pitchFamily="2" charset="2"/>
              <a:buChar char="ü"/>
            </a:pPr>
            <a:r>
              <a:rPr lang="fr-FR" sz="1600" dirty="0">
                <a:solidFill>
                  <a:schemeClr val="tx1"/>
                </a:solidFill>
              </a:rPr>
              <a:t>Projets attendus : </a:t>
            </a:r>
            <a:r>
              <a:rPr lang="fr-FR" sz="1600" b="0" dirty="0">
                <a:solidFill>
                  <a:schemeClr val="tx1"/>
                </a:solidFill>
              </a:rPr>
              <a:t>démonstrateur urbain, transformant, doté d’un haut niveau d’ambition sociale et environnementale et mobilisant des solutions innovantes. </a:t>
            </a:r>
            <a:endParaRPr lang="fr-FR" sz="1600" dirty="0">
              <a:solidFill>
                <a:schemeClr val="tx1"/>
              </a:solidFill>
            </a:endParaRPr>
          </a:p>
          <a:p>
            <a:pPr marL="285750" indent="-285750" algn="just">
              <a:spcAft>
                <a:spcPts val="1700"/>
              </a:spcAft>
              <a:buFont typeface="Wingdings" panose="05000000000000000000" pitchFamily="2" charset="2"/>
              <a:buChar char="ü"/>
            </a:pPr>
            <a:r>
              <a:rPr lang="fr-FR" sz="1600" dirty="0">
                <a:solidFill>
                  <a:schemeClr val="tx1"/>
                </a:solidFill>
              </a:rPr>
              <a:t>Porteurs de projets : </a:t>
            </a:r>
            <a:r>
              <a:rPr lang="fr-FR" sz="1600" b="0" dirty="0">
                <a:solidFill>
                  <a:schemeClr val="tx1"/>
                </a:solidFill>
              </a:rPr>
              <a:t>une collectivité (ou un établissement public en accord avec elle), appuyé par un consortium fédérant l’ensemble des acteurs impliqués dans le projet (entreprises, associations, chercheurs …).</a:t>
            </a:r>
          </a:p>
          <a:p>
            <a:pPr marL="285750" indent="-285750" algn="just">
              <a:spcAft>
                <a:spcPts val="1700"/>
              </a:spcAft>
              <a:buFont typeface="Wingdings" panose="05000000000000000000" pitchFamily="2" charset="2"/>
              <a:buChar char="ü"/>
            </a:pPr>
            <a:r>
              <a:rPr lang="fr-FR" sz="1600" dirty="0">
                <a:solidFill>
                  <a:schemeClr val="tx1"/>
                </a:solidFill>
              </a:rPr>
              <a:t>Opérateur : </a:t>
            </a:r>
            <a:r>
              <a:rPr lang="fr-FR" sz="1600" b="0" dirty="0">
                <a:solidFill>
                  <a:schemeClr val="tx1"/>
                </a:solidFill>
              </a:rPr>
              <a:t>Caisse des Dépôts</a:t>
            </a:r>
          </a:p>
        </p:txBody>
      </p:sp>
      <p:sp>
        <p:nvSpPr>
          <p:cNvPr id="17" name="Text Placeholder 6">
            <a:extLst>
              <a:ext uri="{FF2B5EF4-FFF2-40B4-BE49-F238E27FC236}">
                <a16:creationId xmlns:a16="http://schemas.microsoft.com/office/drawing/2014/main" xmlns="" id="{FBFAD71B-ED08-4144-8863-1AB75540CE2B}"/>
              </a:ext>
            </a:extLst>
          </p:cNvPr>
          <p:cNvSpPr txBox="1">
            <a:spLocks/>
          </p:cNvSpPr>
          <p:nvPr/>
        </p:nvSpPr>
        <p:spPr>
          <a:xfrm>
            <a:off x="5183699" y="5135449"/>
            <a:ext cx="5390761"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algn="r"/>
            <a:r>
              <a:rPr lang="fr-CH" sz="1600" b="0" i="1" dirty="0"/>
              <a:t>Clôture première vague le 10/09/2021 </a:t>
            </a:r>
            <a:r>
              <a:rPr lang="fr-CH" sz="1600" dirty="0"/>
              <a:t/>
            </a:r>
            <a:br>
              <a:rPr lang="fr-CH" sz="1600" dirty="0"/>
            </a:br>
            <a:r>
              <a:rPr lang="fr-CH" sz="1600" b="0" i="1" dirty="0"/>
              <a:t>Seconde vague : </a:t>
            </a:r>
            <a:r>
              <a:rPr lang="fr-CH" sz="1600" b="0" i="1" dirty="0">
                <a:solidFill>
                  <a:srgbClr val="0000A4"/>
                </a:solidFill>
              </a:rPr>
              <a:t>05/11/2021</a:t>
            </a:r>
            <a:r>
              <a:rPr lang="fr-CH" sz="1600" b="0" i="1" dirty="0"/>
              <a:t> – </a:t>
            </a:r>
            <a:r>
              <a:rPr lang="fr-CH" sz="1600" i="1" dirty="0">
                <a:solidFill>
                  <a:srgbClr val="FF0000"/>
                </a:solidFill>
              </a:rPr>
              <a:t>3</a:t>
            </a:r>
            <a:r>
              <a:rPr lang="fr-CH" sz="1600" i="1" baseline="30000" dirty="0">
                <a:solidFill>
                  <a:srgbClr val="FF0000"/>
                </a:solidFill>
              </a:rPr>
              <a:t>ème</a:t>
            </a:r>
            <a:r>
              <a:rPr lang="fr-CH" sz="1600" i="1" dirty="0">
                <a:solidFill>
                  <a:srgbClr val="FF0000"/>
                </a:solidFill>
              </a:rPr>
              <a:t> vague en 2022</a:t>
            </a:r>
            <a:endParaRPr lang="fr-CH" sz="1600" dirty="0">
              <a:solidFill>
                <a:srgbClr val="FF0000"/>
              </a:solidFill>
            </a:endParaRPr>
          </a:p>
        </p:txBody>
      </p:sp>
      <p:sp>
        <p:nvSpPr>
          <p:cNvPr id="18" name="Text Placeholder 6">
            <a:extLst>
              <a:ext uri="{FF2B5EF4-FFF2-40B4-BE49-F238E27FC236}">
                <a16:creationId xmlns:a16="http://schemas.microsoft.com/office/drawing/2014/main" xmlns="" id="{6F3AFC81-40F3-43F8-8F35-396E9F23ACE4}"/>
              </a:ext>
            </a:extLst>
          </p:cNvPr>
          <p:cNvSpPr txBox="1">
            <a:spLocks/>
          </p:cNvSpPr>
          <p:nvPr/>
        </p:nvSpPr>
        <p:spPr>
          <a:xfrm>
            <a:off x="1454932" y="5416983"/>
            <a:ext cx="2871646"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b="0" i="1" u="sng" dirty="0">
                <a:solidFill>
                  <a:srgbClr val="0000A4"/>
                </a:solidFill>
                <a:hlinkClick r:id="rId2"/>
              </a:rPr>
              <a:t>Pour plus d’informations </a:t>
            </a:r>
            <a:endParaRPr lang="fr-CH" b="0" i="1" u="sng" dirty="0">
              <a:solidFill>
                <a:srgbClr val="0000A4"/>
              </a:solidFill>
            </a:endParaRPr>
          </a:p>
        </p:txBody>
      </p:sp>
      <p:sp>
        <p:nvSpPr>
          <p:cNvPr id="20" name="Text Placeholder 6">
            <a:extLst>
              <a:ext uri="{FF2B5EF4-FFF2-40B4-BE49-F238E27FC236}">
                <a16:creationId xmlns:a16="http://schemas.microsoft.com/office/drawing/2014/main" xmlns="" id="{C47EEE0B-5C09-45C8-AACD-E8C033CE0179}"/>
              </a:ext>
            </a:extLst>
          </p:cNvPr>
          <p:cNvSpPr txBox="1">
            <a:spLocks/>
          </p:cNvSpPr>
          <p:nvPr/>
        </p:nvSpPr>
        <p:spPr>
          <a:xfrm>
            <a:off x="540000" y="941388"/>
            <a:ext cx="6821487" cy="33337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2000" dirty="0"/>
              <a:t>  4 AAP et 1 AMI en cours</a:t>
            </a:r>
          </a:p>
        </p:txBody>
      </p:sp>
    </p:spTree>
    <p:extLst>
      <p:ext uri="{BB962C8B-B14F-4D97-AF65-F5344CB8AC3E}">
        <p14:creationId xmlns:p14="http://schemas.microsoft.com/office/powerpoint/2010/main" val="7455810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0485968-5D7C-4F74-851B-5B8CD477E46F}"/>
              </a:ext>
            </a:extLst>
          </p:cNvPr>
          <p:cNvSpPr>
            <a:spLocks noGrp="1"/>
          </p:cNvSpPr>
          <p:nvPr>
            <p:ph type="title"/>
          </p:nvPr>
        </p:nvSpPr>
        <p:spPr>
          <a:xfrm>
            <a:off x="540000" y="540001"/>
            <a:ext cx="8961352" cy="802978"/>
          </a:xfrm>
        </p:spPr>
        <p:txBody>
          <a:bodyPr/>
          <a:lstStyle/>
          <a:p>
            <a:r>
              <a:rPr lang="fr-FR" dirty="0"/>
              <a:t>Ville durable et territoires</a:t>
            </a:r>
          </a:p>
        </p:txBody>
      </p:sp>
      <p:sp>
        <p:nvSpPr>
          <p:cNvPr id="3" name="Espace réservé du pied de page 2">
            <a:extLst>
              <a:ext uri="{FF2B5EF4-FFF2-40B4-BE49-F238E27FC236}">
                <a16:creationId xmlns:a16="http://schemas.microsoft.com/office/drawing/2014/main" xmlns="" id="{A0259B17-C810-44E7-A83F-3396C28C36A7}"/>
              </a:ext>
            </a:extLst>
          </p:cNvPr>
          <p:cNvSpPr>
            <a:spLocks noGrp="1"/>
          </p:cNvSpPr>
          <p:nvPr>
            <p:ph type="ftr" sz="quarter" idx="11"/>
          </p:nvPr>
        </p:nvSpPr>
        <p:spPr/>
        <p:txBody>
          <a:bodyPr/>
          <a:lstStyle/>
          <a:p>
            <a:r>
              <a:rPr lang="fr-FR"/>
              <a:t>Secrétariat général pour l'investissement - Présentation</a:t>
            </a:r>
          </a:p>
        </p:txBody>
      </p:sp>
      <p:sp>
        <p:nvSpPr>
          <p:cNvPr id="4" name="Espace réservé du numéro de diapositive 3">
            <a:extLst>
              <a:ext uri="{FF2B5EF4-FFF2-40B4-BE49-F238E27FC236}">
                <a16:creationId xmlns:a16="http://schemas.microsoft.com/office/drawing/2014/main" xmlns="" id="{DDBE8177-D064-4E11-9B2B-BC06D656A156}"/>
              </a:ext>
            </a:extLst>
          </p:cNvPr>
          <p:cNvSpPr>
            <a:spLocks noGrp="1"/>
          </p:cNvSpPr>
          <p:nvPr>
            <p:ph type="sldNum" sz="quarter" idx="12"/>
          </p:nvPr>
        </p:nvSpPr>
        <p:spPr/>
        <p:txBody>
          <a:bodyPr/>
          <a:lstStyle/>
          <a:p>
            <a:fld id="{6C02D038-4989-45BB-AD16-38E0E231338A}" type="slidenum">
              <a:rPr lang="fr-FR" smtClean="0"/>
              <a:t>47</a:t>
            </a:fld>
            <a:endParaRPr lang="fr-FR"/>
          </a:p>
        </p:txBody>
      </p:sp>
      <p:sp>
        <p:nvSpPr>
          <p:cNvPr id="10" name="Text Placeholder 6">
            <a:extLst>
              <a:ext uri="{FF2B5EF4-FFF2-40B4-BE49-F238E27FC236}">
                <a16:creationId xmlns:a16="http://schemas.microsoft.com/office/drawing/2014/main" xmlns="" id="{AACC26BB-539D-4FA9-9468-C1DD541E50FA}"/>
              </a:ext>
            </a:extLst>
          </p:cNvPr>
          <p:cNvSpPr txBox="1">
            <a:spLocks/>
          </p:cNvSpPr>
          <p:nvPr/>
        </p:nvSpPr>
        <p:spPr>
          <a:xfrm>
            <a:off x="1078799" y="2469599"/>
            <a:ext cx="6480000" cy="38484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buFont typeface="Wingdings" panose="05000000000000000000" pitchFamily="2" charset="2"/>
              <a:buChar char="ü"/>
            </a:pPr>
            <a:endParaRPr lang="fr-CH" dirty="0"/>
          </a:p>
        </p:txBody>
      </p:sp>
      <p:sp>
        <p:nvSpPr>
          <p:cNvPr id="8" name="Text Placeholder 6">
            <a:extLst>
              <a:ext uri="{FF2B5EF4-FFF2-40B4-BE49-F238E27FC236}">
                <a16:creationId xmlns:a16="http://schemas.microsoft.com/office/drawing/2014/main" xmlns="" id="{8C013262-4BA4-467C-BEDD-FE68FD382C42}"/>
              </a:ext>
            </a:extLst>
          </p:cNvPr>
          <p:cNvSpPr txBox="1">
            <a:spLocks/>
          </p:cNvSpPr>
          <p:nvPr/>
        </p:nvSpPr>
        <p:spPr>
          <a:xfrm>
            <a:off x="804479" y="1380392"/>
            <a:ext cx="10762682" cy="426975"/>
          </a:xfrm>
          <a:prstGeom prst="rect">
            <a:avLst/>
          </a:prstGeom>
          <a:solidFill>
            <a:srgbClr val="8A9BD2"/>
          </a:solidFill>
        </p:spPr>
        <p:txBody>
          <a:bodyPr vert="horz" lIns="180000" tIns="0" rIns="0" bIns="0" rtlCol="0" anchor="ctr">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750" dirty="0">
                <a:solidFill>
                  <a:schemeClr val="bg1"/>
                </a:solidFill>
              </a:rPr>
              <a:t>AAP «</a:t>
            </a:r>
            <a:r>
              <a:rPr lang="fr-FR" sz="1750" dirty="0">
                <a:solidFill>
                  <a:schemeClr val="bg1"/>
                </a:solidFill>
              </a:rPr>
              <a:t>Soutien à l’innovation dans les systèmes énergétiques et le traitement de l’air du bâtiment </a:t>
            </a:r>
            <a:r>
              <a:rPr lang="fr-CH" sz="1750" dirty="0">
                <a:solidFill>
                  <a:schemeClr val="bg1"/>
                </a:solidFill>
              </a:rPr>
              <a:t>»</a:t>
            </a:r>
          </a:p>
        </p:txBody>
      </p:sp>
      <p:sp>
        <p:nvSpPr>
          <p:cNvPr id="9" name="Text Placeholder 6">
            <a:extLst>
              <a:ext uri="{FF2B5EF4-FFF2-40B4-BE49-F238E27FC236}">
                <a16:creationId xmlns:a16="http://schemas.microsoft.com/office/drawing/2014/main" xmlns="" id="{67EE7BA6-BC93-46BA-B2FC-ECE18B96A0C7}"/>
              </a:ext>
            </a:extLst>
          </p:cNvPr>
          <p:cNvSpPr txBox="1">
            <a:spLocks/>
          </p:cNvSpPr>
          <p:nvPr/>
        </p:nvSpPr>
        <p:spPr>
          <a:xfrm>
            <a:off x="1374719" y="2864198"/>
            <a:ext cx="7041311" cy="19663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buFont typeface="Wingdings" panose="05000000000000000000" pitchFamily="2" charset="2"/>
              <a:buChar char="ü"/>
            </a:pPr>
            <a:r>
              <a:rPr lang="fr-CH" sz="1600" dirty="0">
                <a:solidFill>
                  <a:schemeClr val="tx1"/>
                </a:solidFill>
              </a:rPr>
              <a:t>Objectif : </a:t>
            </a:r>
            <a:r>
              <a:rPr lang="fr-CH" sz="1600" b="0" dirty="0">
                <a:solidFill>
                  <a:schemeClr val="tx1"/>
                </a:solidFill>
              </a:rPr>
              <a:t>soutenir des travaux d’innovation, permettant de développer ou d’améliorer les composants et systèmes liés à la production, au transport et aux usages de l’hydrogène. </a:t>
            </a:r>
          </a:p>
          <a:p>
            <a:pPr marL="285750" indent="-285750" algn="just">
              <a:buFont typeface="Wingdings" panose="05000000000000000000" pitchFamily="2" charset="2"/>
              <a:buChar char="ü"/>
            </a:pPr>
            <a:r>
              <a:rPr lang="fr-CH" sz="1600" dirty="0">
                <a:solidFill>
                  <a:schemeClr val="tx1"/>
                </a:solidFill>
              </a:rPr>
              <a:t>Porteurs de projets : </a:t>
            </a:r>
            <a:r>
              <a:rPr lang="fr-CH" sz="1600" b="0" dirty="0">
                <a:solidFill>
                  <a:schemeClr val="tx1"/>
                </a:solidFill>
              </a:rPr>
              <a:t>entreprises seules ou en collaboration, notamment avec des laboratoires de recherches (non obligatoire). </a:t>
            </a:r>
          </a:p>
          <a:p>
            <a:pPr marL="285750" indent="-285750" algn="just">
              <a:buFont typeface="Wingdings" panose="05000000000000000000" pitchFamily="2" charset="2"/>
              <a:buChar char="ü"/>
            </a:pPr>
            <a:r>
              <a:rPr lang="fr-CH" sz="1600" dirty="0">
                <a:solidFill>
                  <a:schemeClr val="tx1"/>
                </a:solidFill>
              </a:rPr>
              <a:t>Opérateur : </a:t>
            </a:r>
            <a:r>
              <a:rPr lang="fr-CH" sz="1600" b="0" dirty="0">
                <a:solidFill>
                  <a:schemeClr val="tx1"/>
                </a:solidFill>
              </a:rPr>
              <a:t>ADEME</a:t>
            </a:r>
          </a:p>
          <a:p>
            <a:pPr marL="285750" indent="-285750" algn="just">
              <a:buFont typeface="Wingdings" panose="05000000000000000000" pitchFamily="2" charset="2"/>
              <a:buChar char="ü"/>
            </a:pPr>
            <a:endParaRPr lang="fr-CH" sz="1600" dirty="0">
              <a:solidFill>
                <a:schemeClr val="tx1"/>
              </a:solidFill>
            </a:endParaRPr>
          </a:p>
        </p:txBody>
      </p:sp>
      <p:sp>
        <p:nvSpPr>
          <p:cNvPr id="12" name="Text Placeholder 6">
            <a:extLst>
              <a:ext uri="{FF2B5EF4-FFF2-40B4-BE49-F238E27FC236}">
                <a16:creationId xmlns:a16="http://schemas.microsoft.com/office/drawing/2014/main" xmlns="" id="{9A801C67-27D2-41CA-9BA7-03C5B8095DAF}"/>
              </a:ext>
            </a:extLst>
          </p:cNvPr>
          <p:cNvSpPr txBox="1">
            <a:spLocks/>
          </p:cNvSpPr>
          <p:nvPr/>
        </p:nvSpPr>
        <p:spPr>
          <a:xfrm>
            <a:off x="1151299" y="5449728"/>
            <a:ext cx="9494507"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600" dirty="0"/>
              <a:t>Clôture le 31/12/2022</a:t>
            </a:r>
          </a:p>
        </p:txBody>
      </p:sp>
      <p:sp>
        <p:nvSpPr>
          <p:cNvPr id="11" name="Rectangle 10">
            <a:extLst>
              <a:ext uri="{FF2B5EF4-FFF2-40B4-BE49-F238E27FC236}">
                <a16:creationId xmlns:a16="http://schemas.microsoft.com/office/drawing/2014/main" xmlns="" id="{76FCEF22-4B6C-4542-8151-77E2E963BCCD}"/>
              </a:ext>
            </a:extLst>
          </p:cNvPr>
          <p:cNvSpPr/>
          <p:nvPr/>
        </p:nvSpPr>
        <p:spPr>
          <a:xfrm>
            <a:off x="804478" y="1807367"/>
            <a:ext cx="10762681" cy="419710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Text Placeholder 6">
            <a:extLst>
              <a:ext uri="{FF2B5EF4-FFF2-40B4-BE49-F238E27FC236}">
                <a16:creationId xmlns:a16="http://schemas.microsoft.com/office/drawing/2014/main" xmlns="" id="{812A0046-C05F-486C-AC67-0A4FB010EA83}"/>
              </a:ext>
            </a:extLst>
          </p:cNvPr>
          <p:cNvSpPr txBox="1">
            <a:spLocks/>
          </p:cNvSpPr>
          <p:nvPr/>
        </p:nvSpPr>
        <p:spPr>
          <a:xfrm>
            <a:off x="1271848" y="1974349"/>
            <a:ext cx="9672959" cy="356333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spcAft>
                <a:spcPts val="1700"/>
              </a:spcAft>
              <a:buFont typeface="Wingdings" panose="05000000000000000000" pitchFamily="2" charset="2"/>
              <a:buChar char="ü"/>
            </a:pPr>
            <a:r>
              <a:rPr lang="fr-CH" sz="1600" dirty="0">
                <a:solidFill>
                  <a:schemeClr val="tx1"/>
                </a:solidFill>
              </a:rPr>
              <a:t>Objectif : </a:t>
            </a:r>
            <a:r>
              <a:rPr lang="fr-CH" sz="1600" b="0" dirty="0">
                <a:solidFill>
                  <a:schemeClr val="tx1"/>
                </a:solidFill>
              </a:rPr>
              <a:t>Soutenir les innovations permettant de réduire la consommation énergétique du bâtiment et contribuant à </a:t>
            </a:r>
            <a:r>
              <a:rPr lang="fr-CH" sz="1600" b="0" dirty="0" err="1">
                <a:solidFill>
                  <a:schemeClr val="tx1"/>
                </a:solidFill>
              </a:rPr>
              <a:t>décarboner</a:t>
            </a:r>
            <a:r>
              <a:rPr lang="fr-CH" sz="1600" b="0" dirty="0">
                <a:solidFill>
                  <a:schemeClr val="tx1"/>
                </a:solidFill>
              </a:rPr>
              <a:t> le secteur à travers le chauffage, le rafraichissement, la production d’eau chaude et le traitement de l’air.  </a:t>
            </a:r>
            <a:endParaRPr lang="fr-CH" sz="1600" dirty="0">
              <a:solidFill>
                <a:schemeClr val="tx1"/>
              </a:solidFill>
            </a:endParaRPr>
          </a:p>
          <a:p>
            <a:pPr marL="285750" indent="-285750" algn="just">
              <a:spcAft>
                <a:spcPts val="1700"/>
              </a:spcAft>
              <a:buFont typeface="Wingdings" panose="05000000000000000000" pitchFamily="2" charset="2"/>
              <a:buChar char="ü"/>
            </a:pPr>
            <a:r>
              <a:rPr lang="fr-CH" sz="1600" dirty="0">
                <a:solidFill>
                  <a:schemeClr val="tx1"/>
                </a:solidFill>
              </a:rPr>
              <a:t>Projets attendus : </a:t>
            </a:r>
            <a:r>
              <a:rPr lang="fr-CH" sz="1600" b="0" dirty="0">
                <a:solidFill>
                  <a:schemeClr val="tx1"/>
                </a:solidFill>
              </a:rPr>
              <a:t>projets qui développent des nouveaux produits visant à </a:t>
            </a:r>
            <a:r>
              <a:rPr lang="fr-CH" sz="1600" b="0" dirty="0" err="1">
                <a:solidFill>
                  <a:schemeClr val="tx1"/>
                </a:solidFill>
              </a:rPr>
              <a:t>décarboner</a:t>
            </a:r>
            <a:r>
              <a:rPr lang="fr-CH" sz="1600" b="0" dirty="0">
                <a:solidFill>
                  <a:schemeClr val="tx1"/>
                </a:solidFill>
              </a:rPr>
              <a:t> le bâtiment : intégration des équipements dans les bâtiments intelligents, amélioration de la durée de vie des produits, recours aux énergies renouvelables … La budget de ces projets doivent dépasser 0,6M pour les PME individuelles et les projets collaboratifs et 2M pour les ETI/GE</a:t>
            </a:r>
          </a:p>
          <a:p>
            <a:pPr marL="285750" indent="-285750" algn="just">
              <a:spcAft>
                <a:spcPts val="1700"/>
              </a:spcAft>
              <a:buFont typeface="Wingdings" panose="05000000000000000000" pitchFamily="2" charset="2"/>
              <a:buChar char="ü"/>
            </a:pPr>
            <a:r>
              <a:rPr lang="fr-CH" sz="1600" dirty="0">
                <a:solidFill>
                  <a:schemeClr val="tx1"/>
                </a:solidFill>
              </a:rPr>
              <a:t>Porteurs de projets : </a:t>
            </a:r>
            <a:r>
              <a:rPr lang="fr-CH" sz="1600" b="0" dirty="0">
                <a:solidFill>
                  <a:schemeClr val="tx1"/>
                </a:solidFill>
              </a:rPr>
              <a:t>entreprise de l’industrie des systèmes énergétiques ou du secteur de la construction, consortium d’au maximum 5 partenaires qui doivent chacun contribuer au moins à hauteur de 300k. </a:t>
            </a:r>
          </a:p>
          <a:p>
            <a:pPr marL="285750" indent="-285750" algn="just">
              <a:spcAft>
                <a:spcPts val="1700"/>
              </a:spcAft>
              <a:buFont typeface="Wingdings" panose="05000000000000000000" pitchFamily="2" charset="2"/>
              <a:buChar char="ü"/>
            </a:pPr>
            <a:r>
              <a:rPr lang="fr-CH" sz="1600" dirty="0">
                <a:solidFill>
                  <a:schemeClr val="tx1"/>
                </a:solidFill>
              </a:rPr>
              <a:t>Opérateur : </a:t>
            </a:r>
            <a:r>
              <a:rPr lang="fr-CH" sz="1600" b="0" dirty="0">
                <a:solidFill>
                  <a:schemeClr val="tx1"/>
                </a:solidFill>
              </a:rPr>
              <a:t>CDC</a:t>
            </a:r>
          </a:p>
        </p:txBody>
      </p:sp>
      <p:sp>
        <p:nvSpPr>
          <p:cNvPr id="14" name="Text Placeholder 6">
            <a:extLst>
              <a:ext uri="{FF2B5EF4-FFF2-40B4-BE49-F238E27FC236}">
                <a16:creationId xmlns:a16="http://schemas.microsoft.com/office/drawing/2014/main" xmlns="" id="{5DFEB013-6386-46D8-9BA4-FF2E2090B211}"/>
              </a:ext>
            </a:extLst>
          </p:cNvPr>
          <p:cNvSpPr txBox="1">
            <a:spLocks/>
          </p:cNvSpPr>
          <p:nvPr/>
        </p:nvSpPr>
        <p:spPr>
          <a:xfrm>
            <a:off x="7539343" y="5044502"/>
            <a:ext cx="3611091" cy="107782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algn="r"/>
            <a:r>
              <a:rPr lang="fr-CH" sz="1600" b="0" i="1" dirty="0"/>
              <a:t>Relève 1 : 15/02/2022</a:t>
            </a:r>
            <a:br>
              <a:rPr lang="fr-CH" sz="1600" b="0" i="1" dirty="0"/>
            </a:br>
            <a:r>
              <a:rPr lang="fr-CH" sz="1600" b="0" i="1" dirty="0"/>
              <a:t>Relève 2 : 15/06/2022 </a:t>
            </a:r>
            <a:r>
              <a:rPr lang="fr-CH" sz="1600" dirty="0"/>
              <a:t/>
            </a:r>
            <a:br>
              <a:rPr lang="fr-CH" sz="1600" dirty="0"/>
            </a:br>
            <a:r>
              <a:rPr lang="fr-CH" sz="1600" dirty="0"/>
              <a:t>Clôture finale : 14/10/2022</a:t>
            </a:r>
          </a:p>
        </p:txBody>
      </p:sp>
      <p:sp>
        <p:nvSpPr>
          <p:cNvPr id="15" name="Text Placeholder 6">
            <a:extLst>
              <a:ext uri="{FF2B5EF4-FFF2-40B4-BE49-F238E27FC236}">
                <a16:creationId xmlns:a16="http://schemas.microsoft.com/office/drawing/2014/main" xmlns="" id="{7321A41F-131A-4F1C-925A-6406805A09BE}"/>
              </a:ext>
            </a:extLst>
          </p:cNvPr>
          <p:cNvSpPr txBox="1">
            <a:spLocks/>
          </p:cNvSpPr>
          <p:nvPr/>
        </p:nvSpPr>
        <p:spPr>
          <a:xfrm>
            <a:off x="1271848" y="5806969"/>
            <a:ext cx="2591469"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b="0" i="1" u="sng" dirty="0">
                <a:solidFill>
                  <a:srgbClr val="0000A4"/>
                </a:solidFill>
                <a:hlinkClick r:id="rId2"/>
              </a:rPr>
              <a:t>Pour plus d’informations </a:t>
            </a:r>
            <a:endParaRPr lang="fr-CH" b="0" i="1" u="sng" dirty="0">
              <a:solidFill>
                <a:srgbClr val="0000A4"/>
              </a:solidFill>
            </a:endParaRPr>
          </a:p>
        </p:txBody>
      </p:sp>
      <p:sp>
        <p:nvSpPr>
          <p:cNvPr id="17" name="Rectangle 10">
            <a:extLst>
              <a:ext uri="{FF2B5EF4-FFF2-40B4-BE49-F238E27FC236}">
                <a16:creationId xmlns:a16="http://schemas.microsoft.com/office/drawing/2014/main" xmlns="" id="{FE4AD1F8-C6A4-43AC-89B6-A0CAC54D53F3}"/>
              </a:ext>
            </a:extLst>
          </p:cNvPr>
          <p:cNvSpPr/>
          <p:nvPr/>
        </p:nvSpPr>
        <p:spPr>
          <a:xfrm rot="2263992">
            <a:off x="8162790" y="880997"/>
            <a:ext cx="4730735" cy="674896"/>
          </a:xfrm>
          <a:custGeom>
            <a:avLst/>
            <a:gdLst>
              <a:gd name="connsiteX0" fmla="*/ 0 w 3768966"/>
              <a:gd name="connsiteY0" fmla="*/ 0 h 600501"/>
              <a:gd name="connsiteX1" fmla="*/ 3768966 w 3768966"/>
              <a:gd name="connsiteY1" fmla="*/ 0 h 600501"/>
              <a:gd name="connsiteX2" fmla="*/ 3768966 w 3768966"/>
              <a:gd name="connsiteY2" fmla="*/ 600501 h 600501"/>
              <a:gd name="connsiteX3" fmla="*/ 0 w 3768966"/>
              <a:gd name="connsiteY3" fmla="*/ 600501 h 600501"/>
              <a:gd name="connsiteX4" fmla="*/ 0 w 3768966"/>
              <a:gd name="connsiteY4" fmla="*/ 0 h 600501"/>
              <a:gd name="connsiteX0" fmla="*/ 554042 w 4323008"/>
              <a:gd name="connsiteY0" fmla="*/ 0 h 600501"/>
              <a:gd name="connsiteX1" fmla="*/ 4323008 w 4323008"/>
              <a:gd name="connsiteY1" fmla="*/ 0 h 600501"/>
              <a:gd name="connsiteX2" fmla="*/ 4323008 w 4323008"/>
              <a:gd name="connsiteY2" fmla="*/ 600501 h 600501"/>
              <a:gd name="connsiteX3" fmla="*/ 0 w 4323008"/>
              <a:gd name="connsiteY3" fmla="*/ 452892 h 600501"/>
              <a:gd name="connsiteX4" fmla="*/ 554042 w 4323008"/>
              <a:gd name="connsiteY4" fmla="*/ 0 h 600501"/>
              <a:gd name="connsiteX0" fmla="*/ 554042 w 4636859"/>
              <a:gd name="connsiteY0" fmla="*/ 0 h 723452"/>
              <a:gd name="connsiteX1" fmla="*/ 4323008 w 4636859"/>
              <a:gd name="connsiteY1" fmla="*/ 0 h 723452"/>
              <a:gd name="connsiteX2" fmla="*/ 4636859 w 4636859"/>
              <a:gd name="connsiteY2" fmla="*/ 723452 h 723452"/>
              <a:gd name="connsiteX3" fmla="*/ 0 w 4636859"/>
              <a:gd name="connsiteY3" fmla="*/ 452892 h 723452"/>
              <a:gd name="connsiteX4" fmla="*/ 554042 w 4636859"/>
              <a:gd name="connsiteY4" fmla="*/ 0 h 723452"/>
              <a:gd name="connsiteX0" fmla="*/ 554042 w 4636859"/>
              <a:gd name="connsiteY0" fmla="*/ 21921 h 745373"/>
              <a:gd name="connsiteX1" fmla="*/ 4101923 w 4636859"/>
              <a:gd name="connsiteY1" fmla="*/ 0 h 745373"/>
              <a:gd name="connsiteX2" fmla="*/ 4636859 w 4636859"/>
              <a:gd name="connsiteY2" fmla="*/ 745373 h 745373"/>
              <a:gd name="connsiteX3" fmla="*/ 0 w 4636859"/>
              <a:gd name="connsiteY3" fmla="*/ 474813 h 745373"/>
              <a:gd name="connsiteX4" fmla="*/ 554042 w 4636859"/>
              <a:gd name="connsiteY4" fmla="*/ 21921 h 745373"/>
              <a:gd name="connsiteX0" fmla="*/ 686436 w 4769253"/>
              <a:gd name="connsiteY0" fmla="*/ 21921 h 745373"/>
              <a:gd name="connsiteX1" fmla="*/ 4234317 w 4769253"/>
              <a:gd name="connsiteY1" fmla="*/ 0 h 745373"/>
              <a:gd name="connsiteX2" fmla="*/ 4769253 w 4769253"/>
              <a:gd name="connsiteY2" fmla="*/ 745373 h 745373"/>
              <a:gd name="connsiteX3" fmla="*/ 0 w 4769253"/>
              <a:gd name="connsiteY3" fmla="*/ 661088 h 745373"/>
              <a:gd name="connsiteX4" fmla="*/ 686436 w 4769253"/>
              <a:gd name="connsiteY4" fmla="*/ 21921 h 745373"/>
              <a:gd name="connsiteX0" fmla="*/ 686436 w 4769253"/>
              <a:gd name="connsiteY0" fmla="*/ 31819 h 755271"/>
              <a:gd name="connsiteX1" fmla="*/ 4246238 w 4769253"/>
              <a:gd name="connsiteY1" fmla="*/ 0 h 755271"/>
              <a:gd name="connsiteX2" fmla="*/ 4769253 w 4769253"/>
              <a:gd name="connsiteY2" fmla="*/ 755271 h 755271"/>
              <a:gd name="connsiteX3" fmla="*/ 0 w 4769253"/>
              <a:gd name="connsiteY3" fmla="*/ 670986 h 755271"/>
              <a:gd name="connsiteX4" fmla="*/ 686436 w 4769253"/>
              <a:gd name="connsiteY4" fmla="*/ 31819 h 755271"/>
              <a:gd name="connsiteX0" fmla="*/ 695230 w 4778047"/>
              <a:gd name="connsiteY0" fmla="*/ 31819 h 755271"/>
              <a:gd name="connsiteX1" fmla="*/ 4255032 w 4778047"/>
              <a:gd name="connsiteY1" fmla="*/ 0 h 755271"/>
              <a:gd name="connsiteX2" fmla="*/ 4778047 w 4778047"/>
              <a:gd name="connsiteY2" fmla="*/ 755271 h 755271"/>
              <a:gd name="connsiteX3" fmla="*/ 0 w 4778047"/>
              <a:gd name="connsiteY3" fmla="*/ 669590 h 755271"/>
              <a:gd name="connsiteX4" fmla="*/ 695230 w 4778047"/>
              <a:gd name="connsiteY4" fmla="*/ 31819 h 755271"/>
              <a:gd name="connsiteX0" fmla="*/ 724123 w 4778047"/>
              <a:gd name="connsiteY0" fmla="*/ 51323 h 755271"/>
              <a:gd name="connsiteX1" fmla="*/ 4255032 w 4778047"/>
              <a:gd name="connsiteY1" fmla="*/ 0 h 755271"/>
              <a:gd name="connsiteX2" fmla="*/ 4778047 w 4778047"/>
              <a:gd name="connsiteY2" fmla="*/ 755271 h 755271"/>
              <a:gd name="connsiteX3" fmla="*/ 0 w 4778047"/>
              <a:gd name="connsiteY3" fmla="*/ 669590 h 755271"/>
              <a:gd name="connsiteX4" fmla="*/ 724123 w 4778047"/>
              <a:gd name="connsiteY4" fmla="*/ 51323 h 755271"/>
              <a:gd name="connsiteX0" fmla="*/ 724123 w 4778047"/>
              <a:gd name="connsiteY0" fmla="*/ 51323 h 755271"/>
              <a:gd name="connsiteX1" fmla="*/ 4255032 w 4778047"/>
              <a:gd name="connsiteY1" fmla="*/ 0 h 755271"/>
              <a:gd name="connsiteX2" fmla="*/ 4778047 w 4778047"/>
              <a:gd name="connsiteY2" fmla="*/ 755271 h 755271"/>
              <a:gd name="connsiteX3" fmla="*/ 0 w 4778047"/>
              <a:gd name="connsiteY3" fmla="*/ 669591 h 755271"/>
              <a:gd name="connsiteX4" fmla="*/ 724123 w 4778047"/>
              <a:gd name="connsiteY4" fmla="*/ 51323 h 755271"/>
              <a:gd name="connsiteX0" fmla="*/ 724123 w 4778047"/>
              <a:gd name="connsiteY0" fmla="*/ 51323 h 755271"/>
              <a:gd name="connsiteX1" fmla="*/ 4255032 w 4778047"/>
              <a:gd name="connsiteY1" fmla="*/ 0 h 755271"/>
              <a:gd name="connsiteX2" fmla="*/ 4778047 w 4778047"/>
              <a:gd name="connsiteY2" fmla="*/ 755271 h 755271"/>
              <a:gd name="connsiteX3" fmla="*/ 0 w 4778047"/>
              <a:gd name="connsiteY3" fmla="*/ 669591 h 755271"/>
              <a:gd name="connsiteX4" fmla="*/ 724123 w 4778047"/>
              <a:gd name="connsiteY4" fmla="*/ 51323 h 755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8047" h="755271">
                <a:moveTo>
                  <a:pt x="724123" y="51323"/>
                </a:moveTo>
                <a:lnTo>
                  <a:pt x="4255032" y="0"/>
                </a:lnTo>
                <a:lnTo>
                  <a:pt x="4778047" y="755271"/>
                </a:lnTo>
                <a:lnTo>
                  <a:pt x="0" y="669591"/>
                </a:lnTo>
                <a:lnTo>
                  <a:pt x="724123" y="51323"/>
                </a:lnTo>
                <a:close/>
              </a:path>
            </a:pathLst>
          </a:custGeom>
          <a:solidFill>
            <a:srgbClr val="C0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b="1" dirty="0"/>
              <a:t>NOUVEAU</a:t>
            </a:r>
          </a:p>
        </p:txBody>
      </p:sp>
      <p:sp>
        <p:nvSpPr>
          <p:cNvPr id="16" name="Text Placeholder 6">
            <a:extLst>
              <a:ext uri="{FF2B5EF4-FFF2-40B4-BE49-F238E27FC236}">
                <a16:creationId xmlns:a16="http://schemas.microsoft.com/office/drawing/2014/main" xmlns="" id="{C47EEE0B-5C09-45C8-AACD-E8C033CE0179}"/>
              </a:ext>
            </a:extLst>
          </p:cNvPr>
          <p:cNvSpPr txBox="1">
            <a:spLocks/>
          </p:cNvSpPr>
          <p:nvPr/>
        </p:nvSpPr>
        <p:spPr>
          <a:xfrm>
            <a:off x="540000" y="941388"/>
            <a:ext cx="6821487" cy="33337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2000" dirty="0"/>
              <a:t>  4 AAP et 1 AMI en cours</a:t>
            </a:r>
          </a:p>
        </p:txBody>
      </p:sp>
    </p:spTree>
    <p:extLst>
      <p:ext uri="{BB962C8B-B14F-4D97-AF65-F5344CB8AC3E}">
        <p14:creationId xmlns:p14="http://schemas.microsoft.com/office/powerpoint/2010/main" val="2985915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xmlns="" id="{A0259B17-C810-44E7-A83F-3396C28C36A7}"/>
              </a:ext>
            </a:extLst>
          </p:cNvPr>
          <p:cNvSpPr>
            <a:spLocks noGrp="1"/>
          </p:cNvSpPr>
          <p:nvPr>
            <p:ph type="ftr" sz="quarter" idx="11"/>
          </p:nvPr>
        </p:nvSpPr>
        <p:spPr/>
        <p:txBody>
          <a:bodyPr/>
          <a:lstStyle/>
          <a:p>
            <a:r>
              <a:rPr lang="fr-FR"/>
              <a:t>Secrétariat général pour l'investissement - Présentation</a:t>
            </a:r>
          </a:p>
        </p:txBody>
      </p:sp>
      <p:sp>
        <p:nvSpPr>
          <p:cNvPr id="4" name="Espace réservé du numéro de diapositive 3">
            <a:extLst>
              <a:ext uri="{FF2B5EF4-FFF2-40B4-BE49-F238E27FC236}">
                <a16:creationId xmlns:a16="http://schemas.microsoft.com/office/drawing/2014/main" xmlns="" id="{DDBE8177-D064-4E11-9B2B-BC06D656A156}"/>
              </a:ext>
            </a:extLst>
          </p:cNvPr>
          <p:cNvSpPr>
            <a:spLocks noGrp="1"/>
          </p:cNvSpPr>
          <p:nvPr>
            <p:ph type="sldNum" sz="quarter" idx="12"/>
          </p:nvPr>
        </p:nvSpPr>
        <p:spPr/>
        <p:txBody>
          <a:bodyPr/>
          <a:lstStyle/>
          <a:p>
            <a:fld id="{6C02D038-4989-45BB-AD16-38E0E231338A}" type="slidenum">
              <a:rPr lang="fr-FR" smtClean="0"/>
              <a:t>48</a:t>
            </a:fld>
            <a:endParaRPr lang="fr-FR"/>
          </a:p>
        </p:txBody>
      </p:sp>
      <p:sp>
        <p:nvSpPr>
          <p:cNvPr id="10" name="Text Placeholder 6">
            <a:extLst>
              <a:ext uri="{FF2B5EF4-FFF2-40B4-BE49-F238E27FC236}">
                <a16:creationId xmlns:a16="http://schemas.microsoft.com/office/drawing/2014/main" xmlns="" id="{AACC26BB-539D-4FA9-9468-C1DD541E50FA}"/>
              </a:ext>
            </a:extLst>
          </p:cNvPr>
          <p:cNvSpPr txBox="1">
            <a:spLocks/>
          </p:cNvSpPr>
          <p:nvPr/>
        </p:nvSpPr>
        <p:spPr>
          <a:xfrm>
            <a:off x="806401" y="2295452"/>
            <a:ext cx="7180586" cy="38484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buFont typeface="Wingdings" panose="05000000000000000000" pitchFamily="2" charset="2"/>
              <a:buChar char="ü"/>
            </a:pPr>
            <a:endParaRPr lang="fr-CH" dirty="0"/>
          </a:p>
        </p:txBody>
      </p:sp>
      <p:sp>
        <p:nvSpPr>
          <p:cNvPr id="9" name="Text Placeholder 6">
            <a:extLst>
              <a:ext uri="{FF2B5EF4-FFF2-40B4-BE49-F238E27FC236}">
                <a16:creationId xmlns:a16="http://schemas.microsoft.com/office/drawing/2014/main" xmlns="" id="{67EE7BA6-BC93-46BA-B2FC-ECE18B96A0C7}"/>
              </a:ext>
            </a:extLst>
          </p:cNvPr>
          <p:cNvSpPr txBox="1">
            <a:spLocks/>
          </p:cNvSpPr>
          <p:nvPr/>
        </p:nvSpPr>
        <p:spPr>
          <a:xfrm>
            <a:off x="1102321" y="2663353"/>
            <a:ext cx="7802583" cy="268539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buFont typeface="Wingdings" panose="05000000000000000000" pitchFamily="2" charset="2"/>
              <a:buChar char="ü"/>
            </a:pPr>
            <a:r>
              <a:rPr lang="fr-FR" sz="1600" dirty="0">
                <a:solidFill>
                  <a:schemeClr val="tx1"/>
                </a:solidFill>
              </a:rPr>
              <a:t>Objectif : </a:t>
            </a:r>
            <a:r>
              <a:rPr lang="fr-FR" sz="1600" b="0" dirty="0">
                <a:solidFill>
                  <a:schemeClr val="tx1"/>
                </a:solidFill>
              </a:rPr>
              <a:t>créer un réseau national de démonstrateurs à l’échelle d’îlots ou de quartiers, illustrant la diversité des enjeux de développement durable des espaces urbains français : métropole, péri-urbain, ville moyenne, petite ville, quartiers prioritaires de la politique de la ville notamment en renouvellement urbain, outre-mer.</a:t>
            </a:r>
          </a:p>
          <a:p>
            <a:pPr marL="285750" indent="-285750" algn="just">
              <a:buFont typeface="Wingdings" panose="05000000000000000000" pitchFamily="2" charset="2"/>
              <a:buChar char="ü"/>
            </a:pPr>
            <a:r>
              <a:rPr lang="fr-FR" sz="1600" dirty="0">
                <a:solidFill>
                  <a:schemeClr val="tx1"/>
                </a:solidFill>
              </a:rPr>
              <a:t>Porteurs de projets : </a:t>
            </a:r>
            <a:r>
              <a:rPr lang="fr-FR" sz="1600" b="0" dirty="0">
                <a:solidFill>
                  <a:schemeClr val="tx1"/>
                </a:solidFill>
              </a:rPr>
              <a:t>une collectivité (ou un établissement public en accord avec elle), appuyé par un consortium fédérant l’ensemble des acteurs impliqués dans le projet (entreprises, associations, chercheurs …).</a:t>
            </a:r>
          </a:p>
          <a:p>
            <a:pPr marL="285750" indent="-285750" algn="just">
              <a:buFont typeface="Wingdings" panose="05000000000000000000" pitchFamily="2" charset="2"/>
              <a:buChar char="ü"/>
            </a:pPr>
            <a:r>
              <a:rPr lang="fr-FR" sz="1600" dirty="0">
                <a:solidFill>
                  <a:schemeClr val="tx1"/>
                </a:solidFill>
              </a:rPr>
              <a:t>Opérateur : </a:t>
            </a:r>
            <a:r>
              <a:rPr lang="fr-FR" sz="1600" b="0" dirty="0">
                <a:solidFill>
                  <a:schemeClr val="tx1"/>
                </a:solidFill>
              </a:rPr>
              <a:t>Caisse des Dépôts</a:t>
            </a:r>
          </a:p>
        </p:txBody>
      </p:sp>
      <p:sp>
        <p:nvSpPr>
          <p:cNvPr id="12" name="Text Placeholder 6">
            <a:extLst>
              <a:ext uri="{FF2B5EF4-FFF2-40B4-BE49-F238E27FC236}">
                <a16:creationId xmlns:a16="http://schemas.microsoft.com/office/drawing/2014/main" xmlns="" id="{9A801C67-27D2-41CA-9BA7-03C5B8095DAF}"/>
              </a:ext>
            </a:extLst>
          </p:cNvPr>
          <p:cNvSpPr txBox="1">
            <a:spLocks/>
          </p:cNvSpPr>
          <p:nvPr/>
        </p:nvSpPr>
        <p:spPr>
          <a:xfrm>
            <a:off x="806400" y="5275581"/>
            <a:ext cx="10521007"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600" dirty="0"/>
              <a:t>Clôture le 10/09/2021 </a:t>
            </a:r>
            <a:r>
              <a:rPr lang="fr-CH" sz="1600" i="1" dirty="0"/>
              <a:t>(seconde vague : 05/11/2021)</a:t>
            </a:r>
            <a:endParaRPr lang="fr-CH" sz="1600" dirty="0"/>
          </a:p>
        </p:txBody>
      </p:sp>
      <p:sp>
        <p:nvSpPr>
          <p:cNvPr id="14" name="Titre 1">
            <a:extLst>
              <a:ext uri="{FF2B5EF4-FFF2-40B4-BE49-F238E27FC236}">
                <a16:creationId xmlns:a16="http://schemas.microsoft.com/office/drawing/2014/main" xmlns="" id="{11129E52-6191-4ACD-A15A-C1CB3E3E5C35}"/>
              </a:ext>
            </a:extLst>
          </p:cNvPr>
          <p:cNvSpPr>
            <a:spLocks noGrp="1"/>
          </p:cNvSpPr>
          <p:nvPr>
            <p:ph type="title"/>
          </p:nvPr>
        </p:nvSpPr>
        <p:spPr>
          <a:xfrm>
            <a:off x="539999" y="540001"/>
            <a:ext cx="9494507" cy="802978"/>
          </a:xfrm>
        </p:spPr>
        <p:txBody>
          <a:bodyPr/>
          <a:lstStyle/>
          <a:p>
            <a:r>
              <a:rPr lang="fr-FR" dirty="0"/>
              <a:t>Ville durable et territoires</a:t>
            </a:r>
          </a:p>
        </p:txBody>
      </p:sp>
      <p:sp>
        <p:nvSpPr>
          <p:cNvPr id="16" name="Text Placeholder 6">
            <a:extLst>
              <a:ext uri="{FF2B5EF4-FFF2-40B4-BE49-F238E27FC236}">
                <a16:creationId xmlns:a16="http://schemas.microsoft.com/office/drawing/2014/main" xmlns="" id="{51F3B12B-3DEA-4914-B3C2-72D93D275262}"/>
              </a:ext>
            </a:extLst>
          </p:cNvPr>
          <p:cNvSpPr txBox="1">
            <a:spLocks/>
          </p:cNvSpPr>
          <p:nvPr/>
        </p:nvSpPr>
        <p:spPr>
          <a:xfrm>
            <a:off x="806400" y="1378800"/>
            <a:ext cx="10764000" cy="428400"/>
          </a:xfrm>
          <a:prstGeom prst="rect">
            <a:avLst/>
          </a:prstGeom>
          <a:solidFill>
            <a:srgbClr val="8A9BD2"/>
          </a:solidFill>
        </p:spPr>
        <p:txBody>
          <a:bodyPr vert="horz" lIns="180000" tIns="0" rIns="0" bIns="0" rtlCol="0" anchor="ctr">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750" dirty="0">
                <a:solidFill>
                  <a:schemeClr val="bg1"/>
                </a:solidFill>
              </a:rPr>
              <a:t>AAP «Mixité pour la Construction Bas Carbone»</a:t>
            </a:r>
          </a:p>
        </p:txBody>
      </p:sp>
      <p:sp>
        <p:nvSpPr>
          <p:cNvPr id="11" name="Rectangle 10">
            <a:extLst>
              <a:ext uri="{FF2B5EF4-FFF2-40B4-BE49-F238E27FC236}">
                <a16:creationId xmlns:a16="http://schemas.microsoft.com/office/drawing/2014/main" xmlns="" id="{FDB9EAE8-5026-4920-A8DC-83F4F45EEC32}"/>
              </a:ext>
            </a:extLst>
          </p:cNvPr>
          <p:cNvSpPr/>
          <p:nvPr/>
        </p:nvSpPr>
        <p:spPr>
          <a:xfrm>
            <a:off x="806400" y="1807200"/>
            <a:ext cx="10764000" cy="398538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Text Placeholder 6">
            <a:extLst>
              <a:ext uri="{FF2B5EF4-FFF2-40B4-BE49-F238E27FC236}">
                <a16:creationId xmlns:a16="http://schemas.microsoft.com/office/drawing/2014/main" xmlns="" id="{835C90AC-8E1E-4F67-B4A8-2BC73DEE76CA}"/>
              </a:ext>
            </a:extLst>
          </p:cNvPr>
          <p:cNvSpPr txBox="1">
            <a:spLocks/>
          </p:cNvSpPr>
          <p:nvPr/>
        </p:nvSpPr>
        <p:spPr>
          <a:xfrm>
            <a:off x="1270800" y="1972800"/>
            <a:ext cx="9879279" cy="336764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spcAft>
                <a:spcPts val="1700"/>
              </a:spcAft>
              <a:buFont typeface="Wingdings" panose="05000000000000000000" pitchFamily="2" charset="2"/>
              <a:buChar char="ü"/>
            </a:pPr>
            <a:r>
              <a:rPr lang="fr-FR" sz="1600" dirty="0">
                <a:solidFill>
                  <a:schemeClr val="tx1"/>
                </a:solidFill>
              </a:rPr>
              <a:t>Objectif : </a:t>
            </a:r>
            <a:r>
              <a:rPr lang="fr-FR" sz="1600" b="0" dirty="0">
                <a:solidFill>
                  <a:schemeClr val="tx1"/>
                </a:solidFill>
              </a:rPr>
              <a:t>inciter au développement de solutions mixtes ; </a:t>
            </a:r>
            <a:r>
              <a:rPr lang="fr-FR" sz="1600" b="0" dirty="0" err="1">
                <a:solidFill>
                  <a:schemeClr val="tx1"/>
                </a:solidFill>
              </a:rPr>
              <a:t>ie</a:t>
            </a:r>
            <a:r>
              <a:rPr lang="fr-FR" sz="1600" b="0" dirty="0">
                <a:solidFill>
                  <a:schemeClr val="tx1"/>
                </a:solidFill>
              </a:rPr>
              <a:t>: des combinatoires associant les </a:t>
            </a:r>
            <a:r>
              <a:rPr lang="fr-FR" sz="1600" b="0" dirty="0">
                <a:solidFill>
                  <a:srgbClr val="0000A4"/>
                </a:solidFill>
              </a:rPr>
              <a:t>matériaux biosourcés/</a:t>
            </a:r>
            <a:r>
              <a:rPr lang="fr-FR" sz="1600" b="0" dirty="0" err="1">
                <a:solidFill>
                  <a:srgbClr val="0000A4"/>
                </a:solidFill>
              </a:rPr>
              <a:t>géosourcés</a:t>
            </a:r>
            <a:r>
              <a:rPr lang="fr-FR" sz="1600" b="0" dirty="0">
                <a:solidFill>
                  <a:srgbClr val="0000A4"/>
                </a:solidFill>
              </a:rPr>
              <a:t> </a:t>
            </a:r>
            <a:r>
              <a:rPr lang="fr-FR" sz="1600" b="0" dirty="0">
                <a:solidFill>
                  <a:schemeClr val="tx1"/>
                </a:solidFill>
              </a:rPr>
              <a:t>à d’</a:t>
            </a:r>
            <a:r>
              <a:rPr lang="fr-FR" sz="1600" b="0" dirty="0">
                <a:solidFill>
                  <a:srgbClr val="0000A4"/>
                </a:solidFill>
              </a:rPr>
              <a:t>autres matériaux </a:t>
            </a:r>
            <a:r>
              <a:rPr lang="fr-FR" sz="1600" b="0" dirty="0">
                <a:solidFill>
                  <a:schemeClr val="tx1"/>
                </a:solidFill>
              </a:rPr>
              <a:t>(béton, acier, verre,…) et/ou avec d’autres bio/</a:t>
            </a:r>
            <a:r>
              <a:rPr lang="fr-FR" sz="1600" b="0" dirty="0" err="1">
                <a:solidFill>
                  <a:schemeClr val="tx1"/>
                </a:solidFill>
              </a:rPr>
              <a:t>géosourcés</a:t>
            </a:r>
            <a:r>
              <a:rPr lang="fr-FR" sz="1600" b="0" dirty="0">
                <a:solidFill>
                  <a:schemeClr val="tx1"/>
                </a:solidFill>
              </a:rPr>
              <a:t> et plus globalement aux solutions constructives du </a:t>
            </a:r>
            <a:r>
              <a:rPr lang="fr-FR" sz="1600" b="0" dirty="0">
                <a:solidFill>
                  <a:srgbClr val="0000A4"/>
                </a:solidFill>
              </a:rPr>
              <a:t>second œuvre</a:t>
            </a:r>
            <a:r>
              <a:rPr lang="fr-FR" sz="1600" b="0" dirty="0">
                <a:solidFill>
                  <a:schemeClr val="tx1"/>
                </a:solidFill>
              </a:rPr>
              <a:t>. </a:t>
            </a:r>
          </a:p>
          <a:p>
            <a:pPr marL="285750" indent="-285750" algn="just">
              <a:spcAft>
                <a:spcPts val="1700"/>
              </a:spcAft>
              <a:buFont typeface="Wingdings" panose="05000000000000000000" pitchFamily="2" charset="2"/>
              <a:buChar char="ü"/>
            </a:pPr>
            <a:r>
              <a:rPr lang="fr-FR" sz="1600" dirty="0">
                <a:solidFill>
                  <a:schemeClr val="tx1"/>
                </a:solidFill>
              </a:rPr>
              <a:t>Projets attendus : </a:t>
            </a:r>
            <a:r>
              <a:rPr lang="fr-FR" sz="1600" b="0" dirty="0">
                <a:solidFill>
                  <a:schemeClr val="tx1"/>
                </a:solidFill>
              </a:rPr>
              <a:t>projets présentés par les groupements pertinents (</a:t>
            </a:r>
            <a:r>
              <a:rPr lang="fr-FR" sz="1600" dirty="0">
                <a:solidFill>
                  <a:srgbClr val="0000A4"/>
                </a:solidFill>
              </a:rPr>
              <a:t>industriels, promoteurs, maîtres d’ouvrage</a:t>
            </a:r>
            <a:r>
              <a:rPr lang="fr-FR" sz="1600" b="0" dirty="0">
                <a:solidFill>
                  <a:schemeClr val="tx1"/>
                </a:solidFill>
              </a:rPr>
              <a:t>…) présentant un projet visant à développer des produits et solutions constructives innovantes mixtes des matériaux biosourcés et d’autres matériaux conventionnels. </a:t>
            </a:r>
          </a:p>
          <a:p>
            <a:pPr marL="285750" indent="-285750" algn="just">
              <a:spcAft>
                <a:spcPts val="1700"/>
              </a:spcAft>
              <a:buFont typeface="Wingdings" panose="05000000000000000000" pitchFamily="2" charset="2"/>
              <a:buChar char="ü"/>
            </a:pPr>
            <a:r>
              <a:rPr lang="fr-FR" sz="1600" b="0" dirty="0">
                <a:solidFill>
                  <a:schemeClr val="tx1"/>
                </a:solidFill>
              </a:rPr>
              <a:t>Ces innovations amèneront à </a:t>
            </a:r>
            <a:r>
              <a:rPr lang="fr-FR" sz="1600" dirty="0">
                <a:solidFill>
                  <a:schemeClr val="tx1"/>
                </a:solidFill>
              </a:rPr>
              <a:t>réduire l’empreinte carbone du bâtiment </a:t>
            </a:r>
            <a:r>
              <a:rPr lang="fr-FR" sz="1600" b="0" dirty="0">
                <a:solidFill>
                  <a:schemeClr val="tx1"/>
                </a:solidFill>
              </a:rPr>
              <a:t>en jouant sur l’alliance de matériaux. </a:t>
            </a:r>
            <a:endParaRPr lang="fr-FR" sz="1600" dirty="0">
              <a:solidFill>
                <a:schemeClr val="tx1"/>
              </a:solidFill>
            </a:endParaRPr>
          </a:p>
          <a:p>
            <a:pPr marL="285750" indent="-285750" algn="just">
              <a:spcAft>
                <a:spcPts val="1700"/>
              </a:spcAft>
              <a:buFont typeface="Wingdings" panose="05000000000000000000" pitchFamily="2" charset="2"/>
              <a:buChar char="ü"/>
            </a:pPr>
            <a:r>
              <a:rPr lang="fr-FR" sz="1600" dirty="0">
                <a:solidFill>
                  <a:schemeClr val="tx1"/>
                </a:solidFill>
              </a:rPr>
              <a:t>Opérateur : </a:t>
            </a:r>
            <a:r>
              <a:rPr lang="fr-FR" sz="1600" b="0" dirty="0">
                <a:solidFill>
                  <a:schemeClr val="tx1"/>
                </a:solidFill>
              </a:rPr>
              <a:t>ADEME</a:t>
            </a:r>
          </a:p>
        </p:txBody>
      </p:sp>
      <p:sp>
        <p:nvSpPr>
          <p:cNvPr id="17" name="Text Placeholder 6">
            <a:extLst>
              <a:ext uri="{FF2B5EF4-FFF2-40B4-BE49-F238E27FC236}">
                <a16:creationId xmlns:a16="http://schemas.microsoft.com/office/drawing/2014/main" xmlns="" id="{FBFAD71B-ED08-4144-8863-1AB75540CE2B}"/>
              </a:ext>
            </a:extLst>
          </p:cNvPr>
          <p:cNvSpPr txBox="1">
            <a:spLocks/>
          </p:cNvSpPr>
          <p:nvPr/>
        </p:nvSpPr>
        <p:spPr>
          <a:xfrm>
            <a:off x="5214490" y="4924318"/>
            <a:ext cx="5390761" cy="74947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algn="r"/>
            <a:r>
              <a:rPr lang="fr-CH" sz="1600" b="0" i="1" dirty="0"/>
              <a:t>Relève 1 : 15/02/2022</a:t>
            </a:r>
            <a:br>
              <a:rPr lang="fr-CH" sz="1600" b="0" i="1" dirty="0"/>
            </a:br>
            <a:r>
              <a:rPr lang="fr-CH" sz="1600" b="0" i="1" dirty="0"/>
              <a:t>Relève 2 : 15/06/2022</a:t>
            </a:r>
            <a:br>
              <a:rPr lang="fr-CH" sz="1600" b="0" i="1" dirty="0"/>
            </a:br>
            <a:r>
              <a:rPr lang="fr-CH" sz="1600" dirty="0"/>
              <a:t>Clôture finale : 14/10/2022</a:t>
            </a:r>
            <a:endParaRPr lang="fr-CH" sz="1600" dirty="0">
              <a:solidFill>
                <a:srgbClr val="FF0000"/>
              </a:solidFill>
            </a:endParaRPr>
          </a:p>
        </p:txBody>
      </p:sp>
      <p:sp>
        <p:nvSpPr>
          <p:cNvPr id="18" name="Text Placeholder 6">
            <a:extLst>
              <a:ext uri="{FF2B5EF4-FFF2-40B4-BE49-F238E27FC236}">
                <a16:creationId xmlns:a16="http://schemas.microsoft.com/office/drawing/2014/main" xmlns="" id="{6F3AFC81-40F3-43F8-8F35-396E9F23ACE4}"/>
              </a:ext>
            </a:extLst>
          </p:cNvPr>
          <p:cNvSpPr txBox="1">
            <a:spLocks/>
          </p:cNvSpPr>
          <p:nvPr/>
        </p:nvSpPr>
        <p:spPr>
          <a:xfrm>
            <a:off x="1454932" y="5416983"/>
            <a:ext cx="2871646"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b="0" i="1" u="sng" dirty="0">
                <a:solidFill>
                  <a:srgbClr val="0000A4"/>
                </a:solidFill>
                <a:hlinkClick r:id="rId2"/>
              </a:rPr>
              <a:t>Pour plus d’informations </a:t>
            </a:r>
            <a:endParaRPr lang="fr-CH" b="0" i="1" u="sng" dirty="0">
              <a:solidFill>
                <a:srgbClr val="0000A4"/>
              </a:solidFill>
            </a:endParaRPr>
          </a:p>
        </p:txBody>
      </p:sp>
      <p:sp>
        <p:nvSpPr>
          <p:cNvPr id="19" name="Text Placeholder 6">
            <a:extLst>
              <a:ext uri="{FF2B5EF4-FFF2-40B4-BE49-F238E27FC236}">
                <a16:creationId xmlns:a16="http://schemas.microsoft.com/office/drawing/2014/main" xmlns="" id="{C47EEE0B-5C09-45C8-AACD-E8C033CE0179}"/>
              </a:ext>
            </a:extLst>
          </p:cNvPr>
          <p:cNvSpPr txBox="1">
            <a:spLocks/>
          </p:cNvSpPr>
          <p:nvPr/>
        </p:nvSpPr>
        <p:spPr>
          <a:xfrm>
            <a:off x="540000" y="941388"/>
            <a:ext cx="6821487" cy="33337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2000" dirty="0"/>
              <a:t>  4 AAP et 1 AMI en cours</a:t>
            </a:r>
          </a:p>
        </p:txBody>
      </p:sp>
    </p:spTree>
    <p:extLst>
      <p:ext uri="{BB962C8B-B14F-4D97-AF65-F5344CB8AC3E}">
        <p14:creationId xmlns:p14="http://schemas.microsoft.com/office/powerpoint/2010/main" val="27918398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xmlns="" id="{A0259B17-C810-44E7-A83F-3396C28C36A7}"/>
              </a:ext>
            </a:extLst>
          </p:cNvPr>
          <p:cNvSpPr>
            <a:spLocks noGrp="1"/>
          </p:cNvSpPr>
          <p:nvPr>
            <p:ph type="ftr" sz="quarter" idx="11"/>
          </p:nvPr>
        </p:nvSpPr>
        <p:spPr/>
        <p:txBody>
          <a:bodyPr/>
          <a:lstStyle/>
          <a:p>
            <a:r>
              <a:rPr lang="fr-FR"/>
              <a:t>Secrétariat général pour l'investissement - Présentation</a:t>
            </a:r>
          </a:p>
        </p:txBody>
      </p:sp>
      <p:sp>
        <p:nvSpPr>
          <p:cNvPr id="4" name="Espace réservé du numéro de diapositive 3">
            <a:extLst>
              <a:ext uri="{FF2B5EF4-FFF2-40B4-BE49-F238E27FC236}">
                <a16:creationId xmlns:a16="http://schemas.microsoft.com/office/drawing/2014/main" xmlns="" id="{DDBE8177-D064-4E11-9B2B-BC06D656A156}"/>
              </a:ext>
            </a:extLst>
          </p:cNvPr>
          <p:cNvSpPr>
            <a:spLocks noGrp="1"/>
          </p:cNvSpPr>
          <p:nvPr>
            <p:ph type="sldNum" sz="quarter" idx="12"/>
          </p:nvPr>
        </p:nvSpPr>
        <p:spPr/>
        <p:txBody>
          <a:bodyPr/>
          <a:lstStyle/>
          <a:p>
            <a:fld id="{6C02D038-4989-45BB-AD16-38E0E231338A}" type="slidenum">
              <a:rPr lang="fr-FR" smtClean="0"/>
              <a:t>49</a:t>
            </a:fld>
            <a:endParaRPr lang="fr-FR"/>
          </a:p>
        </p:txBody>
      </p:sp>
      <p:sp>
        <p:nvSpPr>
          <p:cNvPr id="10" name="Text Placeholder 6">
            <a:extLst>
              <a:ext uri="{FF2B5EF4-FFF2-40B4-BE49-F238E27FC236}">
                <a16:creationId xmlns:a16="http://schemas.microsoft.com/office/drawing/2014/main" xmlns="" id="{AACC26BB-539D-4FA9-9468-C1DD541E50FA}"/>
              </a:ext>
            </a:extLst>
          </p:cNvPr>
          <p:cNvSpPr txBox="1">
            <a:spLocks/>
          </p:cNvSpPr>
          <p:nvPr/>
        </p:nvSpPr>
        <p:spPr>
          <a:xfrm>
            <a:off x="1078799" y="2469599"/>
            <a:ext cx="6480000" cy="38484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buFont typeface="Wingdings" panose="05000000000000000000" pitchFamily="2" charset="2"/>
              <a:buChar char="ü"/>
            </a:pPr>
            <a:endParaRPr lang="fr-CH" dirty="0"/>
          </a:p>
        </p:txBody>
      </p:sp>
      <p:sp>
        <p:nvSpPr>
          <p:cNvPr id="9" name="Text Placeholder 6">
            <a:extLst>
              <a:ext uri="{FF2B5EF4-FFF2-40B4-BE49-F238E27FC236}">
                <a16:creationId xmlns:a16="http://schemas.microsoft.com/office/drawing/2014/main" xmlns="" id="{67EE7BA6-BC93-46BA-B2FC-ECE18B96A0C7}"/>
              </a:ext>
            </a:extLst>
          </p:cNvPr>
          <p:cNvSpPr txBox="1">
            <a:spLocks/>
          </p:cNvSpPr>
          <p:nvPr/>
        </p:nvSpPr>
        <p:spPr>
          <a:xfrm>
            <a:off x="1102321" y="2663354"/>
            <a:ext cx="7802583" cy="268539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buFont typeface="Wingdings" panose="05000000000000000000" pitchFamily="2" charset="2"/>
              <a:buChar char="ü"/>
            </a:pPr>
            <a:r>
              <a:rPr lang="fr-FR" sz="1600" dirty="0">
                <a:solidFill>
                  <a:schemeClr val="tx1"/>
                </a:solidFill>
              </a:rPr>
              <a:t>Objectif : </a:t>
            </a:r>
            <a:r>
              <a:rPr lang="fr-FR" sz="1600" b="0" dirty="0">
                <a:solidFill>
                  <a:schemeClr val="tx1"/>
                </a:solidFill>
              </a:rPr>
              <a:t>créer un réseau national de démonstrateurs à l’échelle d’îlots ou de quartiers, illustrant la diversité des enjeux de développement durable des espaces urbains français : métropole, péri-urbain, ville moyenne, petite ville, quartiers prioritaires de la politique de la ville notamment en renouvellement urbain, outre-mer.</a:t>
            </a:r>
          </a:p>
          <a:p>
            <a:pPr marL="285750" indent="-285750" algn="just">
              <a:buFont typeface="Wingdings" panose="05000000000000000000" pitchFamily="2" charset="2"/>
              <a:buChar char="ü"/>
            </a:pPr>
            <a:r>
              <a:rPr lang="fr-FR" sz="1600" dirty="0">
                <a:solidFill>
                  <a:schemeClr val="tx1"/>
                </a:solidFill>
              </a:rPr>
              <a:t>Porteurs de projets : </a:t>
            </a:r>
            <a:r>
              <a:rPr lang="fr-FR" sz="1600" b="0" dirty="0">
                <a:solidFill>
                  <a:schemeClr val="tx1"/>
                </a:solidFill>
              </a:rPr>
              <a:t>une collectivité (ou un établissement public en accord avec elle), appuyé par un consortium fédérant l’ensemble des acteurs impliqués dans le projet (entreprises, associations, chercheurs …).</a:t>
            </a:r>
          </a:p>
          <a:p>
            <a:pPr marL="285750" indent="-285750" algn="just">
              <a:buFont typeface="Wingdings" panose="05000000000000000000" pitchFamily="2" charset="2"/>
              <a:buChar char="ü"/>
            </a:pPr>
            <a:r>
              <a:rPr lang="fr-FR" sz="1600" dirty="0">
                <a:solidFill>
                  <a:schemeClr val="tx1"/>
                </a:solidFill>
              </a:rPr>
              <a:t>Opérateur : </a:t>
            </a:r>
            <a:r>
              <a:rPr lang="fr-FR" sz="1600" b="0" dirty="0">
                <a:solidFill>
                  <a:schemeClr val="tx1"/>
                </a:solidFill>
              </a:rPr>
              <a:t>Caisse des Dépôts</a:t>
            </a:r>
          </a:p>
        </p:txBody>
      </p:sp>
      <p:sp>
        <p:nvSpPr>
          <p:cNvPr id="12" name="Text Placeholder 6">
            <a:extLst>
              <a:ext uri="{FF2B5EF4-FFF2-40B4-BE49-F238E27FC236}">
                <a16:creationId xmlns:a16="http://schemas.microsoft.com/office/drawing/2014/main" xmlns="" id="{9A801C67-27D2-41CA-9BA7-03C5B8095DAF}"/>
              </a:ext>
            </a:extLst>
          </p:cNvPr>
          <p:cNvSpPr txBox="1">
            <a:spLocks/>
          </p:cNvSpPr>
          <p:nvPr/>
        </p:nvSpPr>
        <p:spPr>
          <a:xfrm>
            <a:off x="806400" y="5275582"/>
            <a:ext cx="10521007"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600" dirty="0"/>
              <a:t>Clôture le 10/09/2021 </a:t>
            </a:r>
            <a:r>
              <a:rPr lang="fr-CH" sz="1600" i="1" dirty="0"/>
              <a:t>(seconde vague : 05/11/2021)</a:t>
            </a:r>
            <a:endParaRPr lang="fr-CH" sz="1600" dirty="0"/>
          </a:p>
        </p:txBody>
      </p:sp>
      <p:sp>
        <p:nvSpPr>
          <p:cNvPr id="14" name="Titre 1">
            <a:extLst>
              <a:ext uri="{FF2B5EF4-FFF2-40B4-BE49-F238E27FC236}">
                <a16:creationId xmlns:a16="http://schemas.microsoft.com/office/drawing/2014/main" xmlns="" id="{11129E52-6191-4ACD-A15A-C1CB3E3E5C35}"/>
              </a:ext>
            </a:extLst>
          </p:cNvPr>
          <p:cNvSpPr>
            <a:spLocks noGrp="1"/>
          </p:cNvSpPr>
          <p:nvPr>
            <p:ph type="title"/>
          </p:nvPr>
        </p:nvSpPr>
        <p:spPr>
          <a:xfrm>
            <a:off x="539999" y="540001"/>
            <a:ext cx="9494507" cy="802978"/>
          </a:xfrm>
        </p:spPr>
        <p:txBody>
          <a:bodyPr/>
          <a:lstStyle/>
          <a:p>
            <a:r>
              <a:rPr lang="fr-FR" dirty="0"/>
              <a:t>Ville durable et territoires</a:t>
            </a:r>
          </a:p>
        </p:txBody>
      </p:sp>
      <p:sp>
        <p:nvSpPr>
          <p:cNvPr id="16" name="Text Placeholder 6">
            <a:extLst>
              <a:ext uri="{FF2B5EF4-FFF2-40B4-BE49-F238E27FC236}">
                <a16:creationId xmlns:a16="http://schemas.microsoft.com/office/drawing/2014/main" xmlns="" id="{51F3B12B-3DEA-4914-B3C2-72D93D275262}"/>
              </a:ext>
            </a:extLst>
          </p:cNvPr>
          <p:cNvSpPr txBox="1">
            <a:spLocks/>
          </p:cNvSpPr>
          <p:nvPr/>
        </p:nvSpPr>
        <p:spPr>
          <a:xfrm>
            <a:off x="806400" y="1378800"/>
            <a:ext cx="10764000" cy="428400"/>
          </a:xfrm>
          <a:prstGeom prst="rect">
            <a:avLst/>
          </a:prstGeom>
          <a:solidFill>
            <a:srgbClr val="8A9BD2"/>
          </a:solidFill>
        </p:spPr>
        <p:txBody>
          <a:bodyPr vert="horz" lIns="180000" tIns="0" rIns="0" bIns="0" rtlCol="0" anchor="ctr">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750" dirty="0">
                <a:solidFill>
                  <a:schemeClr val="bg1"/>
                </a:solidFill>
              </a:rPr>
              <a:t>AAP «</a:t>
            </a:r>
            <a:r>
              <a:rPr lang="fr-FR" sz="1750" dirty="0">
                <a:solidFill>
                  <a:schemeClr val="bg1"/>
                </a:solidFill>
              </a:rPr>
              <a:t>Industrialisation de produits et systèmes constructifs bois et autres produits biosourcés</a:t>
            </a:r>
            <a:r>
              <a:rPr lang="fr-CH" sz="1750" dirty="0">
                <a:solidFill>
                  <a:schemeClr val="bg1"/>
                </a:solidFill>
              </a:rPr>
              <a:t>»</a:t>
            </a:r>
          </a:p>
        </p:txBody>
      </p:sp>
      <p:sp>
        <p:nvSpPr>
          <p:cNvPr id="11" name="Rectangle 10">
            <a:extLst>
              <a:ext uri="{FF2B5EF4-FFF2-40B4-BE49-F238E27FC236}">
                <a16:creationId xmlns:a16="http://schemas.microsoft.com/office/drawing/2014/main" xmlns="" id="{FDB9EAE8-5026-4920-A8DC-83F4F45EEC32}"/>
              </a:ext>
            </a:extLst>
          </p:cNvPr>
          <p:cNvSpPr/>
          <p:nvPr/>
        </p:nvSpPr>
        <p:spPr>
          <a:xfrm>
            <a:off x="806400" y="1807200"/>
            <a:ext cx="10764000" cy="411314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Text Placeholder 6">
            <a:extLst>
              <a:ext uri="{FF2B5EF4-FFF2-40B4-BE49-F238E27FC236}">
                <a16:creationId xmlns:a16="http://schemas.microsoft.com/office/drawing/2014/main" xmlns="" id="{835C90AC-8E1E-4F67-B4A8-2BC73DEE76CA}"/>
              </a:ext>
            </a:extLst>
          </p:cNvPr>
          <p:cNvSpPr txBox="1">
            <a:spLocks/>
          </p:cNvSpPr>
          <p:nvPr/>
        </p:nvSpPr>
        <p:spPr>
          <a:xfrm>
            <a:off x="1270800" y="1972800"/>
            <a:ext cx="9854139" cy="328538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spcAft>
                <a:spcPts val="1700"/>
              </a:spcAft>
              <a:buFont typeface="Wingdings" panose="05000000000000000000" pitchFamily="2" charset="2"/>
              <a:buChar char="ü"/>
            </a:pPr>
            <a:r>
              <a:rPr lang="fr-FR" sz="1600" dirty="0">
                <a:solidFill>
                  <a:schemeClr val="tx1"/>
                </a:solidFill>
              </a:rPr>
              <a:t>Objectif : </a:t>
            </a:r>
            <a:r>
              <a:rPr lang="fr-FR" sz="1600" b="0" dirty="0">
                <a:solidFill>
                  <a:schemeClr val="tx1"/>
                </a:solidFill>
              </a:rPr>
              <a:t>faire émerger des solutions de </a:t>
            </a:r>
            <a:r>
              <a:rPr lang="fr-FR" sz="1600" b="0" dirty="0">
                <a:solidFill>
                  <a:srgbClr val="0000A4"/>
                </a:solidFill>
              </a:rPr>
              <a:t>i)</a:t>
            </a:r>
            <a:r>
              <a:rPr lang="fr-FR" sz="1600" b="0" dirty="0">
                <a:solidFill>
                  <a:schemeClr val="tx1"/>
                </a:solidFill>
              </a:rPr>
              <a:t> production de gros-œuvre et de second œuvre dans le bâtiment  </a:t>
            </a:r>
            <a:r>
              <a:rPr lang="fr-FR" sz="1600" b="0" dirty="0">
                <a:solidFill>
                  <a:srgbClr val="0000A4"/>
                </a:solidFill>
              </a:rPr>
              <a:t>ii)</a:t>
            </a:r>
            <a:r>
              <a:rPr lang="fr-FR" sz="1600" b="0" dirty="0">
                <a:solidFill>
                  <a:schemeClr val="tx1"/>
                </a:solidFill>
              </a:rPr>
              <a:t> préfabrication d’éléments constructifs en bois, ou autres matériaux biosourcés. </a:t>
            </a:r>
          </a:p>
          <a:p>
            <a:pPr marL="285750" indent="-285750" algn="just">
              <a:spcAft>
                <a:spcPts val="1700"/>
              </a:spcAft>
              <a:buFont typeface="Wingdings" panose="05000000000000000000" pitchFamily="2" charset="2"/>
              <a:buChar char="ü"/>
            </a:pPr>
            <a:r>
              <a:rPr lang="fr-FR" sz="1600" dirty="0">
                <a:solidFill>
                  <a:schemeClr val="tx1"/>
                </a:solidFill>
              </a:rPr>
              <a:t>Projets attendus : </a:t>
            </a:r>
            <a:r>
              <a:rPr lang="fr-FR" sz="1600" b="0" dirty="0">
                <a:solidFill>
                  <a:schemeClr val="tx1"/>
                </a:solidFill>
              </a:rPr>
              <a:t>développement et mise en œuvre à l’échelle industrielle de procédés technologiques innovants, investissements pour la création de nouvelles unités industrielles…</a:t>
            </a:r>
            <a:endParaRPr lang="fr-FR" sz="1600" dirty="0">
              <a:solidFill>
                <a:schemeClr val="tx1"/>
              </a:solidFill>
            </a:endParaRPr>
          </a:p>
          <a:p>
            <a:pPr marL="285750" indent="-285750" algn="just">
              <a:spcAft>
                <a:spcPts val="1700"/>
              </a:spcAft>
              <a:buFont typeface="Wingdings" panose="05000000000000000000" pitchFamily="2" charset="2"/>
              <a:buChar char="ü"/>
            </a:pPr>
            <a:r>
              <a:rPr lang="fr-FR" sz="1600" dirty="0">
                <a:solidFill>
                  <a:schemeClr val="tx1"/>
                </a:solidFill>
              </a:rPr>
              <a:t>Porteurs de projets : </a:t>
            </a:r>
            <a:r>
              <a:rPr lang="fr-FR" sz="1600" b="0" dirty="0">
                <a:solidFill>
                  <a:schemeClr val="tx1"/>
                </a:solidFill>
              </a:rPr>
              <a:t>l’ensemble des entreprises de la filière bois, et dans une moindre mesure des autres filières biosourcées. Entreprises spécialisées dans la transformation du bois vers des produits de structure. </a:t>
            </a:r>
          </a:p>
          <a:p>
            <a:pPr marL="285750" indent="-285750" algn="just">
              <a:spcAft>
                <a:spcPts val="1700"/>
              </a:spcAft>
              <a:buFont typeface="Wingdings" panose="05000000000000000000" pitchFamily="2" charset="2"/>
              <a:buChar char="ü"/>
            </a:pPr>
            <a:r>
              <a:rPr lang="fr-FR" sz="1600" dirty="0">
                <a:solidFill>
                  <a:schemeClr val="tx1"/>
                </a:solidFill>
              </a:rPr>
              <a:t>Enveloppe : </a:t>
            </a:r>
            <a:r>
              <a:rPr lang="fr-FR" sz="1600" b="0" dirty="0">
                <a:solidFill>
                  <a:schemeClr val="tx1"/>
                </a:solidFill>
              </a:rPr>
              <a:t>50 M€</a:t>
            </a:r>
            <a:r>
              <a:rPr lang="fr-FR" sz="1600" dirty="0">
                <a:solidFill>
                  <a:schemeClr val="tx1"/>
                </a:solidFill>
              </a:rPr>
              <a:t> </a:t>
            </a:r>
          </a:p>
          <a:p>
            <a:pPr marL="285750" indent="-285750" algn="just">
              <a:spcAft>
                <a:spcPts val="1700"/>
              </a:spcAft>
              <a:buFont typeface="Wingdings" panose="05000000000000000000" pitchFamily="2" charset="2"/>
              <a:buChar char="ü"/>
            </a:pPr>
            <a:r>
              <a:rPr lang="fr-FR" sz="1600" dirty="0">
                <a:solidFill>
                  <a:schemeClr val="tx1"/>
                </a:solidFill>
              </a:rPr>
              <a:t>Opérateur : </a:t>
            </a:r>
            <a:r>
              <a:rPr lang="fr-FR" sz="1600" b="0" dirty="0">
                <a:solidFill>
                  <a:schemeClr val="tx1"/>
                </a:solidFill>
              </a:rPr>
              <a:t>ADEME</a:t>
            </a:r>
          </a:p>
        </p:txBody>
      </p:sp>
      <p:sp>
        <p:nvSpPr>
          <p:cNvPr id="17" name="Text Placeholder 6">
            <a:extLst>
              <a:ext uri="{FF2B5EF4-FFF2-40B4-BE49-F238E27FC236}">
                <a16:creationId xmlns:a16="http://schemas.microsoft.com/office/drawing/2014/main" xmlns="" id="{FBFAD71B-ED08-4144-8863-1AB75540CE2B}"/>
              </a:ext>
            </a:extLst>
          </p:cNvPr>
          <p:cNvSpPr txBox="1">
            <a:spLocks/>
          </p:cNvSpPr>
          <p:nvPr/>
        </p:nvSpPr>
        <p:spPr>
          <a:xfrm>
            <a:off x="5233500" y="5338366"/>
            <a:ext cx="5390761"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algn="r"/>
            <a:r>
              <a:rPr lang="fr-CH" sz="1600" dirty="0"/>
              <a:t>Clôtures intermédiaires : </a:t>
            </a:r>
            <a:r>
              <a:rPr lang="fr-CH" sz="1600" b="0" dirty="0"/>
              <a:t>15/10/2021 – </a:t>
            </a:r>
            <a:r>
              <a:rPr lang="fr-CH" sz="1600" dirty="0">
                <a:solidFill>
                  <a:srgbClr val="FF0000"/>
                </a:solidFill>
              </a:rPr>
              <a:t>15/02/2022 – 15/06/2022 – 14/10/2022</a:t>
            </a:r>
          </a:p>
        </p:txBody>
      </p:sp>
      <p:sp>
        <p:nvSpPr>
          <p:cNvPr id="18" name="Text Placeholder 6">
            <a:extLst>
              <a:ext uri="{FF2B5EF4-FFF2-40B4-BE49-F238E27FC236}">
                <a16:creationId xmlns:a16="http://schemas.microsoft.com/office/drawing/2014/main" xmlns="" id="{C8C46F34-8049-400C-89E4-79FDAF87223A}"/>
              </a:ext>
            </a:extLst>
          </p:cNvPr>
          <p:cNvSpPr txBox="1">
            <a:spLocks/>
          </p:cNvSpPr>
          <p:nvPr/>
        </p:nvSpPr>
        <p:spPr>
          <a:xfrm>
            <a:off x="1346297" y="5481553"/>
            <a:ext cx="2871646"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b="0" i="1" u="sng" dirty="0">
                <a:solidFill>
                  <a:srgbClr val="0000A4"/>
                </a:solidFill>
                <a:hlinkClick r:id="rId2"/>
              </a:rPr>
              <a:t>Pour plus d’informations</a:t>
            </a:r>
            <a:endParaRPr lang="fr-CH" b="0" i="1" u="sng" dirty="0">
              <a:solidFill>
                <a:srgbClr val="0000A4"/>
              </a:solidFill>
            </a:endParaRPr>
          </a:p>
        </p:txBody>
      </p:sp>
      <p:sp>
        <p:nvSpPr>
          <p:cNvPr id="20" name="Text Placeholder 6">
            <a:extLst>
              <a:ext uri="{FF2B5EF4-FFF2-40B4-BE49-F238E27FC236}">
                <a16:creationId xmlns:a16="http://schemas.microsoft.com/office/drawing/2014/main" xmlns="" id="{C47EEE0B-5C09-45C8-AACD-E8C033CE0179}"/>
              </a:ext>
            </a:extLst>
          </p:cNvPr>
          <p:cNvSpPr txBox="1">
            <a:spLocks/>
          </p:cNvSpPr>
          <p:nvPr/>
        </p:nvSpPr>
        <p:spPr>
          <a:xfrm>
            <a:off x="540000" y="941388"/>
            <a:ext cx="6821487" cy="33337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2000" dirty="0"/>
              <a:t>  4 AAP et 1 AMI en cours</a:t>
            </a:r>
          </a:p>
        </p:txBody>
      </p:sp>
    </p:spTree>
    <p:extLst>
      <p:ext uri="{BB962C8B-B14F-4D97-AF65-F5344CB8AC3E}">
        <p14:creationId xmlns:p14="http://schemas.microsoft.com/office/powerpoint/2010/main" val="4085705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06575CB5-9653-284F-B5F6-77466C3EE7A3}"/>
              </a:ext>
            </a:extLst>
          </p:cNvPr>
          <p:cNvSpPr txBox="1"/>
          <p:nvPr/>
        </p:nvSpPr>
        <p:spPr>
          <a:xfrm>
            <a:off x="0" y="1099751"/>
            <a:ext cx="12192000" cy="5758249"/>
          </a:xfrm>
          <a:prstGeom prst="rect">
            <a:avLst/>
          </a:prstGeom>
          <a:solidFill>
            <a:srgbClr val="E1000B">
              <a:alpha val="50000"/>
            </a:srgbClr>
          </a:solidFill>
        </p:spPr>
        <p:txBody>
          <a:bodyPr vert="horz" wrap="square" lIns="0" tIns="0" rIns="0" bIns="0" rtlCol="0" anchor="ctr">
            <a:noAutofit/>
          </a:bodyPr>
          <a:lstStyle/>
          <a:p>
            <a:endParaRPr lang="fr-FR" sz="1600" dirty="0">
              <a:solidFill>
                <a:schemeClr val="bg1"/>
              </a:solidFill>
            </a:endParaRPr>
          </a:p>
        </p:txBody>
      </p:sp>
      <p:pic>
        <p:nvPicPr>
          <p:cNvPr id="12" name="Image 11"/>
          <p:cNvPicPr>
            <a:picLocks noChangeAspect="1"/>
          </p:cNvPicPr>
          <p:nvPr/>
        </p:nvPicPr>
        <p:blipFill rotWithShape="1">
          <a:blip r:embed="rId2" cstate="print">
            <a:extLst>
              <a:ext uri="{28A0092B-C50C-407E-A947-70E740481C1C}">
                <a14:useLocalDpi xmlns:a14="http://schemas.microsoft.com/office/drawing/2010/main" val="0"/>
              </a:ext>
            </a:extLst>
          </a:blip>
          <a:srcRect t="6593" b="10997"/>
          <a:stretch/>
        </p:blipFill>
        <p:spPr>
          <a:xfrm>
            <a:off x="0" y="2134"/>
            <a:ext cx="1043836" cy="939452"/>
          </a:xfrm>
          <a:prstGeom prst="rect">
            <a:avLst/>
          </a:prstGeom>
        </p:spPr>
      </p:pic>
      <p:sp>
        <p:nvSpPr>
          <p:cNvPr id="14" name="Espace réservé du texte 1">
            <a:extLst>
              <a:ext uri="{FF2B5EF4-FFF2-40B4-BE49-F238E27FC236}">
                <a16:creationId xmlns:a16="http://schemas.microsoft.com/office/drawing/2014/main" xmlns="" id="{971A7FA7-EFAA-4ABE-B5D1-8BF76AA16AEC}"/>
              </a:ext>
            </a:extLst>
          </p:cNvPr>
          <p:cNvSpPr>
            <a:spLocks noGrp="1"/>
          </p:cNvSpPr>
          <p:nvPr>
            <p:ph type="body" sz="quarter" idx="4294967295"/>
          </p:nvPr>
        </p:nvSpPr>
        <p:spPr>
          <a:xfrm>
            <a:off x="542924" y="2533648"/>
            <a:ext cx="11110913" cy="3786190"/>
          </a:xfrm>
          <a:prstGeom prst="rect">
            <a:avLst/>
          </a:prstGeom>
        </p:spPr>
        <p:txBody>
          <a:bodyPr/>
          <a:lstStyle/>
          <a:p>
            <a:r>
              <a:rPr lang="fr-FR" sz="4000" dirty="0">
                <a:solidFill>
                  <a:schemeClr val="bg1"/>
                </a:solidFill>
                <a:latin typeface="+mj-lt"/>
              </a:rPr>
              <a:t>Agriculture et Alimentation</a:t>
            </a:r>
            <a:endParaRPr lang="fr-FR" sz="4000" b="0" dirty="0">
              <a:solidFill>
                <a:schemeClr val="bg1"/>
              </a:solidFill>
              <a:latin typeface="+mj-lt"/>
            </a:endParaRPr>
          </a:p>
        </p:txBody>
      </p:sp>
      <p:sp>
        <p:nvSpPr>
          <p:cNvPr id="2" name="ZoneTexte 1">
            <a:extLst>
              <a:ext uri="{FF2B5EF4-FFF2-40B4-BE49-F238E27FC236}">
                <a16:creationId xmlns:a16="http://schemas.microsoft.com/office/drawing/2014/main" xmlns="" id="{C745B9A3-77E9-834E-B8CB-CE06D4AFA51E}"/>
              </a:ext>
            </a:extLst>
          </p:cNvPr>
          <p:cNvSpPr txBox="1"/>
          <p:nvPr/>
        </p:nvSpPr>
        <p:spPr>
          <a:xfrm>
            <a:off x="11335407" y="520262"/>
            <a:ext cx="0" cy="0"/>
          </a:xfrm>
          <a:prstGeom prst="rect">
            <a:avLst/>
          </a:prstGeom>
          <a:solidFill>
            <a:srgbClr val="8A9BD2"/>
          </a:solidFill>
        </p:spPr>
        <p:txBody>
          <a:bodyPr vert="horz" wrap="none" lIns="0" tIns="0" rIns="0" bIns="0" rtlCol="0" anchor="ctr">
            <a:noAutofit/>
          </a:bodyPr>
          <a:lstStyle/>
          <a:p>
            <a:endParaRPr lang="fr-FR" sz="1600" dirty="0">
              <a:solidFill>
                <a:schemeClr val="bg1"/>
              </a:solidFill>
            </a:endParaRPr>
          </a:p>
        </p:txBody>
      </p:sp>
    </p:spTree>
    <p:extLst>
      <p:ext uri="{BB962C8B-B14F-4D97-AF65-F5344CB8AC3E}">
        <p14:creationId xmlns:p14="http://schemas.microsoft.com/office/powerpoint/2010/main" val="23414902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xmlns="" id="{A0259B17-C810-44E7-A83F-3396C28C36A7}"/>
              </a:ext>
            </a:extLst>
          </p:cNvPr>
          <p:cNvSpPr>
            <a:spLocks noGrp="1"/>
          </p:cNvSpPr>
          <p:nvPr>
            <p:ph type="ftr" sz="quarter" idx="11"/>
          </p:nvPr>
        </p:nvSpPr>
        <p:spPr/>
        <p:txBody>
          <a:bodyPr/>
          <a:lstStyle/>
          <a:p>
            <a:r>
              <a:rPr lang="fr-FR"/>
              <a:t>Secrétariat général pour l'investissement - Présentation</a:t>
            </a:r>
          </a:p>
        </p:txBody>
      </p:sp>
      <p:sp>
        <p:nvSpPr>
          <p:cNvPr id="4" name="Espace réservé du numéro de diapositive 3">
            <a:extLst>
              <a:ext uri="{FF2B5EF4-FFF2-40B4-BE49-F238E27FC236}">
                <a16:creationId xmlns:a16="http://schemas.microsoft.com/office/drawing/2014/main" xmlns="" id="{DDBE8177-D064-4E11-9B2B-BC06D656A156}"/>
              </a:ext>
            </a:extLst>
          </p:cNvPr>
          <p:cNvSpPr>
            <a:spLocks noGrp="1"/>
          </p:cNvSpPr>
          <p:nvPr>
            <p:ph type="sldNum" sz="quarter" idx="12"/>
          </p:nvPr>
        </p:nvSpPr>
        <p:spPr/>
        <p:txBody>
          <a:bodyPr/>
          <a:lstStyle/>
          <a:p>
            <a:fld id="{6C02D038-4989-45BB-AD16-38E0E231338A}" type="slidenum">
              <a:rPr lang="fr-FR" smtClean="0"/>
              <a:t>50</a:t>
            </a:fld>
            <a:endParaRPr lang="fr-FR"/>
          </a:p>
        </p:txBody>
      </p:sp>
      <p:sp>
        <p:nvSpPr>
          <p:cNvPr id="10" name="Text Placeholder 6">
            <a:extLst>
              <a:ext uri="{FF2B5EF4-FFF2-40B4-BE49-F238E27FC236}">
                <a16:creationId xmlns:a16="http://schemas.microsoft.com/office/drawing/2014/main" xmlns="" id="{AACC26BB-539D-4FA9-9468-C1DD541E50FA}"/>
              </a:ext>
            </a:extLst>
          </p:cNvPr>
          <p:cNvSpPr txBox="1">
            <a:spLocks/>
          </p:cNvSpPr>
          <p:nvPr/>
        </p:nvSpPr>
        <p:spPr>
          <a:xfrm>
            <a:off x="1078799" y="2469599"/>
            <a:ext cx="6480000" cy="38484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buFont typeface="Wingdings" panose="05000000000000000000" pitchFamily="2" charset="2"/>
              <a:buChar char="ü"/>
            </a:pPr>
            <a:endParaRPr lang="fr-CH" dirty="0"/>
          </a:p>
        </p:txBody>
      </p:sp>
      <p:sp>
        <p:nvSpPr>
          <p:cNvPr id="9" name="Text Placeholder 6">
            <a:extLst>
              <a:ext uri="{FF2B5EF4-FFF2-40B4-BE49-F238E27FC236}">
                <a16:creationId xmlns:a16="http://schemas.microsoft.com/office/drawing/2014/main" xmlns="" id="{67EE7BA6-BC93-46BA-B2FC-ECE18B96A0C7}"/>
              </a:ext>
            </a:extLst>
          </p:cNvPr>
          <p:cNvSpPr txBox="1">
            <a:spLocks/>
          </p:cNvSpPr>
          <p:nvPr/>
        </p:nvSpPr>
        <p:spPr>
          <a:xfrm>
            <a:off x="1102321" y="2780086"/>
            <a:ext cx="7802583" cy="268539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buFont typeface="Wingdings" panose="05000000000000000000" pitchFamily="2" charset="2"/>
              <a:buChar char="ü"/>
            </a:pPr>
            <a:r>
              <a:rPr lang="fr-FR" sz="1600" dirty="0">
                <a:solidFill>
                  <a:schemeClr val="tx1"/>
                </a:solidFill>
              </a:rPr>
              <a:t>Objectif : </a:t>
            </a:r>
            <a:r>
              <a:rPr lang="fr-FR" sz="1600" b="0" dirty="0">
                <a:solidFill>
                  <a:schemeClr val="tx1"/>
                </a:solidFill>
              </a:rPr>
              <a:t>créer un réseau national de démonstrateurs à l’échelle d’îlots ou de quartiers, illustrant la diversité des enjeux de développement durable des espaces urbains français : métropole, péri-urbain, ville moyenne, petite ville, quartiers prioritaires de la politique de la ville notamment en renouvellement urbain, outre-mer.</a:t>
            </a:r>
          </a:p>
          <a:p>
            <a:pPr marL="285750" indent="-285750" algn="just">
              <a:buFont typeface="Wingdings" panose="05000000000000000000" pitchFamily="2" charset="2"/>
              <a:buChar char="ü"/>
            </a:pPr>
            <a:r>
              <a:rPr lang="fr-FR" sz="1600" dirty="0">
                <a:solidFill>
                  <a:schemeClr val="tx1"/>
                </a:solidFill>
              </a:rPr>
              <a:t>Porteurs de projets : </a:t>
            </a:r>
            <a:r>
              <a:rPr lang="fr-FR" sz="1600" b="0" dirty="0">
                <a:solidFill>
                  <a:schemeClr val="tx1"/>
                </a:solidFill>
              </a:rPr>
              <a:t>une collectivité (ou un établissement public en accord avec elle), appuyé par un consortium fédérant l’ensemble des acteurs impliqués dans le projet (entreprises, associations, chercheurs …).</a:t>
            </a:r>
          </a:p>
          <a:p>
            <a:pPr marL="285750" indent="-285750" algn="just">
              <a:buFont typeface="Wingdings" panose="05000000000000000000" pitchFamily="2" charset="2"/>
              <a:buChar char="ü"/>
            </a:pPr>
            <a:r>
              <a:rPr lang="fr-FR" sz="1600" dirty="0">
                <a:solidFill>
                  <a:schemeClr val="tx1"/>
                </a:solidFill>
              </a:rPr>
              <a:t>Opérateur : </a:t>
            </a:r>
            <a:r>
              <a:rPr lang="fr-FR" sz="1600" b="0" dirty="0">
                <a:solidFill>
                  <a:schemeClr val="tx1"/>
                </a:solidFill>
              </a:rPr>
              <a:t>Caisse des Dépôts</a:t>
            </a:r>
          </a:p>
        </p:txBody>
      </p:sp>
      <p:sp>
        <p:nvSpPr>
          <p:cNvPr id="12" name="Text Placeholder 6">
            <a:extLst>
              <a:ext uri="{FF2B5EF4-FFF2-40B4-BE49-F238E27FC236}">
                <a16:creationId xmlns:a16="http://schemas.microsoft.com/office/drawing/2014/main" xmlns="" id="{9A801C67-27D2-41CA-9BA7-03C5B8095DAF}"/>
              </a:ext>
            </a:extLst>
          </p:cNvPr>
          <p:cNvSpPr txBox="1">
            <a:spLocks/>
          </p:cNvSpPr>
          <p:nvPr/>
        </p:nvSpPr>
        <p:spPr>
          <a:xfrm>
            <a:off x="806400" y="5392314"/>
            <a:ext cx="10521007"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600" dirty="0"/>
              <a:t>Clôture le 10/09/2021 </a:t>
            </a:r>
            <a:r>
              <a:rPr lang="fr-CH" sz="1600" i="1" dirty="0"/>
              <a:t>(seconde vague : 05/11/2021)</a:t>
            </a:r>
            <a:endParaRPr lang="fr-CH" sz="1600" dirty="0"/>
          </a:p>
        </p:txBody>
      </p:sp>
      <p:sp>
        <p:nvSpPr>
          <p:cNvPr id="14" name="Titre 1">
            <a:extLst>
              <a:ext uri="{FF2B5EF4-FFF2-40B4-BE49-F238E27FC236}">
                <a16:creationId xmlns:a16="http://schemas.microsoft.com/office/drawing/2014/main" xmlns="" id="{11129E52-6191-4ACD-A15A-C1CB3E3E5C35}"/>
              </a:ext>
            </a:extLst>
          </p:cNvPr>
          <p:cNvSpPr>
            <a:spLocks noGrp="1"/>
          </p:cNvSpPr>
          <p:nvPr>
            <p:ph type="title"/>
          </p:nvPr>
        </p:nvSpPr>
        <p:spPr>
          <a:xfrm>
            <a:off x="539999" y="540001"/>
            <a:ext cx="9494507" cy="802978"/>
          </a:xfrm>
        </p:spPr>
        <p:txBody>
          <a:bodyPr/>
          <a:lstStyle/>
          <a:p>
            <a:r>
              <a:rPr lang="fr-FR" dirty="0"/>
              <a:t>Ville durable et territoires</a:t>
            </a:r>
          </a:p>
        </p:txBody>
      </p:sp>
      <p:sp>
        <p:nvSpPr>
          <p:cNvPr id="16" name="Text Placeholder 6">
            <a:extLst>
              <a:ext uri="{FF2B5EF4-FFF2-40B4-BE49-F238E27FC236}">
                <a16:creationId xmlns:a16="http://schemas.microsoft.com/office/drawing/2014/main" xmlns="" id="{51F3B12B-3DEA-4914-B3C2-72D93D275262}"/>
              </a:ext>
            </a:extLst>
          </p:cNvPr>
          <p:cNvSpPr txBox="1">
            <a:spLocks/>
          </p:cNvSpPr>
          <p:nvPr/>
        </p:nvSpPr>
        <p:spPr>
          <a:xfrm>
            <a:off x="806400" y="1378800"/>
            <a:ext cx="10764000" cy="428400"/>
          </a:xfrm>
          <a:prstGeom prst="rect">
            <a:avLst/>
          </a:prstGeom>
          <a:solidFill>
            <a:srgbClr val="8A9BD2"/>
          </a:solidFill>
        </p:spPr>
        <p:txBody>
          <a:bodyPr vert="horz" lIns="180000" tIns="0" rIns="0" bIns="0" rtlCol="0" anchor="ctr">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750" dirty="0">
                <a:solidFill>
                  <a:schemeClr val="bg1"/>
                </a:solidFill>
              </a:rPr>
              <a:t>AAP «Territoires intelligents et durables»</a:t>
            </a:r>
          </a:p>
        </p:txBody>
      </p:sp>
      <p:sp>
        <p:nvSpPr>
          <p:cNvPr id="11" name="Rectangle 10">
            <a:extLst>
              <a:ext uri="{FF2B5EF4-FFF2-40B4-BE49-F238E27FC236}">
                <a16:creationId xmlns:a16="http://schemas.microsoft.com/office/drawing/2014/main" xmlns="" id="{FDB9EAE8-5026-4920-A8DC-83F4F45EEC32}"/>
              </a:ext>
            </a:extLst>
          </p:cNvPr>
          <p:cNvSpPr/>
          <p:nvPr/>
        </p:nvSpPr>
        <p:spPr>
          <a:xfrm>
            <a:off x="806400" y="1807200"/>
            <a:ext cx="10764000" cy="426153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Text Placeholder 6">
            <a:extLst>
              <a:ext uri="{FF2B5EF4-FFF2-40B4-BE49-F238E27FC236}">
                <a16:creationId xmlns:a16="http://schemas.microsoft.com/office/drawing/2014/main" xmlns="" id="{835C90AC-8E1E-4F67-B4A8-2BC73DEE76CA}"/>
              </a:ext>
            </a:extLst>
          </p:cNvPr>
          <p:cNvSpPr txBox="1">
            <a:spLocks/>
          </p:cNvSpPr>
          <p:nvPr/>
        </p:nvSpPr>
        <p:spPr>
          <a:xfrm>
            <a:off x="1270800" y="1972800"/>
            <a:ext cx="9879279" cy="336764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spcAft>
                <a:spcPts val="1700"/>
              </a:spcAft>
              <a:buFont typeface="Wingdings" panose="05000000000000000000" pitchFamily="2" charset="2"/>
              <a:buChar char="ü"/>
            </a:pPr>
            <a:r>
              <a:rPr lang="fr-FR" sz="1600" dirty="0">
                <a:solidFill>
                  <a:schemeClr val="tx1"/>
                </a:solidFill>
              </a:rPr>
              <a:t>Objectif : </a:t>
            </a:r>
            <a:r>
              <a:rPr lang="fr-FR" sz="1600" b="0" dirty="0">
                <a:solidFill>
                  <a:schemeClr val="tx1"/>
                </a:solidFill>
              </a:rPr>
              <a:t>soutenir des projets structurants, pérennes et réplicables de </a:t>
            </a:r>
            <a:r>
              <a:rPr lang="fr-FR" sz="1600" dirty="0">
                <a:solidFill>
                  <a:srgbClr val="0000A4"/>
                </a:solidFill>
              </a:rPr>
              <a:t>« territoires intelligents et durables »</a:t>
            </a:r>
            <a:r>
              <a:rPr lang="fr-FR" sz="1600" b="0" dirty="0">
                <a:solidFill>
                  <a:schemeClr val="tx1"/>
                </a:solidFill>
              </a:rPr>
              <a:t>, c’est-à-dire un territoire où la donnée et les infrastructures sont au service de la mise en œuvre de politiques publiques, des services aux usagers et d’un développement territorial durable.</a:t>
            </a:r>
          </a:p>
          <a:p>
            <a:pPr marL="285750" indent="-285750" algn="just">
              <a:spcAft>
                <a:spcPts val="1700"/>
              </a:spcAft>
              <a:buFont typeface="Wingdings" panose="05000000000000000000" pitchFamily="2" charset="2"/>
              <a:buChar char="ü"/>
            </a:pPr>
            <a:r>
              <a:rPr lang="fr-FR" sz="1600" dirty="0">
                <a:solidFill>
                  <a:schemeClr val="tx1"/>
                </a:solidFill>
              </a:rPr>
              <a:t>Projets attendus : </a:t>
            </a:r>
            <a:r>
              <a:rPr lang="fr-FR" sz="1600" b="0" dirty="0">
                <a:solidFill>
                  <a:schemeClr val="tx1"/>
                </a:solidFill>
              </a:rPr>
              <a:t>mise en œuvre de solutions numériques pour des projets et services territoriaux à la main des collectivités.</a:t>
            </a:r>
            <a:endParaRPr lang="fr-FR" sz="1600" dirty="0">
              <a:solidFill>
                <a:schemeClr val="tx1"/>
              </a:solidFill>
            </a:endParaRPr>
          </a:p>
          <a:p>
            <a:pPr marL="285750" indent="-285750" algn="just">
              <a:spcAft>
                <a:spcPts val="1700"/>
              </a:spcAft>
              <a:buFont typeface="Wingdings" panose="05000000000000000000" pitchFamily="2" charset="2"/>
              <a:buChar char="ü"/>
            </a:pPr>
            <a:r>
              <a:rPr lang="fr-FR" sz="1600" dirty="0">
                <a:solidFill>
                  <a:schemeClr val="tx1"/>
                </a:solidFill>
              </a:rPr>
              <a:t>Porteurs de projets : </a:t>
            </a:r>
            <a:r>
              <a:rPr lang="fr-FR" sz="1600" b="0" dirty="0">
                <a:solidFill>
                  <a:schemeClr val="tx1"/>
                </a:solidFill>
              </a:rPr>
              <a:t>le chef de file du projet est une </a:t>
            </a:r>
            <a:r>
              <a:rPr lang="fr-FR" sz="1600" dirty="0">
                <a:solidFill>
                  <a:srgbClr val="FF0000"/>
                </a:solidFill>
              </a:rPr>
              <a:t>collectivité territoriale </a:t>
            </a:r>
            <a:r>
              <a:rPr lang="fr-FR" sz="1600" b="0" dirty="0">
                <a:solidFill>
                  <a:schemeClr val="tx1"/>
                </a:solidFill>
              </a:rPr>
              <a:t>(Conseil régional, Conseil départemental, Commune, établissement public de coopération intercommunale, métropole), un syndicat mixte ou un syndical intercommunal OU consortium avec des entreprises publiques locales …</a:t>
            </a:r>
            <a:endParaRPr lang="fr-FR" sz="1600" dirty="0">
              <a:solidFill>
                <a:schemeClr val="tx1"/>
              </a:solidFill>
            </a:endParaRPr>
          </a:p>
          <a:p>
            <a:pPr marL="285750" indent="-285750" algn="just">
              <a:spcAft>
                <a:spcPts val="1700"/>
              </a:spcAft>
              <a:buFont typeface="Wingdings" panose="05000000000000000000" pitchFamily="2" charset="2"/>
              <a:buChar char="ü"/>
            </a:pPr>
            <a:r>
              <a:rPr lang="fr-FR" sz="1600" dirty="0">
                <a:solidFill>
                  <a:schemeClr val="tx1"/>
                </a:solidFill>
              </a:rPr>
              <a:t>Opérateur : </a:t>
            </a:r>
            <a:r>
              <a:rPr lang="fr-FR" sz="1600" b="0" dirty="0">
                <a:solidFill>
                  <a:schemeClr val="tx1"/>
                </a:solidFill>
              </a:rPr>
              <a:t>Caisse des Dépôts</a:t>
            </a:r>
          </a:p>
        </p:txBody>
      </p:sp>
      <p:sp>
        <p:nvSpPr>
          <p:cNvPr id="17" name="Text Placeholder 6">
            <a:extLst>
              <a:ext uri="{FF2B5EF4-FFF2-40B4-BE49-F238E27FC236}">
                <a16:creationId xmlns:a16="http://schemas.microsoft.com/office/drawing/2014/main" xmlns="" id="{FBFAD71B-ED08-4144-8863-1AB75540CE2B}"/>
              </a:ext>
            </a:extLst>
          </p:cNvPr>
          <p:cNvSpPr txBox="1">
            <a:spLocks/>
          </p:cNvSpPr>
          <p:nvPr/>
        </p:nvSpPr>
        <p:spPr>
          <a:xfrm>
            <a:off x="5214490" y="5284246"/>
            <a:ext cx="5390761" cy="74947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algn="r"/>
            <a:r>
              <a:rPr lang="fr-CH" sz="1600" b="0" i="1" dirty="0"/>
              <a:t/>
            </a:r>
            <a:br>
              <a:rPr lang="fr-CH" sz="1600" b="0" i="1" dirty="0"/>
            </a:br>
            <a:r>
              <a:rPr lang="fr-CH" sz="1600" b="0" i="1" dirty="0"/>
              <a:t>Relève intermédiaire : 17/01/2022</a:t>
            </a:r>
            <a:br>
              <a:rPr lang="fr-CH" sz="1600" b="0" i="1" dirty="0"/>
            </a:br>
            <a:r>
              <a:rPr lang="fr-CH" sz="1600" dirty="0"/>
              <a:t>Clôture finale : 07/09/2022</a:t>
            </a:r>
            <a:endParaRPr lang="fr-CH" sz="1600" dirty="0">
              <a:solidFill>
                <a:srgbClr val="FF0000"/>
              </a:solidFill>
            </a:endParaRPr>
          </a:p>
        </p:txBody>
      </p:sp>
      <p:sp>
        <p:nvSpPr>
          <p:cNvPr id="18" name="Text Placeholder 6">
            <a:extLst>
              <a:ext uri="{FF2B5EF4-FFF2-40B4-BE49-F238E27FC236}">
                <a16:creationId xmlns:a16="http://schemas.microsoft.com/office/drawing/2014/main" xmlns="" id="{6F3AFC81-40F3-43F8-8F35-396E9F23ACE4}"/>
              </a:ext>
            </a:extLst>
          </p:cNvPr>
          <p:cNvSpPr txBox="1">
            <a:spLocks/>
          </p:cNvSpPr>
          <p:nvPr/>
        </p:nvSpPr>
        <p:spPr>
          <a:xfrm>
            <a:off x="1493413" y="5505369"/>
            <a:ext cx="2591469"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b="0" i="1" u="sng" dirty="0">
                <a:solidFill>
                  <a:srgbClr val="0000A4"/>
                </a:solidFill>
                <a:hlinkClick r:id="rId2"/>
              </a:rPr>
              <a:t>Pour plus d’informations </a:t>
            </a:r>
            <a:endParaRPr lang="fr-CH" b="0" i="1" u="sng" dirty="0">
              <a:solidFill>
                <a:srgbClr val="0000A4"/>
              </a:solidFill>
            </a:endParaRPr>
          </a:p>
        </p:txBody>
      </p:sp>
      <p:sp>
        <p:nvSpPr>
          <p:cNvPr id="20" name="Text Placeholder 6">
            <a:extLst>
              <a:ext uri="{FF2B5EF4-FFF2-40B4-BE49-F238E27FC236}">
                <a16:creationId xmlns:a16="http://schemas.microsoft.com/office/drawing/2014/main" xmlns="" id="{C47EEE0B-5C09-45C8-AACD-E8C033CE0179}"/>
              </a:ext>
            </a:extLst>
          </p:cNvPr>
          <p:cNvSpPr txBox="1">
            <a:spLocks/>
          </p:cNvSpPr>
          <p:nvPr/>
        </p:nvSpPr>
        <p:spPr>
          <a:xfrm>
            <a:off x="540000" y="941388"/>
            <a:ext cx="6821487" cy="33337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2000" dirty="0"/>
              <a:t>  4 AAP et 1 AMI en cours</a:t>
            </a:r>
          </a:p>
        </p:txBody>
      </p:sp>
    </p:spTree>
    <p:extLst>
      <p:ext uri="{BB962C8B-B14F-4D97-AF65-F5344CB8AC3E}">
        <p14:creationId xmlns:p14="http://schemas.microsoft.com/office/powerpoint/2010/main" val="12891723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06575CB5-9653-284F-B5F6-77466C3EE7A3}"/>
              </a:ext>
            </a:extLst>
          </p:cNvPr>
          <p:cNvSpPr txBox="1"/>
          <p:nvPr/>
        </p:nvSpPr>
        <p:spPr>
          <a:xfrm>
            <a:off x="0" y="1099751"/>
            <a:ext cx="12192000" cy="5758249"/>
          </a:xfrm>
          <a:prstGeom prst="rect">
            <a:avLst/>
          </a:prstGeom>
          <a:solidFill>
            <a:srgbClr val="E1000B">
              <a:alpha val="50000"/>
            </a:srgbClr>
          </a:solidFill>
        </p:spPr>
        <p:txBody>
          <a:bodyPr vert="horz" wrap="square" lIns="0" tIns="0" rIns="0" bIns="0" rtlCol="0" anchor="ctr">
            <a:noAutofit/>
          </a:bodyPr>
          <a:lstStyle/>
          <a:p>
            <a:endParaRPr lang="fr-FR" sz="1600" dirty="0">
              <a:solidFill>
                <a:schemeClr val="bg1"/>
              </a:solidFill>
            </a:endParaRPr>
          </a:p>
        </p:txBody>
      </p:sp>
      <p:pic>
        <p:nvPicPr>
          <p:cNvPr id="12" name="Image 11"/>
          <p:cNvPicPr>
            <a:picLocks noChangeAspect="1"/>
          </p:cNvPicPr>
          <p:nvPr/>
        </p:nvPicPr>
        <p:blipFill rotWithShape="1">
          <a:blip r:embed="rId2" cstate="print">
            <a:extLst>
              <a:ext uri="{28A0092B-C50C-407E-A947-70E740481C1C}">
                <a14:useLocalDpi xmlns:a14="http://schemas.microsoft.com/office/drawing/2010/main" val="0"/>
              </a:ext>
            </a:extLst>
          </a:blip>
          <a:srcRect t="6593" b="10997"/>
          <a:stretch/>
        </p:blipFill>
        <p:spPr>
          <a:xfrm>
            <a:off x="0" y="2134"/>
            <a:ext cx="1043836" cy="939452"/>
          </a:xfrm>
          <a:prstGeom prst="rect">
            <a:avLst/>
          </a:prstGeom>
        </p:spPr>
      </p:pic>
      <p:sp>
        <p:nvSpPr>
          <p:cNvPr id="14" name="Espace réservé du texte 1">
            <a:extLst>
              <a:ext uri="{FF2B5EF4-FFF2-40B4-BE49-F238E27FC236}">
                <a16:creationId xmlns:a16="http://schemas.microsoft.com/office/drawing/2014/main" xmlns="" id="{971A7FA7-EFAA-4ABE-B5D1-8BF76AA16AEC}"/>
              </a:ext>
            </a:extLst>
          </p:cNvPr>
          <p:cNvSpPr>
            <a:spLocks noGrp="1"/>
          </p:cNvSpPr>
          <p:nvPr>
            <p:ph type="body" sz="quarter" idx="4294967295"/>
          </p:nvPr>
        </p:nvSpPr>
        <p:spPr>
          <a:xfrm>
            <a:off x="542924" y="2533648"/>
            <a:ext cx="11110913" cy="3786190"/>
          </a:xfrm>
          <a:prstGeom prst="rect">
            <a:avLst/>
          </a:prstGeom>
        </p:spPr>
        <p:txBody>
          <a:bodyPr/>
          <a:lstStyle/>
          <a:p>
            <a:r>
              <a:rPr lang="fr-FR" sz="4000" dirty="0">
                <a:solidFill>
                  <a:schemeClr val="bg1"/>
                </a:solidFill>
                <a:latin typeface="+mj-lt"/>
              </a:rPr>
              <a:t>Enseignement supérieur et recherche</a:t>
            </a:r>
            <a:endParaRPr lang="fr-FR" sz="4000" b="0" dirty="0">
              <a:solidFill>
                <a:schemeClr val="bg1"/>
              </a:solidFill>
              <a:latin typeface="+mj-lt"/>
            </a:endParaRPr>
          </a:p>
        </p:txBody>
      </p:sp>
      <p:sp>
        <p:nvSpPr>
          <p:cNvPr id="2" name="ZoneTexte 1">
            <a:extLst>
              <a:ext uri="{FF2B5EF4-FFF2-40B4-BE49-F238E27FC236}">
                <a16:creationId xmlns:a16="http://schemas.microsoft.com/office/drawing/2014/main" xmlns="" id="{C745B9A3-77E9-834E-B8CB-CE06D4AFA51E}"/>
              </a:ext>
            </a:extLst>
          </p:cNvPr>
          <p:cNvSpPr txBox="1"/>
          <p:nvPr/>
        </p:nvSpPr>
        <p:spPr>
          <a:xfrm>
            <a:off x="11335407" y="520262"/>
            <a:ext cx="0" cy="0"/>
          </a:xfrm>
          <a:prstGeom prst="rect">
            <a:avLst/>
          </a:prstGeom>
          <a:solidFill>
            <a:srgbClr val="8A9BD2"/>
          </a:solidFill>
        </p:spPr>
        <p:txBody>
          <a:bodyPr vert="horz" wrap="none" lIns="0" tIns="0" rIns="0" bIns="0" rtlCol="0" anchor="ctr">
            <a:noAutofit/>
          </a:bodyPr>
          <a:lstStyle/>
          <a:p>
            <a:endParaRPr lang="fr-FR" sz="1600" dirty="0">
              <a:solidFill>
                <a:schemeClr val="bg1"/>
              </a:solidFill>
            </a:endParaRPr>
          </a:p>
        </p:txBody>
      </p:sp>
    </p:spTree>
    <p:extLst>
      <p:ext uri="{BB962C8B-B14F-4D97-AF65-F5344CB8AC3E}">
        <p14:creationId xmlns:p14="http://schemas.microsoft.com/office/powerpoint/2010/main" val="8019556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xmlns="" id="{A0259B17-C810-44E7-A83F-3396C28C36A7}"/>
              </a:ext>
            </a:extLst>
          </p:cNvPr>
          <p:cNvSpPr>
            <a:spLocks noGrp="1"/>
          </p:cNvSpPr>
          <p:nvPr>
            <p:ph type="ftr" sz="quarter" idx="11"/>
          </p:nvPr>
        </p:nvSpPr>
        <p:spPr/>
        <p:txBody>
          <a:bodyPr/>
          <a:lstStyle/>
          <a:p>
            <a:r>
              <a:rPr lang="fr-FR"/>
              <a:t>Secrétariat général pour l'investissement - Présentation</a:t>
            </a:r>
          </a:p>
        </p:txBody>
      </p:sp>
      <p:sp>
        <p:nvSpPr>
          <p:cNvPr id="4" name="Espace réservé du numéro de diapositive 3">
            <a:extLst>
              <a:ext uri="{FF2B5EF4-FFF2-40B4-BE49-F238E27FC236}">
                <a16:creationId xmlns:a16="http://schemas.microsoft.com/office/drawing/2014/main" xmlns="" id="{DDBE8177-D064-4E11-9B2B-BC06D656A156}"/>
              </a:ext>
            </a:extLst>
          </p:cNvPr>
          <p:cNvSpPr>
            <a:spLocks noGrp="1"/>
          </p:cNvSpPr>
          <p:nvPr>
            <p:ph type="sldNum" sz="quarter" idx="12"/>
          </p:nvPr>
        </p:nvSpPr>
        <p:spPr/>
        <p:txBody>
          <a:bodyPr/>
          <a:lstStyle/>
          <a:p>
            <a:fld id="{6C02D038-4989-45BB-AD16-38E0E231338A}" type="slidenum">
              <a:rPr lang="fr-FR" smtClean="0"/>
              <a:t>52</a:t>
            </a:fld>
            <a:endParaRPr lang="fr-FR"/>
          </a:p>
        </p:txBody>
      </p:sp>
      <p:sp>
        <p:nvSpPr>
          <p:cNvPr id="10" name="Text Placeholder 6">
            <a:extLst>
              <a:ext uri="{FF2B5EF4-FFF2-40B4-BE49-F238E27FC236}">
                <a16:creationId xmlns:a16="http://schemas.microsoft.com/office/drawing/2014/main" xmlns="" id="{AACC26BB-539D-4FA9-9468-C1DD541E50FA}"/>
              </a:ext>
            </a:extLst>
          </p:cNvPr>
          <p:cNvSpPr txBox="1">
            <a:spLocks/>
          </p:cNvSpPr>
          <p:nvPr/>
        </p:nvSpPr>
        <p:spPr>
          <a:xfrm>
            <a:off x="1078799" y="2469599"/>
            <a:ext cx="6480000" cy="38484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buFont typeface="Wingdings" panose="05000000000000000000" pitchFamily="2" charset="2"/>
              <a:buChar char="ü"/>
            </a:pPr>
            <a:endParaRPr lang="fr-CH" dirty="0"/>
          </a:p>
        </p:txBody>
      </p:sp>
      <p:sp>
        <p:nvSpPr>
          <p:cNvPr id="9" name="Text Placeholder 6">
            <a:extLst>
              <a:ext uri="{FF2B5EF4-FFF2-40B4-BE49-F238E27FC236}">
                <a16:creationId xmlns:a16="http://schemas.microsoft.com/office/drawing/2014/main" xmlns="" id="{67EE7BA6-BC93-46BA-B2FC-ECE18B96A0C7}"/>
              </a:ext>
            </a:extLst>
          </p:cNvPr>
          <p:cNvSpPr txBox="1">
            <a:spLocks/>
          </p:cNvSpPr>
          <p:nvPr/>
        </p:nvSpPr>
        <p:spPr>
          <a:xfrm>
            <a:off x="1102321" y="2663353"/>
            <a:ext cx="7802583" cy="268539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buFont typeface="Wingdings" panose="05000000000000000000" pitchFamily="2" charset="2"/>
              <a:buChar char="ü"/>
            </a:pPr>
            <a:r>
              <a:rPr lang="fr-FR" sz="1600" dirty="0">
                <a:solidFill>
                  <a:schemeClr val="tx1"/>
                </a:solidFill>
              </a:rPr>
              <a:t>Objectif : </a:t>
            </a:r>
            <a:r>
              <a:rPr lang="fr-FR" sz="1600" b="0" dirty="0">
                <a:solidFill>
                  <a:schemeClr val="tx1"/>
                </a:solidFill>
              </a:rPr>
              <a:t>créer un réseau national de démonstrateurs à l’échelle d’îlots ou de quartiers, illustrant la diversité des enjeux de développement durable des espaces urbains français : métropole, péri-urbain, ville moyenne, petite ville, quartiers prioritaires de la politique de la ville notamment en renouvellement urbain, outre-mer.</a:t>
            </a:r>
          </a:p>
          <a:p>
            <a:pPr marL="285750" indent="-285750" algn="just">
              <a:buFont typeface="Wingdings" panose="05000000000000000000" pitchFamily="2" charset="2"/>
              <a:buChar char="ü"/>
            </a:pPr>
            <a:r>
              <a:rPr lang="fr-FR" sz="1600" dirty="0">
                <a:solidFill>
                  <a:schemeClr val="tx1"/>
                </a:solidFill>
              </a:rPr>
              <a:t>Porteurs de projets : </a:t>
            </a:r>
            <a:r>
              <a:rPr lang="fr-FR" sz="1600" b="0" dirty="0">
                <a:solidFill>
                  <a:schemeClr val="tx1"/>
                </a:solidFill>
              </a:rPr>
              <a:t>une collectivité (ou un établissement public en accord avec elle), appuyé par un consortium fédérant l’ensemble des acteurs impliqués dans le projet (entreprises, associations, chercheurs …).</a:t>
            </a:r>
          </a:p>
          <a:p>
            <a:pPr marL="285750" indent="-285750" algn="just">
              <a:buFont typeface="Wingdings" panose="05000000000000000000" pitchFamily="2" charset="2"/>
              <a:buChar char="ü"/>
            </a:pPr>
            <a:r>
              <a:rPr lang="fr-FR" sz="1600" dirty="0">
                <a:solidFill>
                  <a:schemeClr val="tx1"/>
                </a:solidFill>
              </a:rPr>
              <a:t>Opérateur : </a:t>
            </a:r>
            <a:r>
              <a:rPr lang="fr-FR" sz="1600" b="0" dirty="0">
                <a:solidFill>
                  <a:schemeClr val="tx1"/>
                </a:solidFill>
              </a:rPr>
              <a:t>Caisse des Dépôts</a:t>
            </a:r>
          </a:p>
        </p:txBody>
      </p:sp>
      <p:sp>
        <p:nvSpPr>
          <p:cNvPr id="12" name="Text Placeholder 6">
            <a:extLst>
              <a:ext uri="{FF2B5EF4-FFF2-40B4-BE49-F238E27FC236}">
                <a16:creationId xmlns:a16="http://schemas.microsoft.com/office/drawing/2014/main" xmlns="" id="{9A801C67-27D2-41CA-9BA7-03C5B8095DAF}"/>
              </a:ext>
            </a:extLst>
          </p:cNvPr>
          <p:cNvSpPr txBox="1">
            <a:spLocks/>
          </p:cNvSpPr>
          <p:nvPr/>
        </p:nvSpPr>
        <p:spPr>
          <a:xfrm>
            <a:off x="806400" y="5275581"/>
            <a:ext cx="10521007"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600" dirty="0"/>
              <a:t>Clôture le 10/09/2021 </a:t>
            </a:r>
            <a:r>
              <a:rPr lang="fr-CH" sz="1600" i="1" dirty="0"/>
              <a:t>(seconde vague : 05/11/2021)</a:t>
            </a:r>
            <a:endParaRPr lang="fr-CH" sz="1600" dirty="0"/>
          </a:p>
        </p:txBody>
      </p:sp>
      <p:sp>
        <p:nvSpPr>
          <p:cNvPr id="14" name="Titre 1">
            <a:extLst>
              <a:ext uri="{FF2B5EF4-FFF2-40B4-BE49-F238E27FC236}">
                <a16:creationId xmlns:a16="http://schemas.microsoft.com/office/drawing/2014/main" xmlns="" id="{11129E52-6191-4ACD-A15A-C1CB3E3E5C35}"/>
              </a:ext>
            </a:extLst>
          </p:cNvPr>
          <p:cNvSpPr>
            <a:spLocks noGrp="1"/>
          </p:cNvSpPr>
          <p:nvPr>
            <p:ph type="title"/>
          </p:nvPr>
        </p:nvSpPr>
        <p:spPr>
          <a:xfrm>
            <a:off x="539999" y="540001"/>
            <a:ext cx="9494507" cy="802978"/>
          </a:xfrm>
        </p:spPr>
        <p:txBody>
          <a:bodyPr/>
          <a:lstStyle/>
          <a:p>
            <a:r>
              <a:rPr lang="fr-FR" dirty="0"/>
              <a:t>Enseignement supérieur et recherche</a:t>
            </a:r>
          </a:p>
        </p:txBody>
      </p:sp>
      <p:sp>
        <p:nvSpPr>
          <p:cNvPr id="15" name="Text Placeholder 6">
            <a:extLst>
              <a:ext uri="{FF2B5EF4-FFF2-40B4-BE49-F238E27FC236}">
                <a16:creationId xmlns:a16="http://schemas.microsoft.com/office/drawing/2014/main" xmlns="" id="{48317FA0-D289-4F29-BC60-35925EE81B70}"/>
              </a:ext>
            </a:extLst>
          </p:cNvPr>
          <p:cNvSpPr>
            <a:spLocks noGrp="1"/>
          </p:cNvSpPr>
          <p:nvPr>
            <p:ph type="body" sz="quarter" idx="14"/>
          </p:nvPr>
        </p:nvSpPr>
        <p:spPr>
          <a:xfrm>
            <a:off x="538162" y="941490"/>
            <a:ext cx="6821426" cy="332539"/>
          </a:xfrm>
        </p:spPr>
        <p:txBody>
          <a:bodyPr/>
          <a:lstStyle/>
          <a:p>
            <a:r>
              <a:rPr lang="fr-CH" sz="2000" dirty="0"/>
              <a:t>  2 AAP et 1 appel à programmes en cours</a:t>
            </a:r>
          </a:p>
        </p:txBody>
      </p:sp>
      <p:sp>
        <p:nvSpPr>
          <p:cNvPr id="16" name="Text Placeholder 6">
            <a:extLst>
              <a:ext uri="{FF2B5EF4-FFF2-40B4-BE49-F238E27FC236}">
                <a16:creationId xmlns:a16="http://schemas.microsoft.com/office/drawing/2014/main" xmlns="" id="{51F3B12B-3DEA-4914-B3C2-72D93D275262}"/>
              </a:ext>
            </a:extLst>
          </p:cNvPr>
          <p:cNvSpPr txBox="1">
            <a:spLocks/>
          </p:cNvSpPr>
          <p:nvPr/>
        </p:nvSpPr>
        <p:spPr>
          <a:xfrm>
            <a:off x="806400" y="1378800"/>
            <a:ext cx="10764000" cy="428400"/>
          </a:xfrm>
          <a:prstGeom prst="rect">
            <a:avLst/>
          </a:prstGeom>
          <a:solidFill>
            <a:srgbClr val="8A9BD2"/>
          </a:solidFill>
        </p:spPr>
        <p:txBody>
          <a:bodyPr vert="horz" lIns="180000" tIns="0" rIns="0" bIns="0" rtlCol="0" anchor="ctr">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750" dirty="0">
                <a:solidFill>
                  <a:schemeClr val="bg1"/>
                </a:solidFill>
              </a:rPr>
              <a:t>AAP «Excellences sous toutes ses formes» - </a:t>
            </a:r>
            <a:r>
              <a:rPr lang="fr-CH" sz="1750" dirty="0" err="1">
                <a:solidFill>
                  <a:schemeClr val="bg1"/>
                </a:solidFill>
              </a:rPr>
              <a:t>ExcellencES</a:t>
            </a:r>
            <a:r>
              <a:rPr lang="fr-CH" sz="1750" dirty="0">
                <a:solidFill>
                  <a:schemeClr val="bg1"/>
                </a:solidFill>
              </a:rPr>
              <a:t> – vague 2</a:t>
            </a:r>
          </a:p>
        </p:txBody>
      </p:sp>
      <p:sp>
        <p:nvSpPr>
          <p:cNvPr id="11" name="Rectangle 10">
            <a:extLst>
              <a:ext uri="{FF2B5EF4-FFF2-40B4-BE49-F238E27FC236}">
                <a16:creationId xmlns:a16="http://schemas.microsoft.com/office/drawing/2014/main" xmlns="" id="{FDB9EAE8-5026-4920-A8DC-83F4F45EEC32}"/>
              </a:ext>
            </a:extLst>
          </p:cNvPr>
          <p:cNvSpPr/>
          <p:nvPr/>
        </p:nvSpPr>
        <p:spPr>
          <a:xfrm>
            <a:off x="806400" y="1807200"/>
            <a:ext cx="10764000" cy="398538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Text Placeholder 6">
            <a:extLst>
              <a:ext uri="{FF2B5EF4-FFF2-40B4-BE49-F238E27FC236}">
                <a16:creationId xmlns:a16="http://schemas.microsoft.com/office/drawing/2014/main" xmlns="" id="{835C90AC-8E1E-4F67-B4A8-2BC73DEE76CA}"/>
              </a:ext>
            </a:extLst>
          </p:cNvPr>
          <p:cNvSpPr txBox="1">
            <a:spLocks/>
          </p:cNvSpPr>
          <p:nvPr/>
        </p:nvSpPr>
        <p:spPr>
          <a:xfrm>
            <a:off x="1270800" y="1972800"/>
            <a:ext cx="9879279" cy="336764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spcAft>
                <a:spcPts val="1700"/>
              </a:spcAft>
              <a:buFont typeface="Wingdings" panose="05000000000000000000" pitchFamily="2" charset="2"/>
              <a:buChar char="ü"/>
            </a:pPr>
            <a:r>
              <a:rPr lang="fr-FR" sz="1600" dirty="0">
                <a:solidFill>
                  <a:schemeClr val="tx1"/>
                </a:solidFill>
              </a:rPr>
              <a:t>Objectif : </a:t>
            </a:r>
            <a:r>
              <a:rPr lang="fr-FR" sz="1600" b="0" dirty="0">
                <a:solidFill>
                  <a:schemeClr val="tx1"/>
                </a:solidFill>
              </a:rPr>
              <a:t>reconnaître l’excellence sous toutes ses formes et accompagner les établissements d’enseignement supérieur et de recherche porteurs d’un projet de transformation ambitieux à l’échelle de leur site dans la mise en œuvre de leur stratégie propre, élaborée à partir de leur dynamique territoriale et de leurs besoins spécifiques. </a:t>
            </a:r>
          </a:p>
          <a:p>
            <a:pPr marL="285750" indent="-285750" algn="just">
              <a:spcAft>
                <a:spcPts val="1700"/>
              </a:spcAft>
              <a:buFont typeface="Wingdings" panose="05000000000000000000" pitchFamily="2" charset="2"/>
              <a:buChar char="ü"/>
            </a:pPr>
            <a:r>
              <a:rPr lang="fr-FR" sz="1600" dirty="0">
                <a:solidFill>
                  <a:schemeClr val="tx1"/>
                </a:solidFill>
              </a:rPr>
              <a:t>Porteurs de projets : </a:t>
            </a:r>
            <a:r>
              <a:rPr lang="fr-FR" sz="1600" b="0" dirty="0">
                <a:solidFill>
                  <a:schemeClr val="tx1"/>
                </a:solidFill>
              </a:rPr>
              <a:t>établissement d’enseignement supérieur ou regroupement d’établissements de ce type. D’autres acteurs peuvent être associés : organismes nationaux de recherche, collectivités locales, entreprises…  </a:t>
            </a:r>
            <a:endParaRPr lang="fr-FR" sz="1600" dirty="0">
              <a:solidFill>
                <a:schemeClr val="tx1"/>
              </a:solidFill>
            </a:endParaRPr>
          </a:p>
          <a:p>
            <a:pPr marL="285750" indent="-285750" algn="just">
              <a:spcAft>
                <a:spcPts val="1700"/>
              </a:spcAft>
              <a:buFont typeface="Wingdings" panose="05000000000000000000" pitchFamily="2" charset="2"/>
              <a:buChar char="ü"/>
            </a:pPr>
            <a:r>
              <a:rPr lang="fr-FR" sz="1600" dirty="0">
                <a:solidFill>
                  <a:schemeClr val="tx1"/>
                </a:solidFill>
              </a:rPr>
              <a:t>Enveloppe : </a:t>
            </a:r>
            <a:r>
              <a:rPr lang="fr-FR" sz="1600" b="0" dirty="0">
                <a:solidFill>
                  <a:schemeClr val="tx1"/>
                </a:solidFill>
              </a:rPr>
              <a:t>800 M€</a:t>
            </a:r>
          </a:p>
          <a:p>
            <a:pPr marL="285750" indent="-285750" algn="just">
              <a:spcAft>
                <a:spcPts val="1700"/>
              </a:spcAft>
              <a:buFont typeface="Wingdings" panose="05000000000000000000" pitchFamily="2" charset="2"/>
              <a:buChar char="ü"/>
            </a:pPr>
            <a:r>
              <a:rPr lang="fr-FR" sz="1600" dirty="0">
                <a:solidFill>
                  <a:schemeClr val="tx1"/>
                </a:solidFill>
              </a:rPr>
              <a:t>Opérateur : </a:t>
            </a:r>
            <a:r>
              <a:rPr lang="fr-FR" sz="1600" b="0" dirty="0">
                <a:solidFill>
                  <a:schemeClr val="tx1"/>
                </a:solidFill>
              </a:rPr>
              <a:t>ANR</a:t>
            </a:r>
          </a:p>
        </p:txBody>
      </p:sp>
      <p:sp>
        <p:nvSpPr>
          <p:cNvPr id="17" name="Text Placeholder 6">
            <a:extLst>
              <a:ext uri="{FF2B5EF4-FFF2-40B4-BE49-F238E27FC236}">
                <a16:creationId xmlns:a16="http://schemas.microsoft.com/office/drawing/2014/main" xmlns="" id="{FBFAD71B-ED08-4144-8863-1AB75540CE2B}"/>
              </a:ext>
            </a:extLst>
          </p:cNvPr>
          <p:cNvSpPr txBox="1">
            <a:spLocks/>
          </p:cNvSpPr>
          <p:nvPr/>
        </p:nvSpPr>
        <p:spPr>
          <a:xfrm>
            <a:off x="5214490" y="4924318"/>
            <a:ext cx="5390761" cy="74947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algn="r"/>
            <a:r>
              <a:rPr lang="fr-CH" sz="1600" b="0" i="1" dirty="0"/>
              <a:t/>
            </a:r>
            <a:br>
              <a:rPr lang="fr-CH" sz="1600" b="0" i="1" dirty="0"/>
            </a:br>
            <a:r>
              <a:rPr lang="fr-CH" sz="1600" b="0" i="1" u="sng" dirty="0"/>
              <a:t>Clôture vague 2 :</a:t>
            </a:r>
            <a:r>
              <a:rPr lang="fr-CH" sz="1600" b="0" i="1" dirty="0"/>
              <a:t> 01/02/2022</a:t>
            </a:r>
            <a:br>
              <a:rPr lang="fr-CH" sz="1600" b="0" i="1" dirty="0"/>
            </a:br>
            <a:r>
              <a:rPr lang="fr-CH" sz="1600" dirty="0"/>
              <a:t>Clôture finale : 31/10/2022</a:t>
            </a:r>
            <a:endParaRPr lang="fr-CH" sz="1600" dirty="0">
              <a:solidFill>
                <a:srgbClr val="FF0000"/>
              </a:solidFill>
            </a:endParaRPr>
          </a:p>
        </p:txBody>
      </p:sp>
      <p:sp>
        <p:nvSpPr>
          <p:cNvPr id="18" name="Text Placeholder 6">
            <a:extLst>
              <a:ext uri="{FF2B5EF4-FFF2-40B4-BE49-F238E27FC236}">
                <a16:creationId xmlns:a16="http://schemas.microsoft.com/office/drawing/2014/main" xmlns="" id="{6F3AFC81-40F3-43F8-8F35-396E9F23ACE4}"/>
              </a:ext>
            </a:extLst>
          </p:cNvPr>
          <p:cNvSpPr txBox="1">
            <a:spLocks/>
          </p:cNvSpPr>
          <p:nvPr/>
        </p:nvSpPr>
        <p:spPr>
          <a:xfrm>
            <a:off x="1454932" y="5416983"/>
            <a:ext cx="2871646"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b="0" i="1" u="sng" dirty="0">
                <a:solidFill>
                  <a:srgbClr val="0000A4"/>
                </a:solidFill>
                <a:hlinkClick r:id="rId2"/>
              </a:rPr>
              <a:t>Pour plus d’informations </a:t>
            </a:r>
            <a:endParaRPr lang="fr-CH" b="0" i="1" u="sng" dirty="0">
              <a:solidFill>
                <a:srgbClr val="0000A4"/>
              </a:solidFill>
            </a:endParaRPr>
          </a:p>
        </p:txBody>
      </p:sp>
    </p:spTree>
    <p:extLst>
      <p:ext uri="{BB962C8B-B14F-4D97-AF65-F5344CB8AC3E}">
        <p14:creationId xmlns:p14="http://schemas.microsoft.com/office/powerpoint/2010/main" val="29108396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xmlns="" id="{A0259B17-C810-44E7-A83F-3396C28C36A7}"/>
              </a:ext>
            </a:extLst>
          </p:cNvPr>
          <p:cNvSpPr>
            <a:spLocks noGrp="1"/>
          </p:cNvSpPr>
          <p:nvPr>
            <p:ph type="ftr" sz="quarter" idx="11"/>
          </p:nvPr>
        </p:nvSpPr>
        <p:spPr/>
        <p:txBody>
          <a:bodyPr/>
          <a:lstStyle/>
          <a:p>
            <a:r>
              <a:rPr lang="fr-FR"/>
              <a:t>Secrétariat général pour l'investissement - Présentation</a:t>
            </a:r>
          </a:p>
        </p:txBody>
      </p:sp>
      <p:sp>
        <p:nvSpPr>
          <p:cNvPr id="4" name="Espace réservé du numéro de diapositive 3">
            <a:extLst>
              <a:ext uri="{FF2B5EF4-FFF2-40B4-BE49-F238E27FC236}">
                <a16:creationId xmlns:a16="http://schemas.microsoft.com/office/drawing/2014/main" xmlns="" id="{DDBE8177-D064-4E11-9B2B-BC06D656A156}"/>
              </a:ext>
            </a:extLst>
          </p:cNvPr>
          <p:cNvSpPr>
            <a:spLocks noGrp="1"/>
          </p:cNvSpPr>
          <p:nvPr>
            <p:ph type="sldNum" sz="quarter" idx="12"/>
          </p:nvPr>
        </p:nvSpPr>
        <p:spPr/>
        <p:txBody>
          <a:bodyPr/>
          <a:lstStyle/>
          <a:p>
            <a:fld id="{6C02D038-4989-45BB-AD16-38E0E231338A}" type="slidenum">
              <a:rPr lang="fr-FR" smtClean="0"/>
              <a:t>53</a:t>
            </a:fld>
            <a:endParaRPr lang="fr-FR"/>
          </a:p>
        </p:txBody>
      </p:sp>
      <p:sp>
        <p:nvSpPr>
          <p:cNvPr id="10" name="Text Placeholder 6">
            <a:extLst>
              <a:ext uri="{FF2B5EF4-FFF2-40B4-BE49-F238E27FC236}">
                <a16:creationId xmlns:a16="http://schemas.microsoft.com/office/drawing/2014/main" xmlns="" id="{AACC26BB-539D-4FA9-9468-C1DD541E50FA}"/>
              </a:ext>
            </a:extLst>
          </p:cNvPr>
          <p:cNvSpPr txBox="1">
            <a:spLocks/>
          </p:cNvSpPr>
          <p:nvPr/>
        </p:nvSpPr>
        <p:spPr>
          <a:xfrm>
            <a:off x="1078799" y="2469599"/>
            <a:ext cx="6480000" cy="38484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buFont typeface="Wingdings" panose="05000000000000000000" pitchFamily="2" charset="2"/>
              <a:buChar char="ü"/>
            </a:pPr>
            <a:endParaRPr lang="fr-CH" dirty="0"/>
          </a:p>
        </p:txBody>
      </p:sp>
      <p:sp>
        <p:nvSpPr>
          <p:cNvPr id="9" name="Text Placeholder 6">
            <a:extLst>
              <a:ext uri="{FF2B5EF4-FFF2-40B4-BE49-F238E27FC236}">
                <a16:creationId xmlns:a16="http://schemas.microsoft.com/office/drawing/2014/main" xmlns="" id="{67EE7BA6-BC93-46BA-B2FC-ECE18B96A0C7}"/>
              </a:ext>
            </a:extLst>
          </p:cNvPr>
          <p:cNvSpPr txBox="1">
            <a:spLocks/>
          </p:cNvSpPr>
          <p:nvPr/>
        </p:nvSpPr>
        <p:spPr>
          <a:xfrm>
            <a:off x="1102321" y="2854153"/>
            <a:ext cx="7802583" cy="268539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buFont typeface="Wingdings" panose="05000000000000000000" pitchFamily="2" charset="2"/>
              <a:buChar char="ü"/>
            </a:pPr>
            <a:r>
              <a:rPr lang="fr-FR" sz="1600" dirty="0">
                <a:solidFill>
                  <a:schemeClr val="tx1"/>
                </a:solidFill>
              </a:rPr>
              <a:t>Objectif : </a:t>
            </a:r>
            <a:r>
              <a:rPr lang="fr-FR" sz="1600" b="0" dirty="0">
                <a:solidFill>
                  <a:schemeClr val="tx1"/>
                </a:solidFill>
              </a:rPr>
              <a:t>créer un réseau national de démonstrateurs à l’échelle d’îlots ou de quartiers, illustrant la diversité des enjeux de développement durable des espaces urbains français : métropole, péri-urbain, ville moyenne, petite ville, quartiers prioritaires de la politique de la ville notamment en renouvellement urbain, outre-mer.</a:t>
            </a:r>
          </a:p>
          <a:p>
            <a:pPr marL="285750" indent="-285750" algn="just">
              <a:buFont typeface="Wingdings" panose="05000000000000000000" pitchFamily="2" charset="2"/>
              <a:buChar char="ü"/>
            </a:pPr>
            <a:r>
              <a:rPr lang="fr-FR" sz="1600" dirty="0">
                <a:solidFill>
                  <a:schemeClr val="tx1"/>
                </a:solidFill>
              </a:rPr>
              <a:t>Porteurs de projets : </a:t>
            </a:r>
            <a:r>
              <a:rPr lang="fr-FR" sz="1600" b="0" dirty="0">
                <a:solidFill>
                  <a:schemeClr val="tx1"/>
                </a:solidFill>
              </a:rPr>
              <a:t>une collectivité (ou un établissement public en accord avec elle), appuyé par un consortium fédérant l’ensemble des acteurs impliqués dans le projet (entreprises, associations, chercheurs …).</a:t>
            </a:r>
          </a:p>
          <a:p>
            <a:pPr marL="285750" indent="-285750" algn="just">
              <a:buFont typeface="Wingdings" panose="05000000000000000000" pitchFamily="2" charset="2"/>
              <a:buChar char="ü"/>
            </a:pPr>
            <a:r>
              <a:rPr lang="fr-FR" sz="1600" dirty="0">
                <a:solidFill>
                  <a:schemeClr val="tx1"/>
                </a:solidFill>
              </a:rPr>
              <a:t>Opérateur : </a:t>
            </a:r>
            <a:r>
              <a:rPr lang="fr-FR" sz="1600" b="0" dirty="0">
                <a:solidFill>
                  <a:schemeClr val="tx1"/>
                </a:solidFill>
              </a:rPr>
              <a:t>Caisse des Dépôts</a:t>
            </a:r>
          </a:p>
        </p:txBody>
      </p:sp>
      <p:sp>
        <p:nvSpPr>
          <p:cNvPr id="12" name="Text Placeholder 6">
            <a:extLst>
              <a:ext uri="{FF2B5EF4-FFF2-40B4-BE49-F238E27FC236}">
                <a16:creationId xmlns:a16="http://schemas.microsoft.com/office/drawing/2014/main" xmlns="" id="{9A801C67-27D2-41CA-9BA7-03C5B8095DAF}"/>
              </a:ext>
            </a:extLst>
          </p:cNvPr>
          <p:cNvSpPr txBox="1">
            <a:spLocks/>
          </p:cNvSpPr>
          <p:nvPr/>
        </p:nvSpPr>
        <p:spPr>
          <a:xfrm>
            <a:off x="806400" y="5466381"/>
            <a:ext cx="10521007"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600" dirty="0"/>
              <a:t>Clôture le 10/09/2021 </a:t>
            </a:r>
            <a:r>
              <a:rPr lang="fr-CH" sz="1600" i="1" dirty="0"/>
              <a:t>(seconde vague : 05/11/2021)</a:t>
            </a:r>
            <a:endParaRPr lang="fr-CH" sz="1600" dirty="0"/>
          </a:p>
        </p:txBody>
      </p:sp>
      <p:sp>
        <p:nvSpPr>
          <p:cNvPr id="14" name="Titre 1">
            <a:extLst>
              <a:ext uri="{FF2B5EF4-FFF2-40B4-BE49-F238E27FC236}">
                <a16:creationId xmlns:a16="http://schemas.microsoft.com/office/drawing/2014/main" xmlns="" id="{11129E52-6191-4ACD-A15A-C1CB3E3E5C35}"/>
              </a:ext>
            </a:extLst>
          </p:cNvPr>
          <p:cNvSpPr>
            <a:spLocks noGrp="1"/>
          </p:cNvSpPr>
          <p:nvPr>
            <p:ph type="title"/>
          </p:nvPr>
        </p:nvSpPr>
        <p:spPr>
          <a:xfrm>
            <a:off x="539999" y="540001"/>
            <a:ext cx="9494507" cy="802978"/>
          </a:xfrm>
        </p:spPr>
        <p:txBody>
          <a:bodyPr/>
          <a:lstStyle/>
          <a:p>
            <a:r>
              <a:rPr lang="fr-FR" dirty="0"/>
              <a:t>Enseignement supérieur et recherche</a:t>
            </a:r>
          </a:p>
        </p:txBody>
      </p:sp>
      <p:sp>
        <p:nvSpPr>
          <p:cNvPr id="15" name="Text Placeholder 6">
            <a:extLst>
              <a:ext uri="{FF2B5EF4-FFF2-40B4-BE49-F238E27FC236}">
                <a16:creationId xmlns:a16="http://schemas.microsoft.com/office/drawing/2014/main" xmlns="" id="{48317FA0-D289-4F29-BC60-35925EE81B70}"/>
              </a:ext>
            </a:extLst>
          </p:cNvPr>
          <p:cNvSpPr>
            <a:spLocks noGrp="1"/>
          </p:cNvSpPr>
          <p:nvPr>
            <p:ph type="body" sz="quarter" idx="14"/>
          </p:nvPr>
        </p:nvSpPr>
        <p:spPr>
          <a:xfrm>
            <a:off x="538162" y="941490"/>
            <a:ext cx="6821426" cy="332539"/>
          </a:xfrm>
        </p:spPr>
        <p:txBody>
          <a:bodyPr/>
          <a:lstStyle/>
          <a:p>
            <a:r>
              <a:rPr lang="fr-CH" sz="2000" dirty="0"/>
              <a:t>  2 AAP et 1 appel à programmes en cours</a:t>
            </a:r>
          </a:p>
        </p:txBody>
      </p:sp>
      <p:sp>
        <p:nvSpPr>
          <p:cNvPr id="16" name="Text Placeholder 6">
            <a:extLst>
              <a:ext uri="{FF2B5EF4-FFF2-40B4-BE49-F238E27FC236}">
                <a16:creationId xmlns:a16="http://schemas.microsoft.com/office/drawing/2014/main" xmlns="" id="{51F3B12B-3DEA-4914-B3C2-72D93D275262}"/>
              </a:ext>
            </a:extLst>
          </p:cNvPr>
          <p:cNvSpPr txBox="1">
            <a:spLocks/>
          </p:cNvSpPr>
          <p:nvPr/>
        </p:nvSpPr>
        <p:spPr>
          <a:xfrm>
            <a:off x="806400" y="1378800"/>
            <a:ext cx="10764000" cy="619200"/>
          </a:xfrm>
          <a:prstGeom prst="rect">
            <a:avLst/>
          </a:prstGeom>
          <a:solidFill>
            <a:srgbClr val="8A9BD2"/>
          </a:solidFill>
        </p:spPr>
        <p:txBody>
          <a:bodyPr vert="horz" lIns="180000" tIns="0" rIns="0" bIns="0" rtlCol="0" anchor="ctr">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750" dirty="0">
                <a:solidFill>
                  <a:schemeClr val="bg1"/>
                </a:solidFill>
              </a:rPr>
              <a:t>AAP «Accélération des stratégies de développement des établissements d’enseignement supérieur et de recherche»</a:t>
            </a:r>
          </a:p>
        </p:txBody>
      </p:sp>
      <p:sp>
        <p:nvSpPr>
          <p:cNvPr id="11" name="Rectangle 10">
            <a:extLst>
              <a:ext uri="{FF2B5EF4-FFF2-40B4-BE49-F238E27FC236}">
                <a16:creationId xmlns:a16="http://schemas.microsoft.com/office/drawing/2014/main" xmlns="" id="{FDB9EAE8-5026-4920-A8DC-83F4F45EEC32}"/>
              </a:ext>
            </a:extLst>
          </p:cNvPr>
          <p:cNvSpPr/>
          <p:nvPr/>
        </p:nvSpPr>
        <p:spPr>
          <a:xfrm>
            <a:off x="806400" y="1998000"/>
            <a:ext cx="10764000" cy="398538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Text Placeholder 6">
            <a:extLst>
              <a:ext uri="{FF2B5EF4-FFF2-40B4-BE49-F238E27FC236}">
                <a16:creationId xmlns:a16="http://schemas.microsoft.com/office/drawing/2014/main" xmlns="" id="{835C90AC-8E1E-4F67-B4A8-2BC73DEE76CA}"/>
              </a:ext>
            </a:extLst>
          </p:cNvPr>
          <p:cNvSpPr txBox="1">
            <a:spLocks/>
          </p:cNvSpPr>
          <p:nvPr/>
        </p:nvSpPr>
        <p:spPr>
          <a:xfrm>
            <a:off x="1270800" y="2152800"/>
            <a:ext cx="9879279" cy="336764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spcAft>
                <a:spcPts val="1700"/>
              </a:spcAft>
              <a:buFont typeface="Wingdings" panose="05000000000000000000" pitchFamily="2" charset="2"/>
              <a:buChar char="ü"/>
            </a:pPr>
            <a:r>
              <a:rPr lang="fr-FR" sz="1600" dirty="0">
                <a:solidFill>
                  <a:schemeClr val="tx1"/>
                </a:solidFill>
              </a:rPr>
              <a:t>Objectif : </a:t>
            </a:r>
            <a:r>
              <a:rPr lang="fr-FR" sz="1600" b="0" dirty="0">
                <a:solidFill>
                  <a:schemeClr val="tx1"/>
                </a:solidFill>
              </a:rPr>
              <a:t>aider les établissements d’enseignement supérieur et de recherche à accroître leurs ressources pour déployer des projets nouveaux portés par leurs personnels et leurs équipes grâce aux moyens supplémentaires ainsi obtenus. </a:t>
            </a:r>
          </a:p>
          <a:p>
            <a:pPr marL="285750" indent="-285750" algn="just">
              <a:spcAft>
                <a:spcPts val="1700"/>
              </a:spcAft>
              <a:buFont typeface="Wingdings" panose="05000000000000000000" pitchFamily="2" charset="2"/>
              <a:buChar char="ü"/>
            </a:pPr>
            <a:r>
              <a:rPr lang="fr-FR" sz="1600" dirty="0">
                <a:solidFill>
                  <a:schemeClr val="tx1"/>
                </a:solidFill>
              </a:rPr>
              <a:t>Projets attendus : </a:t>
            </a:r>
            <a:r>
              <a:rPr lang="fr-FR" sz="1600" b="0" dirty="0">
                <a:solidFill>
                  <a:schemeClr val="tx1"/>
                </a:solidFill>
              </a:rPr>
              <a:t>projets qui développent la formation tout au long de la vie. Ils peuvent concerner toutes les missions : formation, recherche, international, innovation, expertise… </a:t>
            </a:r>
            <a:endParaRPr lang="fr-FR" sz="1600" dirty="0">
              <a:solidFill>
                <a:schemeClr val="tx1"/>
              </a:solidFill>
            </a:endParaRPr>
          </a:p>
          <a:p>
            <a:pPr marL="285750" indent="-285750" algn="just">
              <a:spcAft>
                <a:spcPts val="1700"/>
              </a:spcAft>
              <a:buFont typeface="Wingdings" panose="05000000000000000000" pitchFamily="2" charset="2"/>
              <a:buChar char="ü"/>
            </a:pPr>
            <a:r>
              <a:rPr lang="fr-FR" sz="1600" dirty="0">
                <a:solidFill>
                  <a:schemeClr val="tx1"/>
                </a:solidFill>
              </a:rPr>
              <a:t>Porteurs de projets : </a:t>
            </a:r>
            <a:r>
              <a:rPr lang="fr-FR" sz="1600" b="0" dirty="0">
                <a:solidFill>
                  <a:schemeClr val="tx1"/>
                </a:solidFill>
              </a:rPr>
              <a:t>établissement d’enseignement supérieur et de recherche</a:t>
            </a:r>
          </a:p>
          <a:p>
            <a:pPr marL="285750" indent="-285750" algn="just">
              <a:spcAft>
                <a:spcPts val="1700"/>
              </a:spcAft>
              <a:buFont typeface="Wingdings" panose="05000000000000000000" pitchFamily="2" charset="2"/>
              <a:buChar char="ü"/>
            </a:pPr>
            <a:r>
              <a:rPr lang="fr-FR" sz="1600" dirty="0">
                <a:solidFill>
                  <a:schemeClr val="tx1"/>
                </a:solidFill>
              </a:rPr>
              <a:t>Enveloppe : </a:t>
            </a:r>
            <a:r>
              <a:rPr lang="fr-FR" sz="1600" b="0" dirty="0">
                <a:solidFill>
                  <a:schemeClr val="tx1"/>
                </a:solidFill>
              </a:rPr>
              <a:t>200 M€</a:t>
            </a:r>
            <a:endParaRPr lang="fr-FR" sz="1600" dirty="0">
              <a:solidFill>
                <a:schemeClr val="tx1"/>
              </a:solidFill>
            </a:endParaRPr>
          </a:p>
          <a:p>
            <a:pPr marL="285750" indent="-285750" algn="just">
              <a:spcAft>
                <a:spcPts val="1700"/>
              </a:spcAft>
              <a:buFont typeface="Wingdings" panose="05000000000000000000" pitchFamily="2" charset="2"/>
              <a:buChar char="ü"/>
            </a:pPr>
            <a:r>
              <a:rPr lang="fr-FR" sz="1600" dirty="0">
                <a:solidFill>
                  <a:schemeClr val="tx1"/>
                </a:solidFill>
              </a:rPr>
              <a:t>Opérateur : </a:t>
            </a:r>
            <a:r>
              <a:rPr lang="fr-FR" sz="1600" b="0" dirty="0">
                <a:solidFill>
                  <a:schemeClr val="tx1"/>
                </a:solidFill>
              </a:rPr>
              <a:t>ANR</a:t>
            </a:r>
          </a:p>
        </p:txBody>
      </p:sp>
      <p:sp>
        <p:nvSpPr>
          <p:cNvPr id="17" name="Text Placeholder 6">
            <a:extLst>
              <a:ext uri="{FF2B5EF4-FFF2-40B4-BE49-F238E27FC236}">
                <a16:creationId xmlns:a16="http://schemas.microsoft.com/office/drawing/2014/main" xmlns="" id="{FBFAD71B-ED08-4144-8863-1AB75540CE2B}"/>
              </a:ext>
            </a:extLst>
          </p:cNvPr>
          <p:cNvSpPr txBox="1">
            <a:spLocks/>
          </p:cNvSpPr>
          <p:nvPr/>
        </p:nvSpPr>
        <p:spPr>
          <a:xfrm>
            <a:off x="5214490" y="5115118"/>
            <a:ext cx="5390761" cy="74947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algn="r"/>
            <a:endParaRPr lang="fr-CH" sz="1600" dirty="0">
              <a:solidFill>
                <a:srgbClr val="FF0000"/>
              </a:solidFill>
            </a:endParaRPr>
          </a:p>
        </p:txBody>
      </p:sp>
      <p:sp>
        <p:nvSpPr>
          <p:cNvPr id="18" name="Text Placeholder 6">
            <a:extLst>
              <a:ext uri="{FF2B5EF4-FFF2-40B4-BE49-F238E27FC236}">
                <a16:creationId xmlns:a16="http://schemas.microsoft.com/office/drawing/2014/main" xmlns="" id="{6F3AFC81-40F3-43F8-8F35-396E9F23ACE4}"/>
              </a:ext>
            </a:extLst>
          </p:cNvPr>
          <p:cNvSpPr txBox="1">
            <a:spLocks/>
          </p:cNvSpPr>
          <p:nvPr/>
        </p:nvSpPr>
        <p:spPr>
          <a:xfrm>
            <a:off x="1454932" y="5607783"/>
            <a:ext cx="2871646"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b="0" i="1" u="sng" dirty="0">
                <a:solidFill>
                  <a:srgbClr val="0000A4"/>
                </a:solidFill>
                <a:hlinkClick r:id="rId2"/>
              </a:rPr>
              <a:t>Pour plus d’informations </a:t>
            </a:r>
            <a:endParaRPr lang="fr-CH" b="0" i="1" u="sng" dirty="0">
              <a:solidFill>
                <a:srgbClr val="0000A4"/>
              </a:solidFill>
            </a:endParaRPr>
          </a:p>
        </p:txBody>
      </p:sp>
      <p:sp>
        <p:nvSpPr>
          <p:cNvPr id="20" name="Text Placeholder 6">
            <a:extLst>
              <a:ext uri="{FF2B5EF4-FFF2-40B4-BE49-F238E27FC236}">
                <a16:creationId xmlns:a16="http://schemas.microsoft.com/office/drawing/2014/main" xmlns="" id="{8FE51187-EE12-48C9-B648-A695396D44A3}"/>
              </a:ext>
            </a:extLst>
          </p:cNvPr>
          <p:cNvSpPr txBox="1">
            <a:spLocks/>
          </p:cNvSpPr>
          <p:nvPr/>
        </p:nvSpPr>
        <p:spPr>
          <a:xfrm>
            <a:off x="8030263" y="5546239"/>
            <a:ext cx="2403753"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600" dirty="0"/>
              <a:t>Clôture le 14/04/2022</a:t>
            </a:r>
          </a:p>
        </p:txBody>
      </p:sp>
    </p:spTree>
    <p:extLst>
      <p:ext uri="{BB962C8B-B14F-4D97-AF65-F5344CB8AC3E}">
        <p14:creationId xmlns:p14="http://schemas.microsoft.com/office/powerpoint/2010/main" val="11442012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xmlns="" id="{A0259B17-C810-44E7-A83F-3396C28C36A7}"/>
              </a:ext>
            </a:extLst>
          </p:cNvPr>
          <p:cNvSpPr>
            <a:spLocks noGrp="1"/>
          </p:cNvSpPr>
          <p:nvPr>
            <p:ph type="ftr" sz="quarter" idx="11"/>
          </p:nvPr>
        </p:nvSpPr>
        <p:spPr/>
        <p:txBody>
          <a:bodyPr/>
          <a:lstStyle/>
          <a:p>
            <a:r>
              <a:rPr lang="fr-FR"/>
              <a:t>Secrétariat général pour l'investissement - Présentation</a:t>
            </a:r>
          </a:p>
        </p:txBody>
      </p:sp>
      <p:sp>
        <p:nvSpPr>
          <p:cNvPr id="4" name="Espace réservé du numéro de diapositive 3">
            <a:extLst>
              <a:ext uri="{FF2B5EF4-FFF2-40B4-BE49-F238E27FC236}">
                <a16:creationId xmlns:a16="http://schemas.microsoft.com/office/drawing/2014/main" xmlns="" id="{DDBE8177-D064-4E11-9B2B-BC06D656A156}"/>
              </a:ext>
            </a:extLst>
          </p:cNvPr>
          <p:cNvSpPr>
            <a:spLocks noGrp="1"/>
          </p:cNvSpPr>
          <p:nvPr>
            <p:ph type="sldNum" sz="quarter" idx="12"/>
          </p:nvPr>
        </p:nvSpPr>
        <p:spPr/>
        <p:txBody>
          <a:bodyPr/>
          <a:lstStyle/>
          <a:p>
            <a:fld id="{6C02D038-4989-45BB-AD16-38E0E231338A}" type="slidenum">
              <a:rPr lang="fr-FR" smtClean="0"/>
              <a:t>54</a:t>
            </a:fld>
            <a:endParaRPr lang="fr-FR"/>
          </a:p>
        </p:txBody>
      </p:sp>
      <p:sp>
        <p:nvSpPr>
          <p:cNvPr id="10" name="Text Placeholder 6">
            <a:extLst>
              <a:ext uri="{FF2B5EF4-FFF2-40B4-BE49-F238E27FC236}">
                <a16:creationId xmlns:a16="http://schemas.microsoft.com/office/drawing/2014/main" xmlns="" id="{AACC26BB-539D-4FA9-9468-C1DD541E50FA}"/>
              </a:ext>
            </a:extLst>
          </p:cNvPr>
          <p:cNvSpPr txBox="1">
            <a:spLocks/>
          </p:cNvSpPr>
          <p:nvPr/>
        </p:nvSpPr>
        <p:spPr>
          <a:xfrm>
            <a:off x="806401" y="2486252"/>
            <a:ext cx="7180586" cy="38484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buFont typeface="Wingdings" panose="05000000000000000000" pitchFamily="2" charset="2"/>
              <a:buChar char="ü"/>
            </a:pPr>
            <a:endParaRPr lang="fr-CH" dirty="0"/>
          </a:p>
        </p:txBody>
      </p:sp>
      <p:sp>
        <p:nvSpPr>
          <p:cNvPr id="9" name="Text Placeholder 6">
            <a:extLst>
              <a:ext uri="{FF2B5EF4-FFF2-40B4-BE49-F238E27FC236}">
                <a16:creationId xmlns:a16="http://schemas.microsoft.com/office/drawing/2014/main" xmlns="" id="{67EE7BA6-BC93-46BA-B2FC-ECE18B96A0C7}"/>
              </a:ext>
            </a:extLst>
          </p:cNvPr>
          <p:cNvSpPr txBox="1">
            <a:spLocks/>
          </p:cNvSpPr>
          <p:nvPr/>
        </p:nvSpPr>
        <p:spPr>
          <a:xfrm>
            <a:off x="1102321" y="2854153"/>
            <a:ext cx="7802583" cy="268539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buFont typeface="Wingdings" panose="05000000000000000000" pitchFamily="2" charset="2"/>
              <a:buChar char="ü"/>
            </a:pPr>
            <a:r>
              <a:rPr lang="fr-FR" sz="1600" dirty="0">
                <a:solidFill>
                  <a:schemeClr val="tx1"/>
                </a:solidFill>
              </a:rPr>
              <a:t>Objectif : </a:t>
            </a:r>
            <a:r>
              <a:rPr lang="fr-FR" sz="1600" b="0" dirty="0">
                <a:solidFill>
                  <a:schemeClr val="tx1"/>
                </a:solidFill>
              </a:rPr>
              <a:t>créer un réseau national de démonstrateurs à l’échelle d’îlots ou de quartiers, illustrant la diversité des enjeux de développement durable des espaces urbains français : métropole, péri-urbain, ville moyenne, petite ville, quartiers prioritaires de la politique de la ville notamment en renouvellement urbain, outre-mer.</a:t>
            </a:r>
          </a:p>
          <a:p>
            <a:pPr marL="285750" indent="-285750" algn="just">
              <a:buFont typeface="Wingdings" panose="05000000000000000000" pitchFamily="2" charset="2"/>
              <a:buChar char="ü"/>
            </a:pPr>
            <a:r>
              <a:rPr lang="fr-FR" sz="1600" dirty="0">
                <a:solidFill>
                  <a:schemeClr val="tx1"/>
                </a:solidFill>
              </a:rPr>
              <a:t>Porteurs de projets : </a:t>
            </a:r>
            <a:r>
              <a:rPr lang="fr-FR" sz="1600" b="0" dirty="0">
                <a:solidFill>
                  <a:schemeClr val="tx1"/>
                </a:solidFill>
              </a:rPr>
              <a:t>une collectivité (ou un établissement public en accord avec elle), appuyé par un consortium fédérant l’ensemble des acteurs impliqués dans le projet (entreprises, associations, chercheurs …).</a:t>
            </a:r>
          </a:p>
          <a:p>
            <a:pPr marL="285750" indent="-285750" algn="just">
              <a:buFont typeface="Wingdings" panose="05000000000000000000" pitchFamily="2" charset="2"/>
              <a:buChar char="ü"/>
            </a:pPr>
            <a:r>
              <a:rPr lang="fr-FR" sz="1600" dirty="0">
                <a:solidFill>
                  <a:schemeClr val="tx1"/>
                </a:solidFill>
              </a:rPr>
              <a:t>Opérateur : </a:t>
            </a:r>
            <a:r>
              <a:rPr lang="fr-FR" sz="1600" b="0" dirty="0">
                <a:solidFill>
                  <a:schemeClr val="tx1"/>
                </a:solidFill>
              </a:rPr>
              <a:t>Caisse des Dépôts</a:t>
            </a:r>
          </a:p>
        </p:txBody>
      </p:sp>
      <p:sp>
        <p:nvSpPr>
          <p:cNvPr id="12" name="Text Placeholder 6">
            <a:extLst>
              <a:ext uri="{FF2B5EF4-FFF2-40B4-BE49-F238E27FC236}">
                <a16:creationId xmlns:a16="http://schemas.microsoft.com/office/drawing/2014/main" xmlns="" id="{9A801C67-27D2-41CA-9BA7-03C5B8095DAF}"/>
              </a:ext>
            </a:extLst>
          </p:cNvPr>
          <p:cNvSpPr txBox="1">
            <a:spLocks/>
          </p:cNvSpPr>
          <p:nvPr/>
        </p:nvSpPr>
        <p:spPr>
          <a:xfrm>
            <a:off x="806400" y="5466381"/>
            <a:ext cx="10521007"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600" dirty="0"/>
              <a:t>Clôture le 10/09/2021 </a:t>
            </a:r>
            <a:r>
              <a:rPr lang="fr-CH" sz="1600" i="1" dirty="0"/>
              <a:t>(seconde vague : 05/11/2021)</a:t>
            </a:r>
            <a:endParaRPr lang="fr-CH" sz="1600" dirty="0"/>
          </a:p>
        </p:txBody>
      </p:sp>
      <p:sp>
        <p:nvSpPr>
          <p:cNvPr id="14" name="Titre 1">
            <a:extLst>
              <a:ext uri="{FF2B5EF4-FFF2-40B4-BE49-F238E27FC236}">
                <a16:creationId xmlns:a16="http://schemas.microsoft.com/office/drawing/2014/main" xmlns="" id="{11129E52-6191-4ACD-A15A-C1CB3E3E5C35}"/>
              </a:ext>
            </a:extLst>
          </p:cNvPr>
          <p:cNvSpPr>
            <a:spLocks noGrp="1"/>
          </p:cNvSpPr>
          <p:nvPr>
            <p:ph type="title"/>
          </p:nvPr>
        </p:nvSpPr>
        <p:spPr>
          <a:xfrm>
            <a:off x="539999" y="540001"/>
            <a:ext cx="9494507" cy="802978"/>
          </a:xfrm>
        </p:spPr>
        <p:txBody>
          <a:bodyPr/>
          <a:lstStyle/>
          <a:p>
            <a:r>
              <a:rPr lang="fr-FR" dirty="0"/>
              <a:t>Enseignement supérieur et recherche</a:t>
            </a:r>
          </a:p>
        </p:txBody>
      </p:sp>
      <p:sp>
        <p:nvSpPr>
          <p:cNvPr id="15" name="Text Placeholder 6">
            <a:extLst>
              <a:ext uri="{FF2B5EF4-FFF2-40B4-BE49-F238E27FC236}">
                <a16:creationId xmlns:a16="http://schemas.microsoft.com/office/drawing/2014/main" xmlns="" id="{48317FA0-D289-4F29-BC60-35925EE81B70}"/>
              </a:ext>
            </a:extLst>
          </p:cNvPr>
          <p:cNvSpPr>
            <a:spLocks noGrp="1"/>
          </p:cNvSpPr>
          <p:nvPr>
            <p:ph type="body" sz="quarter" idx="14"/>
          </p:nvPr>
        </p:nvSpPr>
        <p:spPr>
          <a:xfrm>
            <a:off x="538162" y="941490"/>
            <a:ext cx="6821426" cy="332539"/>
          </a:xfrm>
        </p:spPr>
        <p:txBody>
          <a:bodyPr/>
          <a:lstStyle/>
          <a:p>
            <a:r>
              <a:rPr lang="fr-CH" sz="2000" dirty="0"/>
              <a:t>  2 AAP et 1 appel à programmes en cours</a:t>
            </a:r>
          </a:p>
        </p:txBody>
      </p:sp>
      <p:sp>
        <p:nvSpPr>
          <p:cNvPr id="16" name="Text Placeholder 6">
            <a:extLst>
              <a:ext uri="{FF2B5EF4-FFF2-40B4-BE49-F238E27FC236}">
                <a16:creationId xmlns:a16="http://schemas.microsoft.com/office/drawing/2014/main" xmlns="" id="{51F3B12B-3DEA-4914-B3C2-72D93D275262}"/>
              </a:ext>
            </a:extLst>
          </p:cNvPr>
          <p:cNvSpPr txBox="1">
            <a:spLocks/>
          </p:cNvSpPr>
          <p:nvPr/>
        </p:nvSpPr>
        <p:spPr>
          <a:xfrm>
            <a:off x="806400" y="1378800"/>
            <a:ext cx="10764000" cy="619200"/>
          </a:xfrm>
          <a:prstGeom prst="rect">
            <a:avLst/>
          </a:prstGeom>
          <a:solidFill>
            <a:srgbClr val="9A9AD3"/>
          </a:solidFill>
        </p:spPr>
        <p:txBody>
          <a:bodyPr vert="horz" lIns="180000" tIns="0" rIns="0" bIns="0" rtlCol="0" anchor="ctr">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750" dirty="0">
                <a:solidFill>
                  <a:schemeClr val="bg1"/>
                </a:solidFill>
              </a:rPr>
              <a:t>Appel à programmes – Programmes et Equipements Prioritaires de Recherche Exploratoires – Vague 2</a:t>
            </a:r>
          </a:p>
        </p:txBody>
      </p:sp>
      <p:sp>
        <p:nvSpPr>
          <p:cNvPr id="11" name="Rectangle 10">
            <a:extLst>
              <a:ext uri="{FF2B5EF4-FFF2-40B4-BE49-F238E27FC236}">
                <a16:creationId xmlns:a16="http://schemas.microsoft.com/office/drawing/2014/main" xmlns="" id="{FDB9EAE8-5026-4920-A8DC-83F4F45EEC32}"/>
              </a:ext>
            </a:extLst>
          </p:cNvPr>
          <p:cNvSpPr/>
          <p:nvPr/>
        </p:nvSpPr>
        <p:spPr>
          <a:xfrm>
            <a:off x="806400" y="1998000"/>
            <a:ext cx="10764000" cy="398538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Text Placeholder 6">
            <a:extLst>
              <a:ext uri="{FF2B5EF4-FFF2-40B4-BE49-F238E27FC236}">
                <a16:creationId xmlns:a16="http://schemas.microsoft.com/office/drawing/2014/main" xmlns="" id="{835C90AC-8E1E-4F67-B4A8-2BC73DEE76CA}"/>
              </a:ext>
            </a:extLst>
          </p:cNvPr>
          <p:cNvSpPr txBox="1">
            <a:spLocks/>
          </p:cNvSpPr>
          <p:nvPr/>
        </p:nvSpPr>
        <p:spPr>
          <a:xfrm>
            <a:off x="1270800" y="2152800"/>
            <a:ext cx="9879279" cy="336764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spcAft>
                <a:spcPts val="1700"/>
              </a:spcAft>
              <a:buFont typeface="Wingdings" panose="05000000000000000000" pitchFamily="2" charset="2"/>
              <a:buChar char="ü"/>
            </a:pPr>
            <a:r>
              <a:rPr lang="fr-FR" sz="1600" dirty="0">
                <a:solidFill>
                  <a:schemeClr val="tx1"/>
                </a:solidFill>
              </a:rPr>
              <a:t>Objectif : </a:t>
            </a:r>
            <a:r>
              <a:rPr lang="fr-FR" sz="1600" b="0" dirty="0">
                <a:solidFill>
                  <a:schemeClr val="tx1"/>
                </a:solidFill>
              </a:rPr>
              <a:t>construire ou consolider un leadership français dans des domaines scientifiques liés ou susceptibles d’être liés à une transformation technologique, économique, sociétale, sanitaire, environnementale … et considérés comme prioritaires aux niveaux national ou européen. </a:t>
            </a:r>
          </a:p>
          <a:p>
            <a:pPr marL="285750" indent="-285750" algn="just">
              <a:spcAft>
                <a:spcPts val="1700"/>
              </a:spcAft>
              <a:buFont typeface="Wingdings" panose="05000000000000000000" pitchFamily="2" charset="2"/>
              <a:buChar char="ü"/>
            </a:pPr>
            <a:r>
              <a:rPr lang="fr-FR" sz="1600" dirty="0">
                <a:solidFill>
                  <a:schemeClr val="tx1"/>
                </a:solidFill>
              </a:rPr>
              <a:t>Projets attendus : </a:t>
            </a:r>
            <a:r>
              <a:rPr lang="fr-FR" sz="1600" b="0" dirty="0">
                <a:solidFill>
                  <a:schemeClr val="tx1"/>
                </a:solidFill>
              </a:rPr>
              <a:t>toutes thématiques scientifiques peuvent faire l’objet d’un dépôt. </a:t>
            </a:r>
            <a:endParaRPr lang="fr-FR" sz="1600" dirty="0">
              <a:solidFill>
                <a:schemeClr val="tx1"/>
              </a:solidFill>
            </a:endParaRPr>
          </a:p>
          <a:p>
            <a:pPr marL="285750" indent="-285750" algn="just">
              <a:spcAft>
                <a:spcPts val="1700"/>
              </a:spcAft>
              <a:buFont typeface="Wingdings" panose="05000000000000000000" pitchFamily="2" charset="2"/>
              <a:buChar char="ü"/>
            </a:pPr>
            <a:r>
              <a:rPr lang="fr-FR" sz="1600" dirty="0">
                <a:solidFill>
                  <a:schemeClr val="tx1"/>
                </a:solidFill>
              </a:rPr>
              <a:t>Porteurs de projets : </a:t>
            </a:r>
            <a:r>
              <a:rPr lang="fr-FR" sz="1600" b="0" dirty="0">
                <a:solidFill>
                  <a:schemeClr val="tx1"/>
                </a:solidFill>
              </a:rPr>
              <a:t>un ou plusieurs organismes nationaux de recherche. </a:t>
            </a:r>
          </a:p>
          <a:p>
            <a:pPr marL="285750" indent="-285750" algn="just">
              <a:spcAft>
                <a:spcPts val="1700"/>
              </a:spcAft>
              <a:buFont typeface="Wingdings" panose="05000000000000000000" pitchFamily="2" charset="2"/>
              <a:buChar char="ü"/>
            </a:pPr>
            <a:r>
              <a:rPr lang="fr-FR" sz="1600" dirty="0">
                <a:solidFill>
                  <a:schemeClr val="tx1"/>
                </a:solidFill>
              </a:rPr>
              <a:t>Opérateur : </a:t>
            </a:r>
            <a:r>
              <a:rPr lang="fr-FR" sz="1600" b="0" dirty="0">
                <a:solidFill>
                  <a:schemeClr val="tx1"/>
                </a:solidFill>
              </a:rPr>
              <a:t>ANR</a:t>
            </a:r>
          </a:p>
        </p:txBody>
      </p:sp>
      <p:sp>
        <p:nvSpPr>
          <p:cNvPr id="17" name="Text Placeholder 6">
            <a:extLst>
              <a:ext uri="{FF2B5EF4-FFF2-40B4-BE49-F238E27FC236}">
                <a16:creationId xmlns:a16="http://schemas.microsoft.com/office/drawing/2014/main" xmlns="" id="{FBFAD71B-ED08-4144-8863-1AB75540CE2B}"/>
              </a:ext>
            </a:extLst>
          </p:cNvPr>
          <p:cNvSpPr txBox="1">
            <a:spLocks/>
          </p:cNvSpPr>
          <p:nvPr/>
        </p:nvSpPr>
        <p:spPr>
          <a:xfrm>
            <a:off x="5214490" y="5115118"/>
            <a:ext cx="5390761" cy="74947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algn="r"/>
            <a:endParaRPr lang="fr-CH" sz="1600" dirty="0">
              <a:solidFill>
                <a:srgbClr val="FF0000"/>
              </a:solidFill>
            </a:endParaRPr>
          </a:p>
        </p:txBody>
      </p:sp>
      <p:sp>
        <p:nvSpPr>
          <p:cNvPr id="18" name="Text Placeholder 6">
            <a:extLst>
              <a:ext uri="{FF2B5EF4-FFF2-40B4-BE49-F238E27FC236}">
                <a16:creationId xmlns:a16="http://schemas.microsoft.com/office/drawing/2014/main" xmlns="" id="{6F3AFC81-40F3-43F8-8F35-396E9F23ACE4}"/>
              </a:ext>
            </a:extLst>
          </p:cNvPr>
          <p:cNvSpPr txBox="1">
            <a:spLocks/>
          </p:cNvSpPr>
          <p:nvPr/>
        </p:nvSpPr>
        <p:spPr>
          <a:xfrm>
            <a:off x="1454932" y="5607783"/>
            <a:ext cx="2871646"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b="0" i="1" u="sng" dirty="0">
                <a:solidFill>
                  <a:srgbClr val="0000A4"/>
                </a:solidFill>
                <a:hlinkClick r:id="rId2"/>
              </a:rPr>
              <a:t>Pour plus d’informations </a:t>
            </a:r>
            <a:endParaRPr lang="fr-CH" b="0" i="1" u="sng" dirty="0">
              <a:solidFill>
                <a:srgbClr val="0000A4"/>
              </a:solidFill>
            </a:endParaRPr>
          </a:p>
        </p:txBody>
      </p:sp>
      <p:sp>
        <p:nvSpPr>
          <p:cNvPr id="20" name="Text Placeholder 6">
            <a:extLst>
              <a:ext uri="{FF2B5EF4-FFF2-40B4-BE49-F238E27FC236}">
                <a16:creationId xmlns:a16="http://schemas.microsoft.com/office/drawing/2014/main" xmlns="" id="{8FE51187-EE12-48C9-B648-A695396D44A3}"/>
              </a:ext>
            </a:extLst>
          </p:cNvPr>
          <p:cNvSpPr txBox="1">
            <a:spLocks/>
          </p:cNvSpPr>
          <p:nvPr/>
        </p:nvSpPr>
        <p:spPr>
          <a:xfrm>
            <a:off x="8030263" y="5546239"/>
            <a:ext cx="2403753"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600" dirty="0"/>
              <a:t>Clôture le 28/02/2022</a:t>
            </a:r>
          </a:p>
        </p:txBody>
      </p:sp>
    </p:spTree>
    <p:extLst>
      <p:ext uri="{BB962C8B-B14F-4D97-AF65-F5344CB8AC3E}">
        <p14:creationId xmlns:p14="http://schemas.microsoft.com/office/powerpoint/2010/main" val="1290846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06575CB5-9653-284F-B5F6-77466C3EE7A3}"/>
              </a:ext>
            </a:extLst>
          </p:cNvPr>
          <p:cNvSpPr txBox="1"/>
          <p:nvPr/>
        </p:nvSpPr>
        <p:spPr>
          <a:xfrm>
            <a:off x="0" y="1099751"/>
            <a:ext cx="12192000" cy="5758249"/>
          </a:xfrm>
          <a:prstGeom prst="rect">
            <a:avLst/>
          </a:prstGeom>
          <a:solidFill>
            <a:srgbClr val="E1000B">
              <a:alpha val="50000"/>
            </a:srgbClr>
          </a:solidFill>
        </p:spPr>
        <p:txBody>
          <a:bodyPr vert="horz" wrap="square" lIns="0" tIns="0" rIns="0" bIns="0" rtlCol="0" anchor="ctr">
            <a:noAutofit/>
          </a:bodyPr>
          <a:lstStyle/>
          <a:p>
            <a:endParaRPr lang="fr-FR" sz="1600" dirty="0">
              <a:solidFill>
                <a:schemeClr val="bg1"/>
              </a:solidFill>
            </a:endParaRPr>
          </a:p>
        </p:txBody>
      </p:sp>
      <p:pic>
        <p:nvPicPr>
          <p:cNvPr id="12" name="Image 11"/>
          <p:cNvPicPr>
            <a:picLocks noChangeAspect="1"/>
          </p:cNvPicPr>
          <p:nvPr/>
        </p:nvPicPr>
        <p:blipFill rotWithShape="1">
          <a:blip r:embed="rId2" cstate="print">
            <a:extLst>
              <a:ext uri="{28A0092B-C50C-407E-A947-70E740481C1C}">
                <a14:useLocalDpi xmlns:a14="http://schemas.microsoft.com/office/drawing/2010/main" val="0"/>
              </a:ext>
            </a:extLst>
          </a:blip>
          <a:srcRect t="6593" b="10997"/>
          <a:stretch/>
        </p:blipFill>
        <p:spPr>
          <a:xfrm>
            <a:off x="0" y="2134"/>
            <a:ext cx="1043836" cy="939452"/>
          </a:xfrm>
          <a:prstGeom prst="rect">
            <a:avLst/>
          </a:prstGeom>
        </p:spPr>
      </p:pic>
      <p:sp>
        <p:nvSpPr>
          <p:cNvPr id="14" name="Espace réservé du texte 1">
            <a:extLst>
              <a:ext uri="{FF2B5EF4-FFF2-40B4-BE49-F238E27FC236}">
                <a16:creationId xmlns:a16="http://schemas.microsoft.com/office/drawing/2014/main" xmlns="" id="{971A7FA7-EFAA-4ABE-B5D1-8BF76AA16AEC}"/>
              </a:ext>
            </a:extLst>
          </p:cNvPr>
          <p:cNvSpPr>
            <a:spLocks noGrp="1"/>
          </p:cNvSpPr>
          <p:nvPr>
            <p:ph type="body" sz="quarter" idx="4294967295"/>
          </p:nvPr>
        </p:nvSpPr>
        <p:spPr>
          <a:xfrm>
            <a:off x="542924" y="2533648"/>
            <a:ext cx="11110913" cy="3786190"/>
          </a:xfrm>
          <a:prstGeom prst="rect">
            <a:avLst/>
          </a:prstGeom>
        </p:spPr>
        <p:txBody>
          <a:bodyPr/>
          <a:lstStyle/>
          <a:p>
            <a:r>
              <a:rPr lang="fr-FR" sz="4000" dirty="0">
                <a:solidFill>
                  <a:schemeClr val="bg1"/>
                </a:solidFill>
                <a:latin typeface="+mj-lt"/>
              </a:rPr>
              <a:t>Spatial</a:t>
            </a:r>
            <a:endParaRPr lang="fr-FR" sz="4000" b="0" dirty="0">
              <a:solidFill>
                <a:schemeClr val="bg1"/>
              </a:solidFill>
              <a:latin typeface="+mj-lt"/>
            </a:endParaRPr>
          </a:p>
        </p:txBody>
      </p:sp>
      <p:sp>
        <p:nvSpPr>
          <p:cNvPr id="2" name="ZoneTexte 1">
            <a:extLst>
              <a:ext uri="{FF2B5EF4-FFF2-40B4-BE49-F238E27FC236}">
                <a16:creationId xmlns:a16="http://schemas.microsoft.com/office/drawing/2014/main" xmlns="" id="{C745B9A3-77E9-834E-B8CB-CE06D4AFA51E}"/>
              </a:ext>
            </a:extLst>
          </p:cNvPr>
          <p:cNvSpPr txBox="1"/>
          <p:nvPr/>
        </p:nvSpPr>
        <p:spPr>
          <a:xfrm>
            <a:off x="11335407" y="520262"/>
            <a:ext cx="0" cy="0"/>
          </a:xfrm>
          <a:prstGeom prst="rect">
            <a:avLst/>
          </a:prstGeom>
          <a:solidFill>
            <a:srgbClr val="8A9BD2"/>
          </a:solidFill>
        </p:spPr>
        <p:txBody>
          <a:bodyPr vert="horz" wrap="none" lIns="0" tIns="0" rIns="0" bIns="0" rtlCol="0" anchor="ctr">
            <a:noAutofit/>
          </a:bodyPr>
          <a:lstStyle/>
          <a:p>
            <a:endParaRPr lang="fr-FR" sz="1600" dirty="0">
              <a:solidFill>
                <a:schemeClr val="bg1"/>
              </a:solidFill>
            </a:endParaRPr>
          </a:p>
        </p:txBody>
      </p:sp>
    </p:spTree>
    <p:extLst>
      <p:ext uri="{BB962C8B-B14F-4D97-AF65-F5344CB8AC3E}">
        <p14:creationId xmlns:p14="http://schemas.microsoft.com/office/powerpoint/2010/main" val="13331485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0485968-5D7C-4F74-851B-5B8CD477E46F}"/>
              </a:ext>
            </a:extLst>
          </p:cNvPr>
          <p:cNvSpPr>
            <a:spLocks noGrp="1"/>
          </p:cNvSpPr>
          <p:nvPr>
            <p:ph type="title"/>
          </p:nvPr>
        </p:nvSpPr>
        <p:spPr>
          <a:xfrm>
            <a:off x="540000" y="540001"/>
            <a:ext cx="8961352" cy="802978"/>
          </a:xfrm>
        </p:spPr>
        <p:txBody>
          <a:bodyPr/>
          <a:lstStyle/>
          <a:p>
            <a:r>
              <a:rPr lang="fr-FR" dirty="0"/>
              <a:t>Spatial</a:t>
            </a:r>
          </a:p>
        </p:txBody>
      </p:sp>
      <p:sp>
        <p:nvSpPr>
          <p:cNvPr id="3" name="Espace réservé du pied de page 2">
            <a:extLst>
              <a:ext uri="{FF2B5EF4-FFF2-40B4-BE49-F238E27FC236}">
                <a16:creationId xmlns:a16="http://schemas.microsoft.com/office/drawing/2014/main" xmlns="" id="{A0259B17-C810-44E7-A83F-3396C28C36A7}"/>
              </a:ext>
            </a:extLst>
          </p:cNvPr>
          <p:cNvSpPr>
            <a:spLocks noGrp="1"/>
          </p:cNvSpPr>
          <p:nvPr>
            <p:ph type="ftr" sz="quarter" idx="11"/>
          </p:nvPr>
        </p:nvSpPr>
        <p:spPr/>
        <p:txBody>
          <a:bodyPr/>
          <a:lstStyle/>
          <a:p>
            <a:r>
              <a:rPr lang="fr-FR"/>
              <a:t>Secrétariat général pour l'investissement - Présentation</a:t>
            </a:r>
          </a:p>
        </p:txBody>
      </p:sp>
      <p:sp>
        <p:nvSpPr>
          <p:cNvPr id="4" name="Espace réservé du numéro de diapositive 3">
            <a:extLst>
              <a:ext uri="{FF2B5EF4-FFF2-40B4-BE49-F238E27FC236}">
                <a16:creationId xmlns:a16="http://schemas.microsoft.com/office/drawing/2014/main" xmlns="" id="{DDBE8177-D064-4E11-9B2B-BC06D656A156}"/>
              </a:ext>
            </a:extLst>
          </p:cNvPr>
          <p:cNvSpPr>
            <a:spLocks noGrp="1"/>
          </p:cNvSpPr>
          <p:nvPr>
            <p:ph type="sldNum" sz="quarter" idx="12"/>
          </p:nvPr>
        </p:nvSpPr>
        <p:spPr/>
        <p:txBody>
          <a:bodyPr/>
          <a:lstStyle/>
          <a:p>
            <a:fld id="{6C02D038-4989-45BB-AD16-38E0E231338A}" type="slidenum">
              <a:rPr lang="fr-FR" smtClean="0"/>
              <a:t>56</a:t>
            </a:fld>
            <a:endParaRPr lang="fr-FR"/>
          </a:p>
        </p:txBody>
      </p:sp>
      <p:sp>
        <p:nvSpPr>
          <p:cNvPr id="10" name="Text Placeholder 6">
            <a:extLst>
              <a:ext uri="{FF2B5EF4-FFF2-40B4-BE49-F238E27FC236}">
                <a16:creationId xmlns:a16="http://schemas.microsoft.com/office/drawing/2014/main" xmlns="" id="{AACC26BB-539D-4FA9-9468-C1DD541E50FA}"/>
              </a:ext>
            </a:extLst>
          </p:cNvPr>
          <p:cNvSpPr txBox="1">
            <a:spLocks/>
          </p:cNvSpPr>
          <p:nvPr/>
        </p:nvSpPr>
        <p:spPr>
          <a:xfrm>
            <a:off x="1078799" y="2469599"/>
            <a:ext cx="6480000" cy="38484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buFont typeface="Wingdings" panose="05000000000000000000" pitchFamily="2" charset="2"/>
              <a:buChar char="ü"/>
            </a:pPr>
            <a:endParaRPr lang="fr-CH" dirty="0"/>
          </a:p>
        </p:txBody>
      </p:sp>
      <p:sp>
        <p:nvSpPr>
          <p:cNvPr id="8" name="Text Placeholder 6">
            <a:extLst>
              <a:ext uri="{FF2B5EF4-FFF2-40B4-BE49-F238E27FC236}">
                <a16:creationId xmlns:a16="http://schemas.microsoft.com/office/drawing/2014/main" xmlns="" id="{8C013262-4BA4-467C-BEDD-FE68FD382C42}"/>
              </a:ext>
            </a:extLst>
          </p:cNvPr>
          <p:cNvSpPr txBox="1">
            <a:spLocks/>
          </p:cNvSpPr>
          <p:nvPr/>
        </p:nvSpPr>
        <p:spPr>
          <a:xfrm>
            <a:off x="804479" y="1380392"/>
            <a:ext cx="10762682" cy="426975"/>
          </a:xfrm>
          <a:prstGeom prst="rect">
            <a:avLst/>
          </a:prstGeom>
          <a:solidFill>
            <a:srgbClr val="8A9BD2"/>
          </a:solidFill>
        </p:spPr>
        <p:txBody>
          <a:bodyPr vert="horz" lIns="180000" tIns="0" rIns="0" bIns="0" rtlCol="0" anchor="ctr">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750" dirty="0">
                <a:solidFill>
                  <a:schemeClr val="bg1"/>
                </a:solidFill>
              </a:rPr>
              <a:t>AAP «Développement de mini et micro-lanceurs»</a:t>
            </a:r>
          </a:p>
        </p:txBody>
      </p:sp>
      <p:sp>
        <p:nvSpPr>
          <p:cNvPr id="9" name="Text Placeholder 6">
            <a:extLst>
              <a:ext uri="{FF2B5EF4-FFF2-40B4-BE49-F238E27FC236}">
                <a16:creationId xmlns:a16="http://schemas.microsoft.com/office/drawing/2014/main" xmlns="" id="{67EE7BA6-BC93-46BA-B2FC-ECE18B96A0C7}"/>
              </a:ext>
            </a:extLst>
          </p:cNvPr>
          <p:cNvSpPr txBox="1">
            <a:spLocks/>
          </p:cNvSpPr>
          <p:nvPr/>
        </p:nvSpPr>
        <p:spPr>
          <a:xfrm>
            <a:off x="1374719" y="2864198"/>
            <a:ext cx="7041311" cy="19663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buFont typeface="Wingdings" panose="05000000000000000000" pitchFamily="2" charset="2"/>
              <a:buChar char="ü"/>
            </a:pPr>
            <a:r>
              <a:rPr lang="fr-CH" sz="1600" dirty="0">
                <a:solidFill>
                  <a:schemeClr val="tx1"/>
                </a:solidFill>
              </a:rPr>
              <a:t>Objectif : </a:t>
            </a:r>
            <a:r>
              <a:rPr lang="fr-CH" sz="1600" b="0" dirty="0">
                <a:solidFill>
                  <a:schemeClr val="tx1"/>
                </a:solidFill>
              </a:rPr>
              <a:t>soutenir des travaux d’innovation, permettant de développer ou d’améliorer les composants et systèmes liés à la production, au transport et aux usages de l’hydrogène. </a:t>
            </a:r>
          </a:p>
          <a:p>
            <a:pPr marL="285750" indent="-285750" algn="just">
              <a:buFont typeface="Wingdings" panose="05000000000000000000" pitchFamily="2" charset="2"/>
              <a:buChar char="ü"/>
            </a:pPr>
            <a:r>
              <a:rPr lang="fr-CH" sz="1600" dirty="0">
                <a:solidFill>
                  <a:schemeClr val="tx1"/>
                </a:solidFill>
              </a:rPr>
              <a:t>Porteurs de projets : </a:t>
            </a:r>
            <a:r>
              <a:rPr lang="fr-CH" sz="1600" b="0" dirty="0">
                <a:solidFill>
                  <a:schemeClr val="tx1"/>
                </a:solidFill>
              </a:rPr>
              <a:t>entreprises seules ou en collaboration, notamment avec des laboratoires de recherches (non obligatoire). </a:t>
            </a:r>
          </a:p>
          <a:p>
            <a:pPr marL="285750" indent="-285750" algn="just">
              <a:buFont typeface="Wingdings" panose="05000000000000000000" pitchFamily="2" charset="2"/>
              <a:buChar char="ü"/>
            </a:pPr>
            <a:r>
              <a:rPr lang="fr-CH" sz="1600" dirty="0">
                <a:solidFill>
                  <a:schemeClr val="tx1"/>
                </a:solidFill>
              </a:rPr>
              <a:t>Opérateur : </a:t>
            </a:r>
            <a:r>
              <a:rPr lang="fr-CH" sz="1600" b="0" dirty="0">
                <a:solidFill>
                  <a:schemeClr val="tx1"/>
                </a:solidFill>
              </a:rPr>
              <a:t>ADEME</a:t>
            </a:r>
          </a:p>
          <a:p>
            <a:pPr marL="285750" indent="-285750" algn="just">
              <a:buFont typeface="Wingdings" panose="05000000000000000000" pitchFamily="2" charset="2"/>
              <a:buChar char="ü"/>
            </a:pPr>
            <a:endParaRPr lang="fr-CH" sz="1600" dirty="0">
              <a:solidFill>
                <a:schemeClr val="tx1"/>
              </a:solidFill>
            </a:endParaRPr>
          </a:p>
        </p:txBody>
      </p:sp>
      <p:sp>
        <p:nvSpPr>
          <p:cNvPr id="12" name="Text Placeholder 6">
            <a:extLst>
              <a:ext uri="{FF2B5EF4-FFF2-40B4-BE49-F238E27FC236}">
                <a16:creationId xmlns:a16="http://schemas.microsoft.com/office/drawing/2014/main" xmlns="" id="{9A801C67-27D2-41CA-9BA7-03C5B8095DAF}"/>
              </a:ext>
            </a:extLst>
          </p:cNvPr>
          <p:cNvSpPr txBox="1">
            <a:spLocks/>
          </p:cNvSpPr>
          <p:nvPr/>
        </p:nvSpPr>
        <p:spPr>
          <a:xfrm>
            <a:off x="1151299" y="5449728"/>
            <a:ext cx="9494507"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600" dirty="0"/>
              <a:t>Clôture le 31/12/2022</a:t>
            </a:r>
          </a:p>
        </p:txBody>
      </p:sp>
      <p:sp>
        <p:nvSpPr>
          <p:cNvPr id="11" name="Rectangle 10">
            <a:extLst>
              <a:ext uri="{FF2B5EF4-FFF2-40B4-BE49-F238E27FC236}">
                <a16:creationId xmlns:a16="http://schemas.microsoft.com/office/drawing/2014/main" xmlns="" id="{76FCEF22-4B6C-4542-8151-77E2E963BCCD}"/>
              </a:ext>
            </a:extLst>
          </p:cNvPr>
          <p:cNvSpPr/>
          <p:nvPr/>
        </p:nvSpPr>
        <p:spPr>
          <a:xfrm>
            <a:off x="804478" y="1807367"/>
            <a:ext cx="10762681" cy="419710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Text Placeholder 6">
            <a:extLst>
              <a:ext uri="{FF2B5EF4-FFF2-40B4-BE49-F238E27FC236}">
                <a16:creationId xmlns:a16="http://schemas.microsoft.com/office/drawing/2014/main" xmlns="" id="{812A0046-C05F-486C-AC67-0A4FB010EA83}"/>
              </a:ext>
            </a:extLst>
          </p:cNvPr>
          <p:cNvSpPr txBox="1">
            <a:spLocks/>
          </p:cNvSpPr>
          <p:nvPr/>
        </p:nvSpPr>
        <p:spPr>
          <a:xfrm>
            <a:off x="1271848" y="1974349"/>
            <a:ext cx="9672959" cy="356333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spcAft>
                <a:spcPts val="1700"/>
              </a:spcAft>
              <a:buFont typeface="Wingdings" panose="05000000000000000000" pitchFamily="2" charset="2"/>
              <a:buChar char="ü"/>
            </a:pPr>
            <a:r>
              <a:rPr lang="fr-CH" sz="1600" dirty="0">
                <a:solidFill>
                  <a:schemeClr val="tx1"/>
                </a:solidFill>
              </a:rPr>
              <a:t>Objectif : </a:t>
            </a:r>
            <a:r>
              <a:rPr lang="fr-FR" sz="1600" dirty="0">
                <a:solidFill>
                  <a:schemeClr val="tx1"/>
                </a:solidFill>
              </a:rPr>
              <a:t> </a:t>
            </a:r>
            <a:r>
              <a:rPr lang="fr-FR" sz="1600" b="0" dirty="0">
                <a:solidFill>
                  <a:schemeClr val="tx1"/>
                </a:solidFill>
              </a:rPr>
              <a:t>soutenir les projets d’activités démonstratives, permettant la montée en maturité du système de lancement ou de ses composants, et d’éprouver les modèles économiques et les conditions d’industrialisation et solutions de mise en orbite.</a:t>
            </a:r>
            <a:endParaRPr lang="fr-CH" sz="1600" b="0" dirty="0">
              <a:solidFill>
                <a:schemeClr val="tx1"/>
              </a:solidFill>
            </a:endParaRPr>
          </a:p>
          <a:p>
            <a:pPr marL="285750" indent="-285750" algn="just">
              <a:spcAft>
                <a:spcPts val="1700"/>
              </a:spcAft>
              <a:buFont typeface="Wingdings" panose="05000000000000000000" pitchFamily="2" charset="2"/>
              <a:buChar char="ü"/>
            </a:pPr>
            <a:r>
              <a:rPr lang="fr-CH" sz="1600" dirty="0">
                <a:solidFill>
                  <a:schemeClr val="tx1"/>
                </a:solidFill>
              </a:rPr>
              <a:t>Projets attendus : </a:t>
            </a:r>
            <a:r>
              <a:rPr lang="fr-CH" sz="1600" b="0" dirty="0">
                <a:solidFill>
                  <a:schemeClr val="tx1"/>
                </a:solidFill>
              </a:rPr>
              <a:t>projets d’amorçage (individuel uniquement, budget entre 0,4 et 1,2M et) ou de développement et d’industrialisation (budget entre 1,2 et 5M pour un projet </a:t>
            </a:r>
            <a:r>
              <a:rPr lang="fr-CH" sz="1600" b="0" dirty="0" err="1">
                <a:solidFill>
                  <a:schemeClr val="tx1"/>
                </a:solidFill>
              </a:rPr>
              <a:t>monopartenaire</a:t>
            </a:r>
            <a:r>
              <a:rPr lang="fr-CH" sz="1600" b="0" dirty="0">
                <a:solidFill>
                  <a:schemeClr val="tx1"/>
                </a:solidFill>
              </a:rPr>
              <a:t> et 2M et 5M pour un projet collaboratif)</a:t>
            </a:r>
          </a:p>
          <a:p>
            <a:pPr marL="285750" indent="-285750" algn="just">
              <a:spcAft>
                <a:spcPts val="1700"/>
              </a:spcAft>
              <a:buFont typeface="Wingdings" panose="05000000000000000000" pitchFamily="2" charset="2"/>
              <a:buChar char="ü"/>
            </a:pPr>
            <a:r>
              <a:rPr lang="fr-CH" sz="1600" dirty="0">
                <a:solidFill>
                  <a:schemeClr val="tx1"/>
                </a:solidFill>
              </a:rPr>
              <a:t>Porteurs de projets : </a:t>
            </a:r>
            <a:r>
              <a:rPr lang="fr-CH" sz="1600" b="0" dirty="0">
                <a:solidFill>
                  <a:schemeClr val="tx1"/>
                </a:solidFill>
              </a:rPr>
              <a:t>Pour les projets </a:t>
            </a:r>
            <a:r>
              <a:rPr lang="fr-CH" sz="1600" b="0" dirty="0" err="1">
                <a:solidFill>
                  <a:schemeClr val="tx1"/>
                </a:solidFill>
              </a:rPr>
              <a:t>monopartenaires</a:t>
            </a:r>
            <a:r>
              <a:rPr lang="fr-CH" sz="1600" b="0" dirty="0">
                <a:solidFill>
                  <a:schemeClr val="tx1"/>
                </a:solidFill>
              </a:rPr>
              <a:t> : PME immatriculée en France, pour les projets collaboratifs : </a:t>
            </a:r>
            <a:r>
              <a:rPr lang="fr-FR" sz="1600" b="0" dirty="0">
                <a:solidFill>
                  <a:schemeClr val="tx1"/>
                </a:solidFill>
              </a:rPr>
              <a:t>consortium associant  entreprise(s)  de  toute taille, institut(s) de recherche et/ou organisme(s) de recherche. </a:t>
            </a:r>
            <a:r>
              <a:rPr lang="fr-CH" sz="1600" b="0" dirty="0">
                <a:solidFill>
                  <a:schemeClr val="tx1"/>
                </a:solidFill>
              </a:rPr>
              <a:t>Une </a:t>
            </a:r>
            <a:r>
              <a:rPr lang="fr-FR" sz="1600" b="0" dirty="0">
                <a:solidFill>
                  <a:schemeClr val="tx1"/>
                </a:solidFill>
              </a:rPr>
              <a:t>attention particulière sera accordée aux projets portés par les acteurs émergents (startups et PME-ETI innovantes) de la filière du New </a:t>
            </a:r>
            <a:r>
              <a:rPr lang="fr-FR" sz="1600" b="0" dirty="0" err="1">
                <a:solidFill>
                  <a:schemeClr val="tx1"/>
                </a:solidFill>
              </a:rPr>
              <a:t>Space</a:t>
            </a:r>
            <a:endParaRPr lang="fr-CH" sz="1600" b="0" dirty="0">
              <a:solidFill>
                <a:schemeClr val="tx1"/>
              </a:solidFill>
            </a:endParaRPr>
          </a:p>
          <a:p>
            <a:pPr marL="285750" indent="-285750" algn="just">
              <a:spcAft>
                <a:spcPts val="1700"/>
              </a:spcAft>
              <a:buFont typeface="Wingdings" panose="05000000000000000000" pitchFamily="2" charset="2"/>
              <a:buChar char="ü"/>
            </a:pPr>
            <a:r>
              <a:rPr lang="fr-CH" sz="1600" dirty="0">
                <a:solidFill>
                  <a:schemeClr val="tx1"/>
                </a:solidFill>
              </a:rPr>
              <a:t>Opérateur : Bpifrance</a:t>
            </a:r>
            <a:endParaRPr lang="fr-CH" sz="1600" b="0" dirty="0">
              <a:solidFill>
                <a:schemeClr val="tx1"/>
              </a:solidFill>
            </a:endParaRPr>
          </a:p>
        </p:txBody>
      </p:sp>
      <p:sp>
        <p:nvSpPr>
          <p:cNvPr id="14" name="Text Placeholder 6">
            <a:extLst>
              <a:ext uri="{FF2B5EF4-FFF2-40B4-BE49-F238E27FC236}">
                <a16:creationId xmlns:a16="http://schemas.microsoft.com/office/drawing/2014/main" xmlns="" id="{5DFEB013-6386-46D8-9BA4-FF2E2090B211}"/>
              </a:ext>
            </a:extLst>
          </p:cNvPr>
          <p:cNvSpPr txBox="1">
            <a:spLocks/>
          </p:cNvSpPr>
          <p:nvPr/>
        </p:nvSpPr>
        <p:spPr>
          <a:xfrm>
            <a:off x="7539343" y="5044502"/>
            <a:ext cx="3611091" cy="107782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algn="r"/>
            <a:r>
              <a:rPr lang="fr-CH" sz="1600" b="0" i="1" dirty="0"/>
              <a:t>Relève 1 : 20/01/2022</a:t>
            </a:r>
            <a:br>
              <a:rPr lang="fr-CH" sz="1600" b="0" i="1" dirty="0"/>
            </a:br>
            <a:r>
              <a:rPr lang="fr-CH" sz="1600" b="0" i="1" dirty="0"/>
              <a:t>Relève 2 : 02/06/2022 </a:t>
            </a:r>
            <a:r>
              <a:rPr lang="fr-CH" sz="1600" dirty="0"/>
              <a:t/>
            </a:r>
            <a:br>
              <a:rPr lang="fr-CH" sz="1600" dirty="0"/>
            </a:br>
            <a:r>
              <a:rPr lang="fr-CH" sz="1600" dirty="0"/>
              <a:t>Clôture finale : 19/01/2023</a:t>
            </a:r>
          </a:p>
        </p:txBody>
      </p:sp>
      <p:sp>
        <p:nvSpPr>
          <p:cNvPr id="15" name="Text Placeholder 6">
            <a:extLst>
              <a:ext uri="{FF2B5EF4-FFF2-40B4-BE49-F238E27FC236}">
                <a16:creationId xmlns:a16="http://schemas.microsoft.com/office/drawing/2014/main" xmlns="" id="{7321A41F-131A-4F1C-925A-6406805A09BE}"/>
              </a:ext>
            </a:extLst>
          </p:cNvPr>
          <p:cNvSpPr txBox="1">
            <a:spLocks/>
          </p:cNvSpPr>
          <p:nvPr/>
        </p:nvSpPr>
        <p:spPr>
          <a:xfrm>
            <a:off x="1374719" y="5771078"/>
            <a:ext cx="2591469"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b="0" i="1" u="sng" dirty="0">
                <a:solidFill>
                  <a:srgbClr val="0000A4"/>
                </a:solidFill>
                <a:hlinkClick r:id="rId2"/>
              </a:rPr>
              <a:t>Pour plus d’informations </a:t>
            </a:r>
            <a:endParaRPr lang="fr-CH" b="0" i="1" u="sng" dirty="0">
              <a:solidFill>
                <a:srgbClr val="0000A4"/>
              </a:solidFill>
            </a:endParaRPr>
          </a:p>
        </p:txBody>
      </p:sp>
      <p:sp>
        <p:nvSpPr>
          <p:cNvPr id="17" name="Rectangle 10">
            <a:extLst>
              <a:ext uri="{FF2B5EF4-FFF2-40B4-BE49-F238E27FC236}">
                <a16:creationId xmlns:a16="http://schemas.microsoft.com/office/drawing/2014/main" xmlns="" id="{FE4AD1F8-C6A4-43AC-89B6-A0CAC54D53F3}"/>
              </a:ext>
            </a:extLst>
          </p:cNvPr>
          <p:cNvSpPr/>
          <p:nvPr/>
        </p:nvSpPr>
        <p:spPr>
          <a:xfrm rot="2263992">
            <a:off x="8162790" y="880997"/>
            <a:ext cx="4730735" cy="674896"/>
          </a:xfrm>
          <a:custGeom>
            <a:avLst/>
            <a:gdLst>
              <a:gd name="connsiteX0" fmla="*/ 0 w 3768966"/>
              <a:gd name="connsiteY0" fmla="*/ 0 h 600501"/>
              <a:gd name="connsiteX1" fmla="*/ 3768966 w 3768966"/>
              <a:gd name="connsiteY1" fmla="*/ 0 h 600501"/>
              <a:gd name="connsiteX2" fmla="*/ 3768966 w 3768966"/>
              <a:gd name="connsiteY2" fmla="*/ 600501 h 600501"/>
              <a:gd name="connsiteX3" fmla="*/ 0 w 3768966"/>
              <a:gd name="connsiteY3" fmla="*/ 600501 h 600501"/>
              <a:gd name="connsiteX4" fmla="*/ 0 w 3768966"/>
              <a:gd name="connsiteY4" fmla="*/ 0 h 600501"/>
              <a:gd name="connsiteX0" fmla="*/ 554042 w 4323008"/>
              <a:gd name="connsiteY0" fmla="*/ 0 h 600501"/>
              <a:gd name="connsiteX1" fmla="*/ 4323008 w 4323008"/>
              <a:gd name="connsiteY1" fmla="*/ 0 h 600501"/>
              <a:gd name="connsiteX2" fmla="*/ 4323008 w 4323008"/>
              <a:gd name="connsiteY2" fmla="*/ 600501 h 600501"/>
              <a:gd name="connsiteX3" fmla="*/ 0 w 4323008"/>
              <a:gd name="connsiteY3" fmla="*/ 452892 h 600501"/>
              <a:gd name="connsiteX4" fmla="*/ 554042 w 4323008"/>
              <a:gd name="connsiteY4" fmla="*/ 0 h 600501"/>
              <a:gd name="connsiteX0" fmla="*/ 554042 w 4636859"/>
              <a:gd name="connsiteY0" fmla="*/ 0 h 723452"/>
              <a:gd name="connsiteX1" fmla="*/ 4323008 w 4636859"/>
              <a:gd name="connsiteY1" fmla="*/ 0 h 723452"/>
              <a:gd name="connsiteX2" fmla="*/ 4636859 w 4636859"/>
              <a:gd name="connsiteY2" fmla="*/ 723452 h 723452"/>
              <a:gd name="connsiteX3" fmla="*/ 0 w 4636859"/>
              <a:gd name="connsiteY3" fmla="*/ 452892 h 723452"/>
              <a:gd name="connsiteX4" fmla="*/ 554042 w 4636859"/>
              <a:gd name="connsiteY4" fmla="*/ 0 h 723452"/>
              <a:gd name="connsiteX0" fmla="*/ 554042 w 4636859"/>
              <a:gd name="connsiteY0" fmla="*/ 21921 h 745373"/>
              <a:gd name="connsiteX1" fmla="*/ 4101923 w 4636859"/>
              <a:gd name="connsiteY1" fmla="*/ 0 h 745373"/>
              <a:gd name="connsiteX2" fmla="*/ 4636859 w 4636859"/>
              <a:gd name="connsiteY2" fmla="*/ 745373 h 745373"/>
              <a:gd name="connsiteX3" fmla="*/ 0 w 4636859"/>
              <a:gd name="connsiteY3" fmla="*/ 474813 h 745373"/>
              <a:gd name="connsiteX4" fmla="*/ 554042 w 4636859"/>
              <a:gd name="connsiteY4" fmla="*/ 21921 h 745373"/>
              <a:gd name="connsiteX0" fmla="*/ 686436 w 4769253"/>
              <a:gd name="connsiteY0" fmla="*/ 21921 h 745373"/>
              <a:gd name="connsiteX1" fmla="*/ 4234317 w 4769253"/>
              <a:gd name="connsiteY1" fmla="*/ 0 h 745373"/>
              <a:gd name="connsiteX2" fmla="*/ 4769253 w 4769253"/>
              <a:gd name="connsiteY2" fmla="*/ 745373 h 745373"/>
              <a:gd name="connsiteX3" fmla="*/ 0 w 4769253"/>
              <a:gd name="connsiteY3" fmla="*/ 661088 h 745373"/>
              <a:gd name="connsiteX4" fmla="*/ 686436 w 4769253"/>
              <a:gd name="connsiteY4" fmla="*/ 21921 h 745373"/>
              <a:gd name="connsiteX0" fmla="*/ 686436 w 4769253"/>
              <a:gd name="connsiteY0" fmla="*/ 31819 h 755271"/>
              <a:gd name="connsiteX1" fmla="*/ 4246238 w 4769253"/>
              <a:gd name="connsiteY1" fmla="*/ 0 h 755271"/>
              <a:gd name="connsiteX2" fmla="*/ 4769253 w 4769253"/>
              <a:gd name="connsiteY2" fmla="*/ 755271 h 755271"/>
              <a:gd name="connsiteX3" fmla="*/ 0 w 4769253"/>
              <a:gd name="connsiteY3" fmla="*/ 670986 h 755271"/>
              <a:gd name="connsiteX4" fmla="*/ 686436 w 4769253"/>
              <a:gd name="connsiteY4" fmla="*/ 31819 h 755271"/>
              <a:gd name="connsiteX0" fmla="*/ 695230 w 4778047"/>
              <a:gd name="connsiteY0" fmla="*/ 31819 h 755271"/>
              <a:gd name="connsiteX1" fmla="*/ 4255032 w 4778047"/>
              <a:gd name="connsiteY1" fmla="*/ 0 h 755271"/>
              <a:gd name="connsiteX2" fmla="*/ 4778047 w 4778047"/>
              <a:gd name="connsiteY2" fmla="*/ 755271 h 755271"/>
              <a:gd name="connsiteX3" fmla="*/ 0 w 4778047"/>
              <a:gd name="connsiteY3" fmla="*/ 669590 h 755271"/>
              <a:gd name="connsiteX4" fmla="*/ 695230 w 4778047"/>
              <a:gd name="connsiteY4" fmla="*/ 31819 h 755271"/>
              <a:gd name="connsiteX0" fmla="*/ 724123 w 4778047"/>
              <a:gd name="connsiteY0" fmla="*/ 51323 h 755271"/>
              <a:gd name="connsiteX1" fmla="*/ 4255032 w 4778047"/>
              <a:gd name="connsiteY1" fmla="*/ 0 h 755271"/>
              <a:gd name="connsiteX2" fmla="*/ 4778047 w 4778047"/>
              <a:gd name="connsiteY2" fmla="*/ 755271 h 755271"/>
              <a:gd name="connsiteX3" fmla="*/ 0 w 4778047"/>
              <a:gd name="connsiteY3" fmla="*/ 669590 h 755271"/>
              <a:gd name="connsiteX4" fmla="*/ 724123 w 4778047"/>
              <a:gd name="connsiteY4" fmla="*/ 51323 h 755271"/>
              <a:gd name="connsiteX0" fmla="*/ 724123 w 4778047"/>
              <a:gd name="connsiteY0" fmla="*/ 51323 h 755271"/>
              <a:gd name="connsiteX1" fmla="*/ 4255032 w 4778047"/>
              <a:gd name="connsiteY1" fmla="*/ 0 h 755271"/>
              <a:gd name="connsiteX2" fmla="*/ 4778047 w 4778047"/>
              <a:gd name="connsiteY2" fmla="*/ 755271 h 755271"/>
              <a:gd name="connsiteX3" fmla="*/ 0 w 4778047"/>
              <a:gd name="connsiteY3" fmla="*/ 669591 h 755271"/>
              <a:gd name="connsiteX4" fmla="*/ 724123 w 4778047"/>
              <a:gd name="connsiteY4" fmla="*/ 51323 h 755271"/>
              <a:gd name="connsiteX0" fmla="*/ 724123 w 4778047"/>
              <a:gd name="connsiteY0" fmla="*/ 51323 h 755271"/>
              <a:gd name="connsiteX1" fmla="*/ 4255032 w 4778047"/>
              <a:gd name="connsiteY1" fmla="*/ 0 h 755271"/>
              <a:gd name="connsiteX2" fmla="*/ 4778047 w 4778047"/>
              <a:gd name="connsiteY2" fmla="*/ 755271 h 755271"/>
              <a:gd name="connsiteX3" fmla="*/ 0 w 4778047"/>
              <a:gd name="connsiteY3" fmla="*/ 669591 h 755271"/>
              <a:gd name="connsiteX4" fmla="*/ 724123 w 4778047"/>
              <a:gd name="connsiteY4" fmla="*/ 51323 h 755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8047" h="755271">
                <a:moveTo>
                  <a:pt x="724123" y="51323"/>
                </a:moveTo>
                <a:lnTo>
                  <a:pt x="4255032" y="0"/>
                </a:lnTo>
                <a:lnTo>
                  <a:pt x="4778047" y="755271"/>
                </a:lnTo>
                <a:lnTo>
                  <a:pt x="0" y="669591"/>
                </a:lnTo>
                <a:lnTo>
                  <a:pt x="724123" y="51323"/>
                </a:lnTo>
                <a:close/>
              </a:path>
            </a:pathLst>
          </a:custGeom>
          <a:solidFill>
            <a:srgbClr val="C0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b="1" dirty="0"/>
              <a:t>NOUVEAU</a:t>
            </a:r>
          </a:p>
        </p:txBody>
      </p:sp>
      <p:sp>
        <p:nvSpPr>
          <p:cNvPr id="16" name="Text Placeholder 6">
            <a:extLst>
              <a:ext uri="{FF2B5EF4-FFF2-40B4-BE49-F238E27FC236}">
                <a16:creationId xmlns:a16="http://schemas.microsoft.com/office/drawing/2014/main" xmlns="" id="{48317FA0-D289-4F29-BC60-35925EE81B70}"/>
              </a:ext>
            </a:extLst>
          </p:cNvPr>
          <p:cNvSpPr>
            <a:spLocks noGrp="1"/>
          </p:cNvSpPr>
          <p:nvPr>
            <p:ph type="body" sz="quarter" idx="14"/>
          </p:nvPr>
        </p:nvSpPr>
        <p:spPr>
          <a:xfrm>
            <a:off x="538162" y="941490"/>
            <a:ext cx="6821426" cy="332539"/>
          </a:xfrm>
        </p:spPr>
        <p:txBody>
          <a:bodyPr/>
          <a:lstStyle/>
          <a:p>
            <a:r>
              <a:rPr lang="fr-CH" sz="2000" dirty="0"/>
              <a:t>  1 AAP en cours</a:t>
            </a:r>
          </a:p>
        </p:txBody>
      </p:sp>
    </p:spTree>
    <p:extLst>
      <p:ext uri="{BB962C8B-B14F-4D97-AF65-F5344CB8AC3E}">
        <p14:creationId xmlns:p14="http://schemas.microsoft.com/office/powerpoint/2010/main" val="21939328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06575CB5-9653-284F-B5F6-77466C3EE7A3}"/>
              </a:ext>
            </a:extLst>
          </p:cNvPr>
          <p:cNvSpPr txBox="1"/>
          <p:nvPr/>
        </p:nvSpPr>
        <p:spPr>
          <a:xfrm>
            <a:off x="0" y="1099751"/>
            <a:ext cx="12192000" cy="5758249"/>
          </a:xfrm>
          <a:prstGeom prst="rect">
            <a:avLst/>
          </a:prstGeom>
          <a:solidFill>
            <a:srgbClr val="E1000B">
              <a:alpha val="50000"/>
            </a:srgbClr>
          </a:solidFill>
        </p:spPr>
        <p:txBody>
          <a:bodyPr vert="horz" wrap="square" lIns="0" tIns="0" rIns="0" bIns="0" rtlCol="0" anchor="ctr">
            <a:noAutofit/>
          </a:bodyPr>
          <a:lstStyle/>
          <a:p>
            <a:endParaRPr lang="fr-FR" sz="1600" dirty="0">
              <a:solidFill>
                <a:schemeClr val="bg1"/>
              </a:solidFill>
            </a:endParaRPr>
          </a:p>
        </p:txBody>
      </p:sp>
      <p:pic>
        <p:nvPicPr>
          <p:cNvPr id="12" name="Image 11"/>
          <p:cNvPicPr>
            <a:picLocks noChangeAspect="1"/>
          </p:cNvPicPr>
          <p:nvPr/>
        </p:nvPicPr>
        <p:blipFill rotWithShape="1">
          <a:blip r:embed="rId2" cstate="print">
            <a:extLst>
              <a:ext uri="{28A0092B-C50C-407E-A947-70E740481C1C}">
                <a14:useLocalDpi xmlns:a14="http://schemas.microsoft.com/office/drawing/2010/main" val="0"/>
              </a:ext>
            </a:extLst>
          </a:blip>
          <a:srcRect t="6593" b="10997"/>
          <a:stretch/>
        </p:blipFill>
        <p:spPr>
          <a:xfrm>
            <a:off x="0" y="2134"/>
            <a:ext cx="1043836" cy="939452"/>
          </a:xfrm>
          <a:prstGeom prst="rect">
            <a:avLst/>
          </a:prstGeom>
        </p:spPr>
      </p:pic>
      <p:sp>
        <p:nvSpPr>
          <p:cNvPr id="14" name="Espace réservé du texte 1">
            <a:extLst>
              <a:ext uri="{FF2B5EF4-FFF2-40B4-BE49-F238E27FC236}">
                <a16:creationId xmlns:a16="http://schemas.microsoft.com/office/drawing/2014/main" xmlns="" id="{971A7FA7-EFAA-4ABE-B5D1-8BF76AA16AEC}"/>
              </a:ext>
            </a:extLst>
          </p:cNvPr>
          <p:cNvSpPr>
            <a:spLocks noGrp="1"/>
          </p:cNvSpPr>
          <p:nvPr>
            <p:ph type="body" sz="quarter" idx="4294967295"/>
          </p:nvPr>
        </p:nvSpPr>
        <p:spPr>
          <a:xfrm>
            <a:off x="542924" y="2533648"/>
            <a:ext cx="11110913" cy="3786190"/>
          </a:xfrm>
          <a:prstGeom prst="rect">
            <a:avLst/>
          </a:prstGeom>
        </p:spPr>
        <p:txBody>
          <a:bodyPr/>
          <a:lstStyle/>
          <a:p>
            <a:r>
              <a:rPr lang="fr-FR" sz="4000" dirty="0">
                <a:solidFill>
                  <a:schemeClr val="bg1"/>
                </a:solidFill>
                <a:latin typeface="+mj-lt"/>
              </a:rPr>
              <a:t>Valorisation de la recherche</a:t>
            </a:r>
            <a:endParaRPr lang="fr-FR" sz="4000" b="0" dirty="0">
              <a:solidFill>
                <a:schemeClr val="bg1"/>
              </a:solidFill>
              <a:latin typeface="+mj-lt"/>
            </a:endParaRPr>
          </a:p>
        </p:txBody>
      </p:sp>
      <p:sp>
        <p:nvSpPr>
          <p:cNvPr id="2" name="ZoneTexte 1">
            <a:extLst>
              <a:ext uri="{FF2B5EF4-FFF2-40B4-BE49-F238E27FC236}">
                <a16:creationId xmlns:a16="http://schemas.microsoft.com/office/drawing/2014/main" xmlns="" id="{C745B9A3-77E9-834E-B8CB-CE06D4AFA51E}"/>
              </a:ext>
            </a:extLst>
          </p:cNvPr>
          <p:cNvSpPr txBox="1"/>
          <p:nvPr/>
        </p:nvSpPr>
        <p:spPr>
          <a:xfrm>
            <a:off x="11335407" y="520262"/>
            <a:ext cx="0" cy="0"/>
          </a:xfrm>
          <a:prstGeom prst="rect">
            <a:avLst/>
          </a:prstGeom>
          <a:solidFill>
            <a:srgbClr val="8A9BD2"/>
          </a:solidFill>
        </p:spPr>
        <p:txBody>
          <a:bodyPr vert="horz" wrap="none" lIns="0" tIns="0" rIns="0" bIns="0" rtlCol="0" anchor="ctr">
            <a:noAutofit/>
          </a:bodyPr>
          <a:lstStyle/>
          <a:p>
            <a:endParaRPr lang="fr-FR" sz="1600" dirty="0">
              <a:solidFill>
                <a:schemeClr val="bg1"/>
              </a:solidFill>
            </a:endParaRPr>
          </a:p>
        </p:txBody>
      </p:sp>
    </p:spTree>
    <p:extLst>
      <p:ext uri="{BB962C8B-B14F-4D97-AF65-F5344CB8AC3E}">
        <p14:creationId xmlns:p14="http://schemas.microsoft.com/office/powerpoint/2010/main" val="19189965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0485968-5D7C-4F74-851B-5B8CD477E46F}"/>
              </a:ext>
            </a:extLst>
          </p:cNvPr>
          <p:cNvSpPr>
            <a:spLocks noGrp="1"/>
          </p:cNvSpPr>
          <p:nvPr>
            <p:ph type="title"/>
          </p:nvPr>
        </p:nvSpPr>
        <p:spPr>
          <a:xfrm>
            <a:off x="540000" y="540001"/>
            <a:ext cx="8961352" cy="802978"/>
          </a:xfrm>
        </p:spPr>
        <p:txBody>
          <a:bodyPr/>
          <a:lstStyle/>
          <a:p>
            <a:r>
              <a:rPr lang="fr-FR" dirty="0"/>
              <a:t>Valorisation de la Recherche</a:t>
            </a:r>
          </a:p>
        </p:txBody>
      </p:sp>
      <p:sp>
        <p:nvSpPr>
          <p:cNvPr id="3" name="Espace réservé du pied de page 2">
            <a:extLst>
              <a:ext uri="{FF2B5EF4-FFF2-40B4-BE49-F238E27FC236}">
                <a16:creationId xmlns:a16="http://schemas.microsoft.com/office/drawing/2014/main" xmlns="" id="{A0259B17-C810-44E7-A83F-3396C28C36A7}"/>
              </a:ext>
            </a:extLst>
          </p:cNvPr>
          <p:cNvSpPr>
            <a:spLocks noGrp="1"/>
          </p:cNvSpPr>
          <p:nvPr>
            <p:ph type="ftr" sz="quarter" idx="11"/>
          </p:nvPr>
        </p:nvSpPr>
        <p:spPr/>
        <p:txBody>
          <a:bodyPr/>
          <a:lstStyle/>
          <a:p>
            <a:r>
              <a:rPr lang="fr-FR"/>
              <a:t>Secrétariat général pour l'investissement - Présentation</a:t>
            </a:r>
          </a:p>
        </p:txBody>
      </p:sp>
      <p:sp>
        <p:nvSpPr>
          <p:cNvPr id="4" name="Espace réservé du numéro de diapositive 3">
            <a:extLst>
              <a:ext uri="{FF2B5EF4-FFF2-40B4-BE49-F238E27FC236}">
                <a16:creationId xmlns:a16="http://schemas.microsoft.com/office/drawing/2014/main" xmlns="" id="{DDBE8177-D064-4E11-9B2B-BC06D656A156}"/>
              </a:ext>
            </a:extLst>
          </p:cNvPr>
          <p:cNvSpPr>
            <a:spLocks noGrp="1"/>
          </p:cNvSpPr>
          <p:nvPr>
            <p:ph type="sldNum" sz="quarter" idx="12"/>
          </p:nvPr>
        </p:nvSpPr>
        <p:spPr/>
        <p:txBody>
          <a:bodyPr/>
          <a:lstStyle/>
          <a:p>
            <a:fld id="{6C02D038-4989-45BB-AD16-38E0E231338A}" type="slidenum">
              <a:rPr lang="fr-FR" smtClean="0"/>
              <a:t>58</a:t>
            </a:fld>
            <a:endParaRPr lang="fr-FR"/>
          </a:p>
        </p:txBody>
      </p:sp>
      <p:sp>
        <p:nvSpPr>
          <p:cNvPr id="7" name="Text Placeholder 6">
            <a:extLst>
              <a:ext uri="{FF2B5EF4-FFF2-40B4-BE49-F238E27FC236}">
                <a16:creationId xmlns:a16="http://schemas.microsoft.com/office/drawing/2014/main" xmlns="" id="{D055E0A3-2E39-48AF-9F07-32EFF1C7275F}"/>
              </a:ext>
            </a:extLst>
          </p:cNvPr>
          <p:cNvSpPr>
            <a:spLocks noGrp="1"/>
          </p:cNvSpPr>
          <p:nvPr>
            <p:ph type="body" sz="quarter" idx="14"/>
          </p:nvPr>
        </p:nvSpPr>
        <p:spPr>
          <a:xfrm>
            <a:off x="576262" y="941490"/>
            <a:ext cx="6821426" cy="332539"/>
          </a:xfrm>
        </p:spPr>
        <p:txBody>
          <a:bodyPr/>
          <a:lstStyle/>
          <a:p>
            <a:r>
              <a:rPr lang="fr-CH" sz="2000" dirty="0"/>
              <a:t>  2 AAP en cours</a:t>
            </a:r>
          </a:p>
        </p:txBody>
      </p:sp>
      <p:sp>
        <p:nvSpPr>
          <p:cNvPr id="10" name="Text Placeholder 6">
            <a:extLst>
              <a:ext uri="{FF2B5EF4-FFF2-40B4-BE49-F238E27FC236}">
                <a16:creationId xmlns:a16="http://schemas.microsoft.com/office/drawing/2014/main" xmlns="" id="{AACC26BB-539D-4FA9-9468-C1DD541E50FA}"/>
              </a:ext>
            </a:extLst>
          </p:cNvPr>
          <p:cNvSpPr txBox="1">
            <a:spLocks/>
          </p:cNvSpPr>
          <p:nvPr/>
        </p:nvSpPr>
        <p:spPr>
          <a:xfrm>
            <a:off x="1078799" y="2469599"/>
            <a:ext cx="6480000" cy="38484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buFont typeface="Wingdings" panose="05000000000000000000" pitchFamily="2" charset="2"/>
              <a:buChar char="ü"/>
            </a:pPr>
            <a:endParaRPr lang="fr-CH" dirty="0"/>
          </a:p>
        </p:txBody>
      </p:sp>
      <p:sp>
        <p:nvSpPr>
          <p:cNvPr id="8" name="Text Placeholder 6">
            <a:extLst>
              <a:ext uri="{FF2B5EF4-FFF2-40B4-BE49-F238E27FC236}">
                <a16:creationId xmlns:a16="http://schemas.microsoft.com/office/drawing/2014/main" xmlns="" id="{8C013262-4BA4-467C-BEDD-FE68FD382C42}"/>
              </a:ext>
            </a:extLst>
          </p:cNvPr>
          <p:cNvSpPr txBox="1">
            <a:spLocks/>
          </p:cNvSpPr>
          <p:nvPr/>
        </p:nvSpPr>
        <p:spPr>
          <a:xfrm>
            <a:off x="804479" y="1380392"/>
            <a:ext cx="10762682" cy="426975"/>
          </a:xfrm>
          <a:prstGeom prst="rect">
            <a:avLst/>
          </a:prstGeom>
          <a:solidFill>
            <a:srgbClr val="8A9BD2"/>
          </a:solidFill>
        </p:spPr>
        <p:txBody>
          <a:bodyPr vert="horz" lIns="180000" tIns="0" rIns="0" bIns="0" rtlCol="0" anchor="ctr">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750" dirty="0">
                <a:solidFill>
                  <a:schemeClr val="bg1"/>
                </a:solidFill>
              </a:rPr>
              <a:t>AAP «Maturation-pré-maturation»</a:t>
            </a:r>
          </a:p>
        </p:txBody>
      </p:sp>
      <p:sp>
        <p:nvSpPr>
          <p:cNvPr id="9" name="Text Placeholder 6">
            <a:extLst>
              <a:ext uri="{FF2B5EF4-FFF2-40B4-BE49-F238E27FC236}">
                <a16:creationId xmlns:a16="http://schemas.microsoft.com/office/drawing/2014/main" xmlns="" id="{67EE7BA6-BC93-46BA-B2FC-ECE18B96A0C7}"/>
              </a:ext>
            </a:extLst>
          </p:cNvPr>
          <p:cNvSpPr txBox="1">
            <a:spLocks/>
          </p:cNvSpPr>
          <p:nvPr/>
        </p:nvSpPr>
        <p:spPr>
          <a:xfrm>
            <a:off x="1374719" y="2864198"/>
            <a:ext cx="7041311" cy="19663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buFont typeface="Wingdings" panose="05000000000000000000" pitchFamily="2" charset="2"/>
              <a:buChar char="ü"/>
            </a:pPr>
            <a:r>
              <a:rPr lang="fr-CH" sz="1600" dirty="0">
                <a:solidFill>
                  <a:schemeClr val="tx1"/>
                </a:solidFill>
              </a:rPr>
              <a:t>Objectif : </a:t>
            </a:r>
            <a:r>
              <a:rPr lang="fr-CH" sz="1600" b="0" dirty="0">
                <a:solidFill>
                  <a:schemeClr val="tx1"/>
                </a:solidFill>
              </a:rPr>
              <a:t>soutenir des travaux d’innovation, permettant de développer ou d’améliorer les composants et systèmes liés à la production, au transport et aux usages de l’hydrogène. </a:t>
            </a:r>
          </a:p>
          <a:p>
            <a:pPr marL="285750" indent="-285750" algn="just">
              <a:buFont typeface="Wingdings" panose="05000000000000000000" pitchFamily="2" charset="2"/>
              <a:buChar char="ü"/>
            </a:pPr>
            <a:r>
              <a:rPr lang="fr-CH" sz="1600" dirty="0">
                <a:solidFill>
                  <a:schemeClr val="tx1"/>
                </a:solidFill>
              </a:rPr>
              <a:t>Porteurs de projets : </a:t>
            </a:r>
            <a:r>
              <a:rPr lang="fr-CH" sz="1600" b="0" dirty="0">
                <a:solidFill>
                  <a:schemeClr val="tx1"/>
                </a:solidFill>
              </a:rPr>
              <a:t>entreprises seules ou en collaboration, notamment avec des laboratoires de recherches (non obligatoire). </a:t>
            </a:r>
          </a:p>
          <a:p>
            <a:pPr marL="285750" indent="-285750" algn="just">
              <a:buFont typeface="Wingdings" panose="05000000000000000000" pitchFamily="2" charset="2"/>
              <a:buChar char="ü"/>
            </a:pPr>
            <a:r>
              <a:rPr lang="fr-CH" sz="1600" dirty="0">
                <a:solidFill>
                  <a:schemeClr val="tx1"/>
                </a:solidFill>
              </a:rPr>
              <a:t>Opérateur : </a:t>
            </a:r>
            <a:r>
              <a:rPr lang="fr-CH" sz="1600" b="0" dirty="0">
                <a:solidFill>
                  <a:schemeClr val="tx1"/>
                </a:solidFill>
              </a:rPr>
              <a:t>ADEME</a:t>
            </a:r>
          </a:p>
          <a:p>
            <a:pPr marL="285750" indent="-285750" algn="just">
              <a:buFont typeface="Wingdings" panose="05000000000000000000" pitchFamily="2" charset="2"/>
              <a:buChar char="ü"/>
            </a:pPr>
            <a:endParaRPr lang="fr-CH" sz="1600" dirty="0">
              <a:solidFill>
                <a:schemeClr val="tx1"/>
              </a:solidFill>
            </a:endParaRPr>
          </a:p>
        </p:txBody>
      </p:sp>
      <p:sp>
        <p:nvSpPr>
          <p:cNvPr id="12" name="Text Placeholder 6">
            <a:extLst>
              <a:ext uri="{FF2B5EF4-FFF2-40B4-BE49-F238E27FC236}">
                <a16:creationId xmlns:a16="http://schemas.microsoft.com/office/drawing/2014/main" xmlns="" id="{9A801C67-27D2-41CA-9BA7-03C5B8095DAF}"/>
              </a:ext>
            </a:extLst>
          </p:cNvPr>
          <p:cNvSpPr txBox="1">
            <a:spLocks/>
          </p:cNvSpPr>
          <p:nvPr/>
        </p:nvSpPr>
        <p:spPr>
          <a:xfrm>
            <a:off x="1151299" y="5449728"/>
            <a:ext cx="9494507"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600" dirty="0"/>
              <a:t>Clôture le 31/12/2022</a:t>
            </a:r>
          </a:p>
        </p:txBody>
      </p:sp>
      <p:sp>
        <p:nvSpPr>
          <p:cNvPr id="11" name="Rectangle 10">
            <a:extLst>
              <a:ext uri="{FF2B5EF4-FFF2-40B4-BE49-F238E27FC236}">
                <a16:creationId xmlns:a16="http://schemas.microsoft.com/office/drawing/2014/main" xmlns="" id="{76FCEF22-4B6C-4542-8151-77E2E963BCCD}"/>
              </a:ext>
            </a:extLst>
          </p:cNvPr>
          <p:cNvSpPr/>
          <p:nvPr/>
        </p:nvSpPr>
        <p:spPr>
          <a:xfrm>
            <a:off x="804478" y="1807367"/>
            <a:ext cx="10762681" cy="419710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Text Placeholder 6">
            <a:extLst>
              <a:ext uri="{FF2B5EF4-FFF2-40B4-BE49-F238E27FC236}">
                <a16:creationId xmlns:a16="http://schemas.microsoft.com/office/drawing/2014/main" xmlns="" id="{812A0046-C05F-486C-AC67-0A4FB010EA83}"/>
              </a:ext>
            </a:extLst>
          </p:cNvPr>
          <p:cNvSpPr txBox="1">
            <a:spLocks/>
          </p:cNvSpPr>
          <p:nvPr/>
        </p:nvSpPr>
        <p:spPr>
          <a:xfrm>
            <a:off x="1271848" y="1974349"/>
            <a:ext cx="9672959" cy="356333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spcAft>
                <a:spcPts val="1700"/>
              </a:spcAft>
              <a:buFont typeface="Wingdings" panose="05000000000000000000" pitchFamily="2" charset="2"/>
              <a:buChar char="ü"/>
            </a:pPr>
            <a:r>
              <a:rPr lang="fr-CH" sz="1600" dirty="0">
                <a:solidFill>
                  <a:schemeClr val="tx1"/>
                </a:solidFill>
              </a:rPr>
              <a:t>Objectif : </a:t>
            </a:r>
            <a:r>
              <a:rPr lang="fr-FR" sz="1600" b="0" dirty="0">
                <a:solidFill>
                  <a:schemeClr val="tx1"/>
                </a:solidFill>
              </a:rPr>
              <a:t>définir pour chacune des stratégies nationales d’accélération un ou plusieurs programmes ambitieux d’accompagnement  de  projets  d’innovation  portés  par  les établissements  d’enseignement  supérieur  et  de  recherche et octroyer des moyens nécessaires pour soutenir la mise en œuvre de ces projets de pré-maturation et de maturation. </a:t>
            </a:r>
          </a:p>
          <a:p>
            <a:pPr marL="285750" indent="-285750" algn="just">
              <a:spcAft>
                <a:spcPts val="1700"/>
              </a:spcAft>
              <a:buFont typeface="Wingdings" panose="05000000000000000000" pitchFamily="2" charset="2"/>
              <a:buChar char="ü"/>
            </a:pPr>
            <a:r>
              <a:rPr lang="fr-CH" sz="1600" dirty="0">
                <a:solidFill>
                  <a:schemeClr val="tx1"/>
                </a:solidFill>
              </a:rPr>
              <a:t>Porteurs de projets : </a:t>
            </a:r>
            <a:r>
              <a:rPr lang="fr-FR" sz="1600" b="0" dirty="0">
                <a:solidFill>
                  <a:schemeClr val="tx1"/>
                </a:solidFill>
              </a:rPr>
              <a:t>offices de transfert de technologies (OTT) quand ils ont une personnalité morale ou le cas échéant la personnalité morale de rattachement. </a:t>
            </a:r>
          </a:p>
          <a:p>
            <a:pPr marL="285750" indent="-285750" algn="just">
              <a:spcAft>
                <a:spcPts val="1700"/>
              </a:spcAft>
              <a:buFont typeface="Wingdings" panose="05000000000000000000" pitchFamily="2" charset="2"/>
              <a:buChar char="ü"/>
            </a:pPr>
            <a:r>
              <a:rPr lang="fr-CH" sz="1600" dirty="0">
                <a:solidFill>
                  <a:schemeClr val="tx1"/>
                </a:solidFill>
              </a:rPr>
              <a:t>Opérateur : </a:t>
            </a:r>
            <a:r>
              <a:rPr lang="fr-CH" sz="1600" b="0" dirty="0">
                <a:solidFill>
                  <a:schemeClr val="tx1"/>
                </a:solidFill>
              </a:rPr>
              <a:t>Agence Nationale de la recherche</a:t>
            </a:r>
          </a:p>
        </p:txBody>
      </p:sp>
      <p:sp>
        <p:nvSpPr>
          <p:cNvPr id="14" name="Text Placeholder 6">
            <a:extLst>
              <a:ext uri="{FF2B5EF4-FFF2-40B4-BE49-F238E27FC236}">
                <a16:creationId xmlns:a16="http://schemas.microsoft.com/office/drawing/2014/main" xmlns="" id="{5DFEB013-6386-46D8-9BA4-FF2E2090B211}"/>
              </a:ext>
            </a:extLst>
          </p:cNvPr>
          <p:cNvSpPr txBox="1">
            <a:spLocks/>
          </p:cNvSpPr>
          <p:nvPr/>
        </p:nvSpPr>
        <p:spPr>
          <a:xfrm>
            <a:off x="7539343" y="5044502"/>
            <a:ext cx="3611091" cy="107782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algn="r"/>
            <a:endParaRPr lang="fr-CH" sz="1600" dirty="0"/>
          </a:p>
          <a:p>
            <a:pPr algn="r"/>
            <a:r>
              <a:rPr lang="fr-CH" sz="1600" dirty="0"/>
              <a:t>Clôture finale : 28/02/2022</a:t>
            </a:r>
          </a:p>
        </p:txBody>
      </p:sp>
      <p:sp>
        <p:nvSpPr>
          <p:cNvPr id="15" name="Text Placeholder 6">
            <a:extLst>
              <a:ext uri="{FF2B5EF4-FFF2-40B4-BE49-F238E27FC236}">
                <a16:creationId xmlns:a16="http://schemas.microsoft.com/office/drawing/2014/main" xmlns="" id="{7321A41F-131A-4F1C-925A-6406805A09BE}"/>
              </a:ext>
            </a:extLst>
          </p:cNvPr>
          <p:cNvSpPr txBox="1">
            <a:spLocks/>
          </p:cNvSpPr>
          <p:nvPr/>
        </p:nvSpPr>
        <p:spPr>
          <a:xfrm>
            <a:off x="1546194" y="5573665"/>
            <a:ext cx="2591469"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b="0" i="1" u="sng" dirty="0">
                <a:solidFill>
                  <a:srgbClr val="0000A4"/>
                </a:solidFill>
                <a:hlinkClick r:id="rId2"/>
              </a:rPr>
              <a:t>Pour plus d’informations </a:t>
            </a:r>
            <a:endParaRPr lang="fr-CH" b="0" i="1" u="sng" dirty="0">
              <a:solidFill>
                <a:srgbClr val="0000A4"/>
              </a:solidFill>
            </a:endParaRPr>
          </a:p>
        </p:txBody>
      </p:sp>
      <p:sp>
        <p:nvSpPr>
          <p:cNvPr id="17" name="Rectangle 10">
            <a:extLst>
              <a:ext uri="{FF2B5EF4-FFF2-40B4-BE49-F238E27FC236}">
                <a16:creationId xmlns:a16="http://schemas.microsoft.com/office/drawing/2014/main" xmlns="" id="{FE4AD1F8-C6A4-43AC-89B6-A0CAC54D53F3}"/>
              </a:ext>
            </a:extLst>
          </p:cNvPr>
          <p:cNvSpPr/>
          <p:nvPr/>
        </p:nvSpPr>
        <p:spPr>
          <a:xfrm rot="2263992">
            <a:off x="8162790" y="880997"/>
            <a:ext cx="4730735" cy="674896"/>
          </a:xfrm>
          <a:custGeom>
            <a:avLst/>
            <a:gdLst>
              <a:gd name="connsiteX0" fmla="*/ 0 w 3768966"/>
              <a:gd name="connsiteY0" fmla="*/ 0 h 600501"/>
              <a:gd name="connsiteX1" fmla="*/ 3768966 w 3768966"/>
              <a:gd name="connsiteY1" fmla="*/ 0 h 600501"/>
              <a:gd name="connsiteX2" fmla="*/ 3768966 w 3768966"/>
              <a:gd name="connsiteY2" fmla="*/ 600501 h 600501"/>
              <a:gd name="connsiteX3" fmla="*/ 0 w 3768966"/>
              <a:gd name="connsiteY3" fmla="*/ 600501 h 600501"/>
              <a:gd name="connsiteX4" fmla="*/ 0 w 3768966"/>
              <a:gd name="connsiteY4" fmla="*/ 0 h 600501"/>
              <a:gd name="connsiteX0" fmla="*/ 554042 w 4323008"/>
              <a:gd name="connsiteY0" fmla="*/ 0 h 600501"/>
              <a:gd name="connsiteX1" fmla="*/ 4323008 w 4323008"/>
              <a:gd name="connsiteY1" fmla="*/ 0 h 600501"/>
              <a:gd name="connsiteX2" fmla="*/ 4323008 w 4323008"/>
              <a:gd name="connsiteY2" fmla="*/ 600501 h 600501"/>
              <a:gd name="connsiteX3" fmla="*/ 0 w 4323008"/>
              <a:gd name="connsiteY3" fmla="*/ 452892 h 600501"/>
              <a:gd name="connsiteX4" fmla="*/ 554042 w 4323008"/>
              <a:gd name="connsiteY4" fmla="*/ 0 h 600501"/>
              <a:gd name="connsiteX0" fmla="*/ 554042 w 4636859"/>
              <a:gd name="connsiteY0" fmla="*/ 0 h 723452"/>
              <a:gd name="connsiteX1" fmla="*/ 4323008 w 4636859"/>
              <a:gd name="connsiteY1" fmla="*/ 0 h 723452"/>
              <a:gd name="connsiteX2" fmla="*/ 4636859 w 4636859"/>
              <a:gd name="connsiteY2" fmla="*/ 723452 h 723452"/>
              <a:gd name="connsiteX3" fmla="*/ 0 w 4636859"/>
              <a:gd name="connsiteY3" fmla="*/ 452892 h 723452"/>
              <a:gd name="connsiteX4" fmla="*/ 554042 w 4636859"/>
              <a:gd name="connsiteY4" fmla="*/ 0 h 723452"/>
              <a:gd name="connsiteX0" fmla="*/ 554042 w 4636859"/>
              <a:gd name="connsiteY0" fmla="*/ 21921 h 745373"/>
              <a:gd name="connsiteX1" fmla="*/ 4101923 w 4636859"/>
              <a:gd name="connsiteY1" fmla="*/ 0 h 745373"/>
              <a:gd name="connsiteX2" fmla="*/ 4636859 w 4636859"/>
              <a:gd name="connsiteY2" fmla="*/ 745373 h 745373"/>
              <a:gd name="connsiteX3" fmla="*/ 0 w 4636859"/>
              <a:gd name="connsiteY3" fmla="*/ 474813 h 745373"/>
              <a:gd name="connsiteX4" fmla="*/ 554042 w 4636859"/>
              <a:gd name="connsiteY4" fmla="*/ 21921 h 745373"/>
              <a:gd name="connsiteX0" fmla="*/ 686436 w 4769253"/>
              <a:gd name="connsiteY0" fmla="*/ 21921 h 745373"/>
              <a:gd name="connsiteX1" fmla="*/ 4234317 w 4769253"/>
              <a:gd name="connsiteY1" fmla="*/ 0 h 745373"/>
              <a:gd name="connsiteX2" fmla="*/ 4769253 w 4769253"/>
              <a:gd name="connsiteY2" fmla="*/ 745373 h 745373"/>
              <a:gd name="connsiteX3" fmla="*/ 0 w 4769253"/>
              <a:gd name="connsiteY3" fmla="*/ 661088 h 745373"/>
              <a:gd name="connsiteX4" fmla="*/ 686436 w 4769253"/>
              <a:gd name="connsiteY4" fmla="*/ 21921 h 745373"/>
              <a:gd name="connsiteX0" fmla="*/ 686436 w 4769253"/>
              <a:gd name="connsiteY0" fmla="*/ 31819 h 755271"/>
              <a:gd name="connsiteX1" fmla="*/ 4246238 w 4769253"/>
              <a:gd name="connsiteY1" fmla="*/ 0 h 755271"/>
              <a:gd name="connsiteX2" fmla="*/ 4769253 w 4769253"/>
              <a:gd name="connsiteY2" fmla="*/ 755271 h 755271"/>
              <a:gd name="connsiteX3" fmla="*/ 0 w 4769253"/>
              <a:gd name="connsiteY3" fmla="*/ 670986 h 755271"/>
              <a:gd name="connsiteX4" fmla="*/ 686436 w 4769253"/>
              <a:gd name="connsiteY4" fmla="*/ 31819 h 755271"/>
              <a:gd name="connsiteX0" fmla="*/ 695230 w 4778047"/>
              <a:gd name="connsiteY0" fmla="*/ 31819 h 755271"/>
              <a:gd name="connsiteX1" fmla="*/ 4255032 w 4778047"/>
              <a:gd name="connsiteY1" fmla="*/ 0 h 755271"/>
              <a:gd name="connsiteX2" fmla="*/ 4778047 w 4778047"/>
              <a:gd name="connsiteY2" fmla="*/ 755271 h 755271"/>
              <a:gd name="connsiteX3" fmla="*/ 0 w 4778047"/>
              <a:gd name="connsiteY3" fmla="*/ 669590 h 755271"/>
              <a:gd name="connsiteX4" fmla="*/ 695230 w 4778047"/>
              <a:gd name="connsiteY4" fmla="*/ 31819 h 755271"/>
              <a:gd name="connsiteX0" fmla="*/ 724123 w 4778047"/>
              <a:gd name="connsiteY0" fmla="*/ 51323 h 755271"/>
              <a:gd name="connsiteX1" fmla="*/ 4255032 w 4778047"/>
              <a:gd name="connsiteY1" fmla="*/ 0 h 755271"/>
              <a:gd name="connsiteX2" fmla="*/ 4778047 w 4778047"/>
              <a:gd name="connsiteY2" fmla="*/ 755271 h 755271"/>
              <a:gd name="connsiteX3" fmla="*/ 0 w 4778047"/>
              <a:gd name="connsiteY3" fmla="*/ 669590 h 755271"/>
              <a:gd name="connsiteX4" fmla="*/ 724123 w 4778047"/>
              <a:gd name="connsiteY4" fmla="*/ 51323 h 755271"/>
              <a:gd name="connsiteX0" fmla="*/ 724123 w 4778047"/>
              <a:gd name="connsiteY0" fmla="*/ 51323 h 755271"/>
              <a:gd name="connsiteX1" fmla="*/ 4255032 w 4778047"/>
              <a:gd name="connsiteY1" fmla="*/ 0 h 755271"/>
              <a:gd name="connsiteX2" fmla="*/ 4778047 w 4778047"/>
              <a:gd name="connsiteY2" fmla="*/ 755271 h 755271"/>
              <a:gd name="connsiteX3" fmla="*/ 0 w 4778047"/>
              <a:gd name="connsiteY3" fmla="*/ 669591 h 755271"/>
              <a:gd name="connsiteX4" fmla="*/ 724123 w 4778047"/>
              <a:gd name="connsiteY4" fmla="*/ 51323 h 755271"/>
              <a:gd name="connsiteX0" fmla="*/ 724123 w 4778047"/>
              <a:gd name="connsiteY0" fmla="*/ 51323 h 755271"/>
              <a:gd name="connsiteX1" fmla="*/ 4255032 w 4778047"/>
              <a:gd name="connsiteY1" fmla="*/ 0 h 755271"/>
              <a:gd name="connsiteX2" fmla="*/ 4778047 w 4778047"/>
              <a:gd name="connsiteY2" fmla="*/ 755271 h 755271"/>
              <a:gd name="connsiteX3" fmla="*/ 0 w 4778047"/>
              <a:gd name="connsiteY3" fmla="*/ 669591 h 755271"/>
              <a:gd name="connsiteX4" fmla="*/ 724123 w 4778047"/>
              <a:gd name="connsiteY4" fmla="*/ 51323 h 755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8047" h="755271">
                <a:moveTo>
                  <a:pt x="724123" y="51323"/>
                </a:moveTo>
                <a:lnTo>
                  <a:pt x="4255032" y="0"/>
                </a:lnTo>
                <a:lnTo>
                  <a:pt x="4778047" y="755271"/>
                </a:lnTo>
                <a:lnTo>
                  <a:pt x="0" y="669591"/>
                </a:lnTo>
                <a:lnTo>
                  <a:pt x="724123" y="51323"/>
                </a:lnTo>
                <a:close/>
              </a:path>
            </a:pathLst>
          </a:custGeom>
          <a:solidFill>
            <a:srgbClr val="C0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b="1" dirty="0"/>
              <a:t>NOUVEAU</a:t>
            </a:r>
          </a:p>
        </p:txBody>
      </p:sp>
    </p:spTree>
    <p:extLst>
      <p:ext uri="{BB962C8B-B14F-4D97-AF65-F5344CB8AC3E}">
        <p14:creationId xmlns:p14="http://schemas.microsoft.com/office/powerpoint/2010/main" val="30846852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0485968-5D7C-4F74-851B-5B8CD477E46F}"/>
              </a:ext>
            </a:extLst>
          </p:cNvPr>
          <p:cNvSpPr>
            <a:spLocks noGrp="1"/>
          </p:cNvSpPr>
          <p:nvPr>
            <p:ph type="title"/>
          </p:nvPr>
        </p:nvSpPr>
        <p:spPr>
          <a:xfrm>
            <a:off x="540000" y="540001"/>
            <a:ext cx="8961352" cy="802978"/>
          </a:xfrm>
        </p:spPr>
        <p:txBody>
          <a:bodyPr/>
          <a:lstStyle/>
          <a:p>
            <a:r>
              <a:rPr lang="fr-FR" dirty="0"/>
              <a:t>Valorisation de la Recherche</a:t>
            </a:r>
          </a:p>
        </p:txBody>
      </p:sp>
      <p:sp>
        <p:nvSpPr>
          <p:cNvPr id="3" name="Espace réservé du pied de page 2">
            <a:extLst>
              <a:ext uri="{FF2B5EF4-FFF2-40B4-BE49-F238E27FC236}">
                <a16:creationId xmlns:a16="http://schemas.microsoft.com/office/drawing/2014/main" xmlns="" id="{A0259B17-C810-44E7-A83F-3396C28C36A7}"/>
              </a:ext>
            </a:extLst>
          </p:cNvPr>
          <p:cNvSpPr>
            <a:spLocks noGrp="1"/>
          </p:cNvSpPr>
          <p:nvPr>
            <p:ph type="ftr" sz="quarter" idx="11"/>
          </p:nvPr>
        </p:nvSpPr>
        <p:spPr/>
        <p:txBody>
          <a:bodyPr/>
          <a:lstStyle/>
          <a:p>
            <a:r>
              <a:rPr lang="fr-FR"/>
              <a:t>Secrétariat général pour l'investissement - Présentation</a:t>
            </a:r>
          </a:p>
        </p:txBody>
      </p:sp>
      <p:sp>
        <p:nvSpPr>
          <p:cNvPr id="4" name="Espace réservé du numéro de diapositive 3">
            <a:extLst>
              <a:ext uri="{FF2B5EF4-FFF2-40B4-BE49-F238E27FC236}">
                <a16:creationId xmlns:a16="http://schemas.microsoft.com/office/drawing/2014/main" xmlns="" id="{DDBE8177-D064-4E11-9B2B-BC06D656A156}"/>
              </a:ext>
            </a:extLst>
          </p:cNvPr>
          <p:cNvSpPr>
            <a:spLocks noGrp="1"/>
          </p:cNvSpPr>
          <p:nvPr>
            <p:ph type="sldNum" sz="quarter" idx="12"/>
          </p:nvPr>
        </p:nvSpPr>
        <p:spPr/>
        <p:txBody>
          <a:bodyPr/>
          <a:lstStyle/>
          <a:p>
            <a:fld id="{6C02D038-4989-45BB-AD16-38E0E231338A}" type="slidenum">
              <a:rPr lang="fr-FR" smtClean="0"/>
              <a:t>59</a:t>
            </a:fld>
            <a:endParaRPr lang="fr-FR"/>
          </a:p>
        </p:txBody>
      </p:sp>
      <p:sp>
        <p:nvSpPr>
          <p:cNvPr id="10" name="Text Placeholder 6">
            <a:extLst>
              <a:ext uri="{FF2B5EF4-FFF2-40B4-BE49-F238E27FC236}">
                <a16:creationId xmlns:a16="http://schemas.microsoft.com/office/drawing/2014/main" xmlns="" id="{AACC26BB-539D-4FA9-9468-C1DD541E50FA}"/>
              </a:ext>
            </a:extLst>
          </p:cNvPr>
          <p:cNvSpPr txBox="1">
            <a:spLocks/>
          </p:cNvSpPr>
          <p:nvPr/>
        </p:nvSpPr>
        <p:spPr>
          <a:xfrm>
            <a:off x="1078799" y="2469599"/>
            <a:ext cx="6480000" cy="38484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buFont typeface="Wingdings" panose="05000000000000000000" pitchFamily="2" charset="2"/>
              <a:buChar char="ü"/>
            </a:pPr>
            <a:endParaRPr lang="fr-CH" dirty="0"/>
          </a:p>
        </p:txBody>
      </p:sp>
      <p:sp>
        <p:nvSpPr>
          <p:cNvPr id="8" name="Text Placeholder 6">
            <a:extLst>
              <a:ext uri="{FF2B5EF4-FFF2-40B4-BE49-F238E27FC236}">
                <a16:creationId xmlns:a16="http://schemas.microsoft.com/office/drawing/2014/main" xmlns="" id="{8C013262-4BA4-467C-BEDD-FE68FD382C42}"/>
              </a:ext>
            </a:extLst>
          </p:cNvPr>
          <p:cNvSpPr txBox="1">
            <a:spLocks/>
          </p:cNvSpPr>
          <p:nvPr/>
        </p:nvSpPr>
        <p:spPr>
          <a:xfrm>
            <a:off x="804479" y="1380392"/>
            <a:ext cx="10762682" cy="426975"/>
          </a:xfrm>
          <a:prstGeom prst="rect">
            <a:avLst/>
          </a:prstGeom>
          <a:solidFill>
            <a:srgbClr val="8A9BD2"/>
          </a:solidFill>
        </p:spPr>
        <p:txBody>
          <a:bodyPr vert="horz" lIns="180000" tIns="0" rIns="0" bIns="0" rtlCol="0" anchor="ctr">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750" dirty="0">
                <a:solidFill>
                  <a:schemeClr val="bg1"/>
                </a:solidFill>
              </a:rPr>
              <a:t>AAP «Concours i-PhD»</a:t>
            </a:r>
          </a:p>
        </p:txBody>
      </p:sp>
      <p:sp>
        <p:nvSpPr>
          <p:cNvPr id="9" name="Text Placeholder 6">
            <a:extLst>
              <a:ext uri="{FF2B5EF4-FFF2-40B4-BE49-F238E27FC236}">
                <a16:creationId xmlns:a16="http://schemas.microsoft.com/office/drawing/2014/main" xmlns="" id="{67EE7BA6-BC93-46BA-B2FC-ECE18B96A0C7}"/>
              </a:ext>
            </a:extLst>
          </p:cNvPr>
          <p:cNvSpPr txBox="1">
            <a:spLocks/>
          </p:cNvSpPr>
          <p:nvPr/>
        </p:nvSpPr>
        <p:spPr>
          <a:xfrm>
            <a:off x="1374719" y="2864198"/>
            <a:ext cx="7041311" cy="19663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buFont typeface="Wingdings" panose="05000000000000000000" pitchFamily="2" charset="2"/>
              <a:buChar char="ü"/>
            </a:pPr>
            <a:r>
              <a:rPr lang="fr-CH" sz="1600" dirty="0">
                <a:solidFill>
                  <a:schemeClr val="tx1"/>
                </a:solidFill>
              </a:rPr>
              <a:t>Objectif : </a:t>
            </a:r>
            <a:r>
              <a:rPr lang="fr-CH" sz="1600" b="0" dirty="0">
                <a:solidFill>
                  <a:schemeClr val="tx1"/>
                </a:solidFill>
              </a:rPr>
              <a:t>soutenir des travaux d’innovation, permettant de développer ou d’améliorer les composants et systèmes liés à la production, au transport et aux usages de l’hydrogène. </a:t>
            </a:r>
          </a:p>
          <a:p>
            <a:pPr marL="285750" indent="-285750" algn="just">
              <a:buFont typeface="Wingdings" panose="05000000000000000000" pitchFamily="2" charset="2"/>
              <a:buChar char="ü"/>
            </a:pPr>
            <a:r>
              <a:rPr lang="fr-CH" sz="1600" dirty="0">
                <a:solidFill>
                  <a:schemeClr val="tx1"/>
                </a:solidFill>
              </a:rPr>
              <a:t>Porteurs de projets : </a:t>
            </a:r>
            <a:r>
              <a:rPr lang="fr-CH" sz="1600" b="0" dirty="0">
                <a:solidFill>
                  <a:schemeClr val="tx1"/>
                </a:solidFill>
              </a:rPr>
              <a:t>entreprises seules ou en collaboration, notamment avec des laboratoires de recherches (non obligatoire). </a:t>
            </a:r>
          </a:p>
          <a:p>
            <a:pPr marL="285750" indent="-285750" algn="just">
              <a:buFont typeface="Wingdings" panose="05000000000000000000" pitchFamily="2" charset="2"/>
              <a:buChar char="ü"/>
            </a:pPr>
            <a:r>
              <a:rPr lang="fr-CH" sz="1600" dirty="0">
                <a:solidFill>
                  <a:schemeClr val="tx1"/>
                </a:solidFill>
              </a:rPr>
              <a:t>Opérateur : </a:t>
            </a:r>
            <a:r>
              <a:rPr lang="fr-CH" sz="1600" b="0" dirty="0">
                <a:solidFill>
                  <a:schemeClr val="tx1"/>
                </a:solidFill>
              </a:rPr>
              <a:t>ADEME</a:t>
            </a:r>
          </a:p>
          <a:p>
            <a:pPr marL="285750" indent="-285750" algn="just">
              <a:buFont typeface="Wingdings" panose="05000000000000000000" pitchFamily="2" charset="2"/>
              <a:buChar char="ü"/>
            </a:pPr>
            <a:endParaRPr lang="fr-CH" sz="1600" dirty="0">
              <a:solidFill>
                <a:schemeClr val="tx1"/>
              </a:solidFill>
            </a:endParaRPr>
          </a:p>
        </p:txBody>
      </p:sp>
      <p:sp>
        <p:nvSpPr>
          <p:cNvPr id="12" name="Text Placeholder 6">
            <a:extLst>
              <a:ext uri="{FF2B5EF4-FFF2-40B4-BE49-F238E27FC236}">
                <a16:creationId xmlns:a16="http://schemas.microsoft.com/office/drawing/2014/main" xmlns="" id="{9A801C67-27D2-41CA-9BA7-03C5B8095DAF}"/>
              </a:ext>
            </a:extLst>
          </p:cNvPr>
          <p:cNvSpPr txBox="1">
            <a:spLocks/>
          </p:cNvSpPr>
          <p:nvPr/>
        </p:nvSpPr>
        <p:spPr>
          <a:xfrm>
            <a:off x="1151299" y="5449728"/>
            <a:ext cx="9494507"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600" dirty="0"/>
              <a:t>Clôture le 31/12/2022</a:t>
            </a:r>
          </a:p>
        </p:txBody>
      </p:sp>
      <p:sp>
        <p:nvSpPr>
          <p:cNvPr id="11" name="Rectangle 10">
            <a:extLst>
              <a:ext uri="{FF2B5EF4-FFF2-40B4-BE49-F238E27FC236}">
                <a16:creationId xmlns:a16="http://schemas.microsoft.com/office/drawing/2014/main" xmlns="" id="{76FCEF22-4B6C-4542-8151-77E2E963BCCD}"/>
              </a:ext>
            </a:extLst>
          </p:cNvPr>
          <p:cNvSpPr/>
          <p:nvPr/>
        </p:nvSpPr>
        <p:spPr>
          <a:xfrm>
            <a:off x="804478" y="1807367"/>
            <a:ext cx="10762681" cy="419710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Text Placeholder 6">
            <a:extLst>
              <a:ext uri="{FF2B5EF4-FFF2-40B4-BE49-F238E27FC236}">
                <a16:creationId xmlns:a16="http://schemas.microsoft.com/office/drawing/2014/main" xmlns="" id="{812A0046-C05F-486C-AC67-0A4FB010EA83}"/>
              </a:ext>
            </a:extLst>
          </p:cNvPr>
          <p:cNvSpPr txBox="1">
            <a:spLocks/>
          </p:cNvSpPr>
          <p:nvPr/>
        </p:nvSpPr>
        <p:spPr>
          <a:xfrm>
            <a:off x="1271848" y="1974349"/>
            <a:ext cx="9672959" cy="356333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spcAft>
                <a:spcPts val="1700"/>
              </a:spcAft>
              <a:buFont typeface="Wingdings" panose="05000000000000000000" pitchFamily="2" charset="2"/>
              <a:buChar char="ü"/>
            </a:pPr>
            <a:r>
              <a:rPr lang="fr-CH" sz="1600" dirty="0">
                <a:solidFill>
                  <a:schemeClr val="tx1"/>
                </a:solidFill>
              </a:rPr>
              <a:t>Objectif : </a:t>
            </a:r>
            <a:r>
              <a:rPr lang="fr-FR" sz="1600" b="0" dirty="0">
                <a:solidFill>
                  <a:schemeClr val="tx1"/>
                </a:solidFill>
              </a:rPr>
              <a:t>stimuler la dynamique entrepreneuriale en récompensant les jeunes chercheurs porteurs de projets entrepreneuriaux mobilisant des technologies de rupture afin de mieux accompagner le développement de start-up </a:t>
            </a:r>
            <a:r>
              <a:rPr lang="fr-FR" sz="1600" b="0" dirty="0" err="1">
                <a:solidFill>
                  <a:schemeClr val="tx1"/>
                </a:solidFill>
              </a:rPr>
              <a:t>deeptech</a:t>
            </a:r>
            <a:r>
              <a:rPr lang="fr-FR" sz="1600" b="0" dirty="0">
                <a:solidFill>
                  <a:schemeClr val="tx1"/>
                </a:solidFill>
              </a:rPr>
              <a:t> en lien avec les établissements de recherche publics et leur écosystème de valorisation. </a:t>
            </a:r>
            <a:endParaRPr lang="fr-CH" sz="1600" b="0" dirty="0">
              <a:solidFill>
                <a:schemeClr val="tx1"/>
              </a:solidFill>
            </a:endParaRPr>
          </a:p>
          <a:p>
            <a:pPr marL="285750" indent="-285750" algn="just">
              <a:spcAft>
                <a:spcPts val="1700"/>
              </a:spcAft>
              <a:buFont typeface="Wingdings" panose="05000000000000000000" pitchFamily="2" charset="2"/>
              <a:buChar char="ü"/>
            </a:pPr>
            <a:r>
              <a:rPr lang="fr-CH" sz="1600" dirty="0">
                <a:solidFill>
                  <a:schemeClr val="tx1"/>
                </a:solidFill>
              </a:rPr>
              <a:t>Projets attendus : </a:t>
            </a:r>
            <a:r>
              <a:rPr lang="fr-FR" sz="1600" b="0" dirty="0">
                <a:solidFill>
                  <a:schemeClr val="tx1"/>
                </a:solidFill>
              </a:rPr>
              <a:t>Tout projet de valorisation d’une technologie innovante pouvant conduire à une startup </a:t>
            </a:r>
            <a:r>
              <a:rPr lang="fr-FR" sz="1600" b="0" dirty="0" err="1">
                <a:solidFill>
                  <a:schemeClr val="tx1"/>
                </a:solidFill>
              </a:rPr>
              <a:t>deeptech</a:t>
            </a:r>
            <a:r>
              <a:rPr lang="fr-FR" sz="1600" b="0" dirty="0">
                <a:solidFill>
                  <a:schemeClr val="tx1"/>
                </a:solidFill>
              </a:rPr>
              <a:t> et lui conférant un fort avantage compétitif (barrière à l’entrée)</a:t>
            </a:r>
            <a:endParaRPr lang="fr-CH" sz="1600" b="0" dirty="0">
              <a:solidFill>
                <a:schemeClr val="tx1"/>
              </a:solidFill>
            </a:endParaRPr>
          </a:p>
          <a:p>
            <a:pPr marL="285750" indent="-285750" algn="just">
              <a:spcAft>
                <a:spcPts val="1700"/>
              </a:spcAft>
              <a:buFont typeface="Wingdings" panose="05000000000000000000" pitchFamily="2" charset="2"/>
              <a:buChar char="ü"/>
            </a:pPr>
            <a:r>
              <a:rPr lang="fr-CH" sz="1600" dirty="0">
                <a:solidFill>
                  <a:schemeClr val="tx1"/>
                </a:solidFill>
              </a:rPr>
              <a:t>Porteurs de projets : </a:t>
            </a:r>
            <a:r>
              <a:rPr lang="fr-CH" sz="1600" b="0" dirty="0">
                <a:solidFill>
                  <a:schemeClr val="tx1"/>
                </a:solidFill>
              </a:rPr>
              <a:t>jeune docteur (</a:t>
            </a:r>
            <a:r>
              <a:rPr lang="fr-FR" sz="1600" b="0" dirty="0">
                <a:solidFill>
                  <a:schemeClr val="tx1"/>
                </a:solidFill>
              </a:rPr>
              <a:t>doctorants soutenant jusqu’à deux ans avant l’année du concours ou docteurs ayant soutenu depuis moins de trois ans)</a:t>
            </a:r>
            <a:r>
              <a:rPr lang="fr-CH" sz="1600" b="0" dirty="0">
                <a:solidFill>
                  <a:schemeClr val="tx1"/>
                </a:solidFill>
              </a:rPr>
              <a:t> soutenus par un laboratoire de Recherche Publique et accompagné par une Structure de Transfert de Technologie (STT). </a:t>
            </a:r>
          </a:p>
          <a:p>
            <a:pPr marL="285750" indent="-285750" algn="just">
              <a:spcAft>
                <a:spcPts val="1700"/>
              </a:spcAft>
              <a:buFont typeface="Wingdings" panose="05000000000000000000" pitchFamily="2" charset="2"/>
              <a:buChar char="ü"/>
            </a:pPr>
            <a:r>
              <a:rPr lang="fr-CH" sz="1600" dirty="0">
                <a:solidFill>
                  <a:schemeClr val="tx1"/>
                </a:solidFill>
              </a:rPr>
              <a:t>Opérateur : </a:t>
            </a:r>
            <a:r>
              <a:rPr lang="fr-CH" sz="1600" b="0" dirty="0">
                <a:solidFill>
                  <a:schemeClr val="tx1"/>
                </a:solidFill>
              </a:rPr>
              <a:t>Bpifrance</a:t>
            </a:r>
          </a:p>
        </p:txBody>
      </p:sp>
      <p:sp>
        <p:nvSpPr>
          <p:cNvPr id="14" name="Text Placeholder 6">
            <a:extLst>
              <a:ext uri="{FF2B5EF4-FFF2-40B4-BE49-F238E27FC236}">
                <a16:creationId xmlns:a16="http://schemas.microsoft.com/office/drawing/2014/main" xmlns="" id="{5DFEB013-6386-46D8-9BA4-FF2E2090B211}"/>
              </a:ext>
            </a:extLst>
          </p:cNvPr>
          <p:cNvSpPr txBox="1">
            <a:spLocks/>
          </p:cNvSpPr>
          <p:nvPr/>
        </p:nvSpPr>
        <p:spPr>
          <a:xfrm>
            <a:off x="7539343" y="5044502"/>
            <a:ext cx="3611091" cy="107782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algn="r"/>
            <a:endParaRPr lang="fr-CH" sz="1600" dirty="0"/>
          </a:p>
          <a:p>
            <a:pPr algn="r"/>
            <a:r>
              <a:rPr lang="fr-CH" sz="1600" dirty="0"/>
              <a:t>Clôture finale : 22/03/2022</a:t>
            </a:r>
          </a:p>
        </p:txBody>
      </p:sp>
      <p:sp>
        <p:nvSpPr>
          <p:cNvPr id="15" name="Text Placeholder 6">
            <a:extLst>
              <a:ext uri="{FF2B5EF4-FFF2-40B4-BE49-F238E27FC236}">
                <a16:creationId xmlns:a16="http://schemas.microsoft.com/office/drawing/2014/main" xmlns="" id="{7321A41F-131A-4F1C-925A-6406805A09BE}"/>
              </a:ext>
            </a:extLst>
          </p:cNvPr>
          <p:cNvSpPr txBox="1">
            <a:spLocks/>
          </p:cNvSpPr>
          <p:nvPr/>
        </p:nvSpPr>
        <p:spPr>
          <a:xfrm>
            <a:off x="1546194" y="5573665"/>
            <a:ext cx="2591469"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b="0" i="1" u="sng" dirty="0">
                <a:solidFill>
                  <a:srgbClr val="0000A4"/>
                </a:solidFill>
                <a:hlinkClick r:id="rId2"/>
              </a:rPr>
              <a:t>Pour plus d’informations </a:t>
            </a:r>
            <a:endParaRPr lang="fr-CH" b="0" i="1" u="sng" dirty="0">
              <a:solidFill>
                <a:srgbClr val="0000A4"/>
              </a:solidFill>
            </a:endParaRPr>
          </a:p>
        </p:txBody>
      </p:sp>
      <p:sp>
        <p:nvSpPr>
          <p:cNvPr id="17" name="Rectangle 10">
            <a:extLst>
              <a:ext uri="{FF2B5EF4-FFF2-40B4-BE49-F238E27FC236}">
                <a16:creationId xmlns:a16="http://schemas.microsoft.com/office/drawing/2014/main" xmlns="" id="{FE4AD1F8-C6A4-43AC-89B6-A0CAC54D53F3}"/>
              </a:ext>
            </a:extLst>
          </p:cNvPr>
          <p:cNvSpPr/>
          <p:nvPr/>
        </p:nvSpPr>
        <p:spPr>
          <a:xfrm rot="2263992">
            <a:off x="8162790" y="880997"/>
            <a:ext cx="4730735" cy="674896"/>
          </a:xfrm>
          <a:custGeom>
            <a:avLst/>
            <a:gdLst>
              <a:gd name="connsiteX0" fmla="*/ 0 w 3768966"/>
              <a:gd name="connsiteY0" fmla="*/ 0 h 600501"/>
              <a:gd name="connsiteX1" fmla="*/ 3768966 w 3768966"/>
              <a:gd name="connsiteY1" fmla="*/ 0 h 600501"/>
              <a:gd name="connsiteX2" fmla="*/ 3768966 w 3768966"/>
              <a:gd name="connsiteY2" fmla="*/ 600501 h 600501"/>
              <a:gd name="connsiteX3" fmla="*/ 0 w 3768966"/>
              <a:gd name="connsiteY3" fmla="*/ 600501 h 600501"/>
              <a:gd name="connsiteX4" fmla="*/ 0 w 3768966"/>
              <a:gd name="connsiteY4" fmla="*/ 0 h 600501"/>
              <a:gd name="connsiteX0" fmla="*/ 554042 w 4323008"/>
              <a:gd name="connsiteY0" fmla="*/ 0 h 600501"/>
              <a:gd name="connsiteX1" fmla="*/ 4323008 w 4323008"/>
              <a:gd name="connsiteY1" fmla="*/ 0 h 600501"/>
              <a:gd name="connsiteX2" fmla="*/ 4323008 w 4323008"/>
              <a:gd name="connsiteY2" fmla="*/ 600501 h 600501"/>
              <a:gd name="connsiteX3" fmla="*/ 0 w 4323008"/>
              <a:gd name="connsiteY3" fmla="*/ 452892 h 600501"/>
              <a:gd name="connsiteX4" fmla="*/ 554042 w 4323008"/>
              <a:gd name="connsiteY4" fmla="*/ 0 h 600501"/>
              <a:gd name="connsiteX0" fmla="*/ 554042 w 4636859"/>
              <a:gd name="connsiteY0" fmla="*/ 0 h 723452"/>
              <a:gd name="connsiteX1" fmla="*/ 4323008 w 4636859"/>
              <a:gd name="connsiteY1" fmla="*/ 0 h 723452"/>
              <a:gd name="connsiteX2" fmla="*/ 4636859 w 4636859"/>
              <a:gd name="connsiteY2" fmla="*/ 723452 h 723452"/>
              <a:gd name="connsiteX3" fmla="*/ 0 w 4636859"/>
              <a:gd name="connsiteY3" fmla="*/ 452892 h 723452"/>
              <a:gd name="connsiteX4" fmla="*/ 554042 w 4636859"/>
              <a:gd name="connsiteY4" fmla="*/ 0 h 723452"/>
              <a:gd name="connsiteX0" fmla="*/ 554042 w 4636859"/>
              <a:gd name="connsiteY0" fmla="*/ 21921 h 745373"/>
              <a:gd name="connsiteX1" fmla="*/ 4101923 w 4636859"/>
              <a:gd name="connsiteY1" fmla="*/ 0 h 745373"/>
              <a:gd name="connsiteX2" fmla="*/ 4636859 w 4636859"/>
              <a:gd name="connsiteY2" fmla="*/ 745373 h 745373"/>
              <a:gd name="connsiteX3" fmla="*/ 0 w 4636859"/>
              <a:gd name="connsiteY3" fmla="*/ 474813 h 745373"/>
              <a:gd name="connsiteX4" fmla="*/ 554042 w 4636859"/>
              <a:gd name="connsiteY4" fmla="*/ 21921 h 745373"/>
              <a:gd name="connsiteX0" fmla="*/ 686436 w 4769253"/>
              <a:gd name="connsiteY0" fmla="*/ 21921 h 745373"/>
              <a:gd name="connsiteX1" fmla="*/ 4234317 w 4769253"/>
              <a:gd name="connsiteY1" fmla="*/ 0 h 745373"/>
              <a:gd name="connsiteX2" fmla="*/ 4769253 w 4769253"/>
              <a:gd name="connsiteY2" fmla="*/ 745373 h 745373"/>
              <a:gd name="connsiteX3" fmla="*/ 0 w 4769253"/>
              <a:gd name="connsiteY3" fmla="*/ 661088 h 745373"/>
              <a:gd name="connsiteX4" fmla="*/ 686436 w 4769253"/>
              <a:gd name="connsiteY4" fmla="*/ 21921 h 745373"/>
              <a:gd name="connsiteX0" fmla="*/ 686436 w 4769253"/>
              <a:gd name="connsiteY0" fmla="*/ 31819 h 755271"/>
              <a:gd name="connsiteX1" fmla="*/ 4246238 w 4769253"/>
              <a:gd name="connsiteY1" fmla="*/ 0 h 755271"/>
              <a:gd name="connsiteX2" fmla="*/ 4769253 w 4769253"/>
              <a:gd name="connsiteY2" fmla="*/ 755271 h 755271"/>
              <a:gd name="connsiteX3" fmla="*/ 0 w 4769253"/>
              <a:gd name="connsiteY3" fmla="*/ 670986 h 755271"/>
              <a:gd name="connsiteX4" fmla="*/ 686436 w 4769253"/>
              <a:gd name="connsiteY4" fmla="*/ 31819 h 755271"/>
              <a:gd name="connsiteX0" fmla="*/ 695230 w 4778047"/>
              <a:gd name="connsiteY0" fmla="*/ 31819 h 755271"/>
              <a:gd name="connsiteX1" fmla="*/ 4255032 w 4778047"/>
              <a:gd name="connsiteY1" fmla="*/ 0 h 755271"/>
              <a:gd name="connsiteX2" fmla="*/ 4778047 w 4778047"/>
              <a:gd name="connsiteY2" fmla="*/ 755271 h 755271"/>
              <a:gd name="connsiteX3" fmla="*/ 0 w 4778047"/>
              <a:gd name="connsiteY3" fmla="*/ 669590 h 755271"/>
              <a:gd name="connsiteX4" fmla="*/ 695230 w 4778047"/>
              <a:gd name="connsiteY4" fmla="*/ 31819 h 755271"/>
              <a:gd name="connsiteX0" fmla="*/ 724123 w 4778047"/>
              <a:gd name="connsiteY0" fmla="*/ 51323 h 755271"/>
              <a:gd name="connsiteX1" fmla="*/ 4255032 w 4778047"/>
              <a:gd name="connsiteY1" fmla="*/ 0 h 755271"/>
              <a:gd name="connsiteX2" fmla="*/ 4778047 w 4778047"/>
              <a:gd name="connsiteY2" fmla="*/ 755271 h 755271"/>
              <a:gd name="connsiteX3" fmla="*/ 0 w 4778047"/>
              <a:gd name="connsiteY3" fmla="*/ 669590 h 755271"/>
              <a:gd name="connsiteX4" fmla="*/ 724123 w 4778047"/>
              <a:gd name="connsiteY4" fmla="*/ 51323 h 755271"/>
              <a:gd name="connsiteX0" fmla="*/ 724123 w 4778047"/>
              <a:gd name="connsiteY0" fmla="*/ 51323 h 755271"/>
              <a:gd name="connsiteX1" fmla="*/ 4255032 w 4778047"/>
              <a:gd name="connsiteY1" fmla="*/ 0 h 755271"/>
              <a:gd name="connsiteX2" fmla="*/ 4778047 w 4778047"/>
              <a:gd name="connsiteY2" fmla="*/ 755271 h 755271"/>
              <a:gd name="connsiteX3" fmla="*/ 0 w 4778047"/>
              <a:gd name="connsiteY3" fmla="*/ 669591 h 755271"/>
              <a:gd name="connsiteX4" fmla="*/ 724123 w 4778047"/>
              <a:gd name="connsiteY4" fmla="*/ 51323 h 755271"/>
              <a:gd name="connsiteX0" fmla="*/ 724123 w 4778047"/>
              <a:gd name="connsiteY0" fmla="*/ 51323 h 755271"/>
              <a:gd name="connsiteX1" fmla="*/ 4255032 w 4778047"/>
              <a:gd name="connsiteY1" fmla="*/ 0 h 755271"/>
              <a:gd name="connsiteX2" fmla="*/ 4778047 w 4778047"/>
              <a:gd name="connsiteY2" fmla="*/ 755271 h 755271"/>
              <a:gd name="connsiteX3" fmla="*/ 0 w 4778047"/>
              <a:gd name="connsiteY3" fmla="*/ 669591 h 755271"/>
              <a:gd name="connsiteX4" fmla="*/ 724123 w 4778047"/>
              <a:gd name="connsiteY4" fmla="*/ 51323 h 755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8047" h="755271">
                <a:moveTo>
                  <a:pt x="724123" y="51323"/>
                </a:moveTo>
                <a:lnTo>
                  <a:pt x="4255032" y="0"/>
                </a:lnTo>
                <a:lnTo>
                  <a:pt x="4778047" y="755271"/>
                </a:lnTo>
                <a:lnTo>
                  <a:pt x="0" y="669591"/>
                </a:lnTo>
                <a:lnTo>
                  <a:pt x="724123" y="51323"/>
                </a:lnTo>
                <a:close/>
              </a:path>
            </a:pathLst>
          </a:custGeom>
          <a:solidFill>
            <a:srgbClr val="C0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b="1" dirty="0"/>
              <a:t>NOUVEAU</a:t>
            </a:r>
          </a:p>
        </p:txBody>
      </p:sp>
      <p:sp>
        <p:nvSpPr>
          <p:cNvPr id="16" name="Text Placeholder 6">
            <a:extLst>
              <a:ext uri="{FF2B5EF4-FFF2-40B4-BE49-F238E27FC236}">
                <a16:creationId xmlns:a16="http://schemas.microsoft.com/office/drawing/2014/main" xmlns="" id="{D055E0A3-2E39-48AF-9F07-32EFF1C7275F}"/>
              </a:ext>
            </a:extLst>
          </p:cNvPr>
          <p:cNvSpPr txBox="1">
            <a:spLocks/>
          </p:cNvSpPr>
          <p:nvPr/>
        </p:nvSpPr>
        <p:spPr>
          <a:xfrm>
            <a:off x="576262" y="941490"/>
            <a:ext cx="6821426" cy="33253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2000"/>
              <a:t>  2 AAP en cours</a:t>
            </a:r>
            <a:endParaRPr lang="fr-CH" sz="2000" dirty="0"/>
          </a:p>
        </p:txBody>
      </p:sp>
    </p:spTree>
    <p:extLst>
      <p:ext uri="{BB962C8B-B14F-4D97-AF65-F5344CB8AC3E}">
        <p14:creationId xmlns:p14="http://schemas.microsoft.com/office/powerpoint/2010/main" val="2397040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0485968-5D7C-4F74-851B-5B8CD477E46F}"/>
              </a:ext>
            </a:extLst>
          </p:cNvPr>
          <p:cNvSpPr>
            <a:spLocks noGrp="1"/>
          </p:cNvSpPr>
          <p:nvPr>
            <p:ph type="title"/>
          </p:nvPr>
        </p:nvSpPr>
        <p:spPr>
          <a:xfrm>
            <a:off x="540000" y="540001"/>
            <a:ext cx="8961352" cy="802978"/>
          </a:xfrm>
        </p:spPr>
        <p:txBody>
          <a:bodyPr/>
          <a:lstStyle/>
          <a:p>
            <a:r>
              <a:rPr lang="fr-FR" dirty="0"/>
              <a:t>Agriculture et alimentation</a:t>
            </a:r>
          </a:p>
        </p:txBody>
      </p:sp>
      <p:sp>
        <p:nvSpPr>
          <p:cNvPr id="3" name="Espace réservé du pied de page 2">
            <a:extLst>
              <a:ext uri="{FF2B5EF4-FFF2-40B4-BE49-F238E27FC236}">
                <a16:creationId xmlns:a16="http://schemas.microsoft.com/office/drawing/2014/main" xmlns="" id="{A0259B17-C810-44E7-A83F-3396C28C36A7}"/>
              </a:ext>
            </a:extLst>
          </p:cNvPr>
          <p:cNvSpPr>
            <a:spLocks noGrp="1"/>
          </p:cNvSpPr>
          <p:nvPr>
            <p:ph type="ftr" sz="quarter" idx="11"/>
          </p:nvPr>
        </p:nvSpPr>
        <p:spPr/>
        <p:txBody>
          <a:bodyPr/>
          <a:lstStyle/>
          <a:p>
            <a:r>
              <a:rPr lang="fr-FR"/>
              <a:t>Secrétariat général pour l'investissement - Présentation</a:t>
            </a:r>
          </a:p>
        </p:txBody>
      </p:sp>
      <p:sp>
        <p:nvSpPr>
          <p:cNvPr id="4" name="Espace réservé du numéro de diapositive 3">
            <a:extLst>
              <a:ext uri="{FF2B5EF4-FFF2-40B4-BE49-F238E27FC236}">
                <a16:creationId xmlns:a16="http://schemas.microsoft.com/office/drawing/2014/main" xmlns="" id="{DDBE8177-D064-4E11-9B2B-BC06D656A156}"/>
              </a:ext>
            </a:extLst>
          </p:cNvPr>
          <p:cNvSpPr>
            <a:spLocks noGrp="1"/>
          </p:cNvSpPr>
          <p:nvPr>
            <p:ph type="sldNum" sz="quarter" idx="12"/>
          </p:nvPr>
        </p:nvSpPr>
        <p:spPr/>
        <p:txBody>
          <a:bodyPr/>
          <a:lstStyle/>
          <a:p>
            <a:fld id="{6C02D038-4989-45BB-AD16-38E0E231338A}" type="slidenum">
              <a:rPr lang="fr-FR" smtClean="0"/>
              <a:t>6</a:t>
            </a:fld>
            <a:endParaRPr lang="fr-FR"/>
          </a:p>
        </p:txBody>
      </p:sp>
      <p:sp>
        <p:nvSpPr>
          <p:cNvPr id="10" name="Text Placeholder 6">
            <a:extLst>
              <a:ext uri="{FF2B5EF4-FFF2-40B4-BE49-F238E27FC236}">
                <a16:creationId xmlns:a16="http://schemas.microsoft.com/office/drawing/2014/main" xmlns="" id="{AACC26BB-539D-4FA9-9468-C1DD541E50FA}"/>
              </a:ext>
            </a:extLst>
          </p:cNvPr>
          <p:cNvSpPr txBox="1">
            <a:spLocks/>
          </p:cNvSpPr>
          <p:nvPr/>
        </p:nvSpPr>
        <p:spPr>
          <a:xfrm>
            <a:off x="1078799" y="2469599"/>
            <a:ext cx="6480000" cy="38484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buFont typeface="Wingdings" panose="05000000000000000000" pitchFamily="2" charset="2"/>
              <a:buChar char="ü"/>
            </a:pPr>
            <a:endParaRPr lang="fr-CH" dirty="0"/>
          </a:p>
        </p:txBody>
      </p:sp>
      <p:sp>
        <p:nvSpPr>
          <p:cNvPr id="8" name="Text Placeholder 6">
            <a:extLst>
              <a:ext uri="{FF2B5EF4-FFF2-40B4-BE49-F238E27FC236}">
                <a16:creationId xmlns:a16="http://schemas.microsoft.com/office/drawing/2014/main" xmlns="" id="{8C013262-4BA4-467C-BEDD-FE68FD382C42}"/>
              </a:ext>
            </a:extLst>
          </p:cNvPr>
          <p:cNvSpPr txBox="1">
            <a:spLocks/>
          </p:cNvSpPr>
          <p:nvPr/>
        </p:nvSpPr>
        <p:spPr>
          <a:xfrm>
            <a:off x="804479" y="1378800"/>
            <a:ext cx="10762682" cy="426975"/>
          </a:xfrm>
          <a:prstGeom prst="rect">
            <a:avLst/>
          </a:prstGeom>
          <a:solidFill>
            <a:schemeClr val="accent3">
              <a:lumMod val="40000"/>
              <a:lumOff val="60000"/>
            </a:schemeClr>
          </a:solidFill>
        </p:spPr>
        <p:txBody>
          <a:bodyPr vert="horz" lIns="180000" tIns="0" rIns="0" bIns="0" rtlCol="0" anchor="ctr">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750" dirty="0">
                <a:solidFill>
                  <a:schemeClr val="bg1"/>
                </a:solidFill>
              </a:rPr>
              <a:t>AMI «</a:t>
            </a:r>
            <a:r>
              <a:rPr lang="fr-FR" sz="1750" dirty="0">
                <a:solidFill>
                  <a:srgbClr val="002060"/>
                </a:solidFill>
              </a:rPr>
              <a:t>Démonstrateurs territoriaux </a:t>
            </a:r>
            <a:r>
              <a:rPr lang="fr-FR" sz="1750" dirty="0">
                <a:solidFill>
                  <a:schemeClr val="bg1"/>
                </a:solidFill>
              </a:rPr>
              <a:t>des transitions agricoles et alimentaires</a:t>
            </a:r>
            <a:r>
              <a:rPr lang="fr-CH" sz="1750" dirty="0">
                <a:solidFill>
                  <a:schemeClr val="bg1"/>
                </a:solidFill>
              </a:rPr>
              <a:t>»</a:t>
            </a:r>
          </a:p>
        </p:txBody>
      </p:sp>
      <p:sp>
        <p:nvSpPr>
          <p:cNvPr id="9" name="Text Placeholder 6">
            <a:extLst>
              <a:ext uri="{FF2B5EF4-FFF2-40B4-BE49-F238E27FC236}">
                <a16:creationId xmlns:a16="http://schemas.microsoft.com/office/drawing/2014/main" xmlns="" id="{67EE7BA6-BC93-46BA-B2FC-ECE18B96A0C7}"/>
              </a:ext>
            </a:extLst>
          </p:cNvPr>
          <p:cNvSpPr txBox="1">
            <a:spLocks/>
          </p:cNvSpPr>
          <p:nvPr/>
        </p:nvSpPr>
        <p:spPr>
          <a:xfrm>
            <a:off x="1374720" y="2729402"/>
            <a:ext cx="7041311" cy="19663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buFont typeface="Wingdings" panose="05000000000000000000" pitchFamily="2" charset="2"/>
              <a:buChar char="ü"/>
            </a:pPr>
            <a:r>
              <a:rPr lang="fr-CH" sz="1600" dirty="0">
                <a:solidFill>
                  <a:schemeClr val="tx1"/>
                </a:solidFill>
              </a:rPr>
              <a:t>Objectif : </a:t>
            </a:r>
            <a:r>
              <a:rPr lang="fr-CH" sz="1600" b="0" dirty="0">
                <a:solidFill>
                  <a:schemeClr val="tx1"/>
                </a:solidFill>
              </a:rPr>
              <a:t>soutenir des travaux d’innovation, permettant de développer ou d’améliorer les composants et systèmes liés à la production, au transport et aux usages de l’hydrogène. </a:t>
            </a:r>
          </a:p>
          <a:p>
            <a:pPr marL="285750" indent="-285750" algn="just">
              <a:buFont typeface="Wingdings" panose="05000000000000000000" pitchFamily="2" charset="2"/>
              <a:buChar char="ü"/>
            </a:pPr>
            <a:r>
              <a:rPr lang="fr-CH" sz="1600" dirty="0">
                <a:solidFill>
                  <a:schemeClr val="tx1"/>
                </a:solidFill>
              </a:rPr>
              <a:t>Porteurs de projets : </a:t>
            </a:r>
            <a:r>
              <a:rPr lang="fr-CH" sz="1600" b="0" dirty="0">
                <a:solidFill>
                  <a:schemeClr val="tx1"/>
                </a:solidFill>
              </a:rPr>
              <a:t>entreprises seules ou en collaboration, notamment avec des laboratoires de recherches (non obligatoire). </a:t>
            </a:r>
          </a:p>
          <a:p>
            <a:pPr marL="285750" indent="-285750" algn="just">
              <a:buFont typeface="Wingdings" panose="05000000000000000000" pitchFamily="2" charset="2"/>
              <a:buChar char="ü"/>
            </a:pPr>
            <a:r>
              <a:rPr lang="fr-CH" sz="1600" dirty="0">
                <a:solidFill>
                  <a:schemeClr val="tx1"/>
                </a:solidFill>
              </a:rPr>
              <a:t>Opérateur : </a:t>
            </a:r>
            <a:r>
              <a:rPr lang="fr-CH" sz="1600" b="0" dirty="0">
                <a:solidFill>
                  <a:schemeClr val="tx1"/>
                </a:solidFill>
              </a:rPr>
              <a:t>ADEME</a:t>
            </a:r>
          </a:p>
          <a:p>
            <a:pPr marL="285750" indent="-285750" algn="just">
              <a:buFont typeface="Wingdings" panose="05000000000000000000" pitchFamily="2" charset="2"/>
              <a:buChar char="ü"/>
            </a:pPr>
            <a:endParaRPr lang="fr-CH" sz="1600" dirty="0">
              <a:solidFill>
                <a:schemeClr val="tx1"/>
              </a:solidFill>
            </a:endParaRPr>
          </a:p>
        </p:txBody>
      </p:sp>
      <p:sp>
        <p:nvSpPr>
          <p:cNvPr id="12" name="Text Placeholder 6">
            <a:extLst>
              <a:ext uri="{FF2B5EF4-FFF2-40B4-BE49-F238E27FC236}">
                <a16:creationId xmlns:a16="http://schemas.microsoft.com/office/drawing/2014/main" xmlns="" id="{9A801C67-27D2-41CA-9BA7-03C5B8095DAF}"/>
              </a:ext>
            </a:extLst>
          </p:cNvPr>
          <p:cNvSpPr txBox="1">
            <a:spLocks/>
          </p:cNvSpPr>
          <p:nvPr/>
        </p:nvSpPr>
        <p:spPr>
          <a:xfrm>
            <a:off x="1151300" y="5314932"/>
            <a:ext cx="9494507"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600" dirty="0"/>
              <a:t>Clôture le 31/12/2022</a:t>
            </a:r>
          </a:p>
        </p:txBody>
      </p:sp>
      <p:sp>
        <p:nvSpPr>
          <p:cNvPr id="11" name="Rectangle 10">
            <a:extLst>
              <a:ext uri="{FF2B5EF4-FFF2-40B4-BE49-F238E27FC236}">
                <a16:creationId xmlns:a16="http://schemas.microsoft.com/office/drawing/2014/main" xmlns="" id="{76FCEF22-4B6C-4542-8151-77E2E963BCCD}"/>
              </a:ext>
            </a:extLst>
          </p:cNvPr>
          <p:cNvSpPr/>
          <p:nvPr/>
        </p:nvSpPr>
        <p:spPr>
          <a:xfrm>
            <a:off x="804479" y="1805775"/>
            <a:ext cx="10762681" cy="406389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Text Placeholder 6">
            <a:extLst>
              <a:ext uri="{FF2B5EF4-FFF2-40B4-BE49-F238E27FC236}">
                <a16:creationId xmlns:a16="http://schemas.microsoft.com/office/drawing/2014/main" xmlns="" id="{812A0046-C05F-486C-AC67-0A4FB010EA83}"/>
              </a:ext>
            </a:extLst>
          </p:cNvPr>
          <p:cNvSpPr txBox="1">
            <a:spLocks/>
          </p:cNvSpPr>
          <p:nvPr/>
        </p:nvSpPr>
        <p:spPr>
          <a:xfrm>
            <a:off x="1271849" y="1972800"/>
            <a:ext cx="9672959" cy="3232593"/>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spcAft>
                <a:spcPts val="1700"/>
              </a:spcAft>
              <a:buFont typeface="Wingdings" panose="05000000000000000000" pitchFamily="2" charset="2"/>
              <a:buChar char="ü"/>
            </a:pPr>
            <a:r>
              <a:rPr lang="fr-CH" sz="1600" dirty="0">
                <a:solidFill>
                  <a:schemeClr val="tx1"/>
                </a:solidFill>
              </a:rPr>
              <a:t>Objectif : </a:t>
            </a:r>
            <a:r>
              <a:rPr lang="fr-FR" sz="1600" b="0" dirty="0">
                <a:solidFill>
                  <a:schemeClr val="tx1"/>
                </a:solidFill>
              </a:rPr>
              <a:t>Développer des projets d’innovations (technologiques et organisationnels) en s’appuyant sur le numérique, la robotique, le </a:t>
            </a:r>
            <a:r>
              <a:rPr lang="fr-FR" sz="1600" b="0" dirty="0" err="1">
                <a:solidFill>
                  <a:schemeClr val="tx1"/>
                </a:solidFill>
              </a:rPr>
              <a:t>biocontrôle</a:t>
            </a:r>
            <a:r>
              <a:rPr lang="fr-FR" sz="1600" b="0" dirty="0">
                <a:solidFill>
                  <a:schemeClr val="tx1"/>
                </a:solidFill>
              </a:rPr>
              <a:t>, l’économie circulaire ou les nouvelles sources de protéines végétales afin de faire émerger des projets territoriaux permettant une alimentation saine, durable, performante et structurée entre les acteurs locaux. </a:t>
            </a:r>
          </a:p>
          <a:p>
            <a:pPr marL="285750" indent="-285750" algn="just">
              <a:spcAft>
                <a:spcPts val="1700"/>
              </a:spcAft>
              <a:buFont typeface="Wingdings" panose="05000000000000000000" pitchFamily="2" charset="2"/>
              <a:buChar char="ü"/>
            </a:pPr>
            <a:r>
              <a:rPr lang="fr-CH" sz="1600" dirty="0">
                <a:solidFill>
                  <a:schemeClr val="tx1"/>
                </a:solidFill>
              </a:rPr>
              <a:t>Porteurs de projet : </a:t>
            </a:r>
            <a:r>
              <a:rPr lang="fr-FR" sz="1600" b="0" dirty="0">
                <a:solidFill>
                  <a:schemeClr val="tx1"/>
                </a:solidFill>
              </a:rPr>
              <a:t>Gouvernance multi-partenariale (dont au moins une collectivité territoriale) </a:t>
            </a:r>
            <a:endParaRPr lang="fr-CH" sz="1600" b="0" dirty="0">
              <a:solidFill>
                <a:schemeClr val="tx1"/>
              </a:solidFill>
            </a:endParaRPr>
          </a:p>
          <a:p>
            <a:pPr marL="285750" indent="-285750" algn="just">
              <a:spcAft>
                <a:spcPts val="1700"/>
              </a:spcAft>
              <a:buFont typeface="Wingdings" panose="05000000000000000000" pitchFamily="2" charset="2"/>
              <a:buChar char="ü"/>
            </a:pPr>
            <a:r>
              <a:rPr lang="fr-CH" sz="1600" dirty="0">
                <a:solidFill>
                  <a:schemeClr val="tx1"/>
                </a:solidFill>
              </a:rPr>
              <a:t>Enveloppe : </a:t>
            </a:r>
            <a:r>
              <a:rPr lang="fr-CH" sz="1600" b="0" dirty="0">
                <a:solidFill>
                  <a:schemeClr val="tx1"/>
                </a:solidFill>
              </a:rPr>
              <a:t>152M</a:t>
            </a:r>
          </a:p>
          <a:p>
            <a:pPr marL="285750" indent="-285750" algn="just">
              <a:spcAft>
                <a:spcPts val="1700"/>
              </a:spcAft>
              <a:buFont typeface="Wingdings" panose="05000000000000000000" pitchFamily="2" charset="2"/>
              <a:buChar char="ü"/>
            </a:pPr>
            <a:r>
              <a:rPr lang="fr-CH" sz="1600" dirty="0">
                <a:solidFill>
                  <a:schemeClr val="tx1"/>
                </a:solidFill>
              </a:rPr>
              <a:t>Opérateur : </a:t>
            </a:r>
            <a:r>
              <a:rPr lang="fr-CH" sz="1600" b="0" dirty="0">
                <a:solidFill>
                  <a:schemeClr val="tx1"/>
                </a:solidFill>
              </a:rPr>
              <a:t>CDC</a:t>
            </a:r>
          </a:p>
        </p:txBody>
      </p:sp>
      <p:sp>
        <p:nvSpPr>
          <p:cNvPr id="15" name="Text Placeholder 6">
            <a:extLst>
              <a:ext uri="{FF2B5EF4-FFF2-40B4-BE49-F238E27FC236}">
                <a16:creationId xmlns:a16="http://schemas.microsoft.com/office/drawing/2014/main" xmlns="" id="{7321A41F-131A-4F1C-925A-6406805A09BE}"/>
              </a:ext>
            </a:extLst>
          </p:cNvPr>
          <p:cNvSpPr txBox="1">
            <a:spLocks/>
          </p:cNvSpPr>
          <p:nvPr/>
        </p:nvSpPr>
        <p:spPr>
          <a:xfrm>
            <a:off x="1546195" y="5438869"/>
            <a:ext cx="2591469"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b="0" i="1" u="sng" dirty="0">
                <a:solidFill>
                  <a:srgbClr val="0000A4"/>
                </a:solidFill>
                <a:hlinkClick r:id="rId2"/>
              </a:rPr>
              <a:t>Pour plus d’informations </a:t>
            </a:r>
            <a:endParaRPr lang="fr-CH" b="0" i="1" u="sng" dirty="0">
              <a:solidFill>
                <a:srgbClr val="0000A4"/>
              </a:solidFill>
            </a:endParaRPr>
          </a:p>
        </p:txBody>
      </p:sp>
      <p:sp>
        <p:nvSpPr>
          <p:cNvPr id="16" name="Text Placeholder 6">
            <a:extLst>
              <a:ext uri="{FF2B5EF4-FFF2-40B4-BE49-F238E27FC236}">
                <a16:creationId xmlns:a16="http://schemas.microsoft.com/office/drawing/2014/main" xmlns="" id="{99721057-4593-4477-B87D-37C50D3B671E}"/>
              </a:ext>
            </a:extLst>
          </p:cNvPr>
          <p:cNvSpPr txBox="1">
            <a:spLocks/>
          </p:cNvSpPr>
          <p:nvPr/>
        </p:nvSpPr>
        <p:spPr>
          <a:xfrm>
            <a:off x="7539343" y="5044502"/>
            <a:ext cx="3611091" cy="107782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algn="r"/>
            <a:r>
              <a:rPr lang="fr-CH" sz="1600" b="0" i="1" dirty="0"/>
              <a:t>Relève 1 : 01/06/2022</a:t>
            </a:r>
            <a:br>
              <a:rPr lang="fr-CH" sz="1600" b="0" i="1" dirty="0"/>
            </a:br>
            <a:r>
              <a:rPr lang="fr-CH" sz="1600" b="0" i="1" dirty="0"/>
              <a:t>Relève 2 : 02/12/2022</a:t>
            </a:r>
            <a:endParaRPr lang="fr-CH" sz="1600" dirty="0"/>
          </a:p>
        </p:txBody>
      </p:sp>
      <p:sp>
        <p:nvSpPr>
          <p:cNvPr id="18" name="Rectangle 10">
            <a:extLst>
              <a:ext uri="{FF2B5EF4-FFF2-40B4-BE49-F238E27FC236}">
                <a16:creationId xmlns:a16="http://schemas.microsoft.com/office/drawing/2014/main" xmlns="" id="{FE4AD1F8-C6A4-43AC-89B6-A0CAC54D53F3}"/>
              </a:ext>
            </a:extLst>
          </p:cNvPr>
          <p:cNvSpPr/>
          <p:nvPr/>
        </p:nvSpPr>
        <p:spPr>
          <a:xfrm rot="2263992">
            <a:off x="8162790" y="880997"/>
            <a:ext cx="4730735" cy="674896"/>
          </a:xfrm>
          <a:custGeom>
            <a:avLst/>
            <a:gdLst>
              <a:gd name="connsiteX0" fmla="*/ 0 w 3768966"/>
              <a:gd name="connsiteY0" fmla="*/ 0 h 600501"/>
              <a:gd name="connsiteX1" fmla="*/ 3768966 w 3768966"/>
              <a:gd name="connsiteY1" fmla="*/ 0 h 600501"/>
              <a:gd name="connsiteX2" fmla="*/ 3768966 w 3768966"/>
              <a:gd name="connsiteY2" fmla="*/ 600501 h 600501"/>
              <a:gd name="connsiteX3" fmla="*/ 0 w 3768966"/>
              <a:gd name="connsiteY3" fmla="*/ 600501 h 600501"/>
              <a:gd name="connsiteX4" fmla="*/ 0 w 3768966"/>
              <a:gd name="connsiteY4" fmla="*/ 0 h 600501"/>
              <a:gd name="connsiteX0" fmla="*/ 554042 w 4323008"/>
              <a:gd name="connsiteY0" fmla="*/ 0 h 600501"/>
              <a:gd name="connsiteX1" fmla="*/ 4323008 w 4323008"/>
              <a:gd name="connsiteY1" fmla="*/ 0 h 600501"/>
              <a:gd name="connsiteX2" fmla="*/ 4323008 w 4323008"/>
              <a:gd name="connsiteY2" fmla="*/ 600501 h 600501"/>
              <a:gd name="connsiteX3" fmla="*/ 0 w 4323008"/>
              <a:gd name="connsiteY3" fmla="*/ 452892 h 600501"/>
              <a:gd name="connsiteX4" fmla="*/ 554042 w 4323008"/>
              <a:gd name="connsiteY4" fmla="*/ 0 h 600501"/>
              <a:gd name="connsiteX0" fmla="*/ 554042 w 4636859"/>
              <a:gd name="connsiteY0" fmla="*/ 0 h 723452"/>
              <a:gd name="connsiteX1" fmla="*/ 4323008 w 4636859"/>
              <a:gd name="connsiteY1" fmla="*/ 0 h 723452"/>
              <a:gd name="connsiteX2" fmla="*/ 4636859 w 4636859"/>
              <a:gd name="connsiteY2" fmla="*/ 723452 h 723452"/>
              <a:gd name="connsiteX3" fmla="*/ 0 w 4636859"/>
              <a:gd name="connsiteY3" fmla="*/ 452892 h 723452"/>
              <a:gd name="connsiteX4" fmla="*/ 554042 w 4636859"/>
              <a:gd name="connsiteY4" fmla="*/ 0 h 723452"/>
              <a:gd name="connsiteX0" fmla="*/ 554042 w 4636859"/>
              <a:gd name="connsiteY0" fmla="*/ 21921 h 745373"/>
              <a:gd name="connsiteX1" fmla="*/ 4101923 w 4636859"/>
              <a:gd name="connsiteY1" fmla="*/ 0 h 745373"/>
              <a:gd name="connsiteX2" fmla="*/ 4636859 w 4636859"/>
              <a:gd name="connsiteY2" fmla="*/ 745373 h 745373"/>
              <a:gd name="connsiteX3" fmla="*/ 0 w 4636859"/>
              <a:gd name="connsiteY3" fmla="*/ 474813 h 745373"/>
              <a:gd name="connsiteX4" fmla="*/ 554042 w 4636859"/>
              <a:gd name="connsiteY4" fmla="*/ 21921 h 745373"/>
              <a:gd name="connsiteX0" fmla="*/ 686436 w 4769253"/>
              <a:gd name="connsiteY0" fmla="*/ 21921 h 745373"/>
              <a:gd name="connsiteX1" fmla="*/ 4234317 w 4769253"/>
              <a:gd name="connsiteY1" fmla="*/ 0 h 745373"/>
              <a:gd name="connsiteX2" fmla="*/ 4769253 w 4769253"/>
              <a:gd name="connsiteY2" fmla="*/ 745373 h 745373"/>
              <a:gd name="connsiteX3" fmla="*/ 0 w 4769253"/>
              <a:gd name="connsiteY3" fmla="*/ 661088 h 745373"/>
              <a:gd name="connsiteX4" fmla="*/ 686436 w 4769253"/>
              <a:gd name="connsiteY4" fmla="*/ 21921 h 745373"/>
              <a:gd name="connsiteX0" fmla="*/ 686436 w 4769253"/>
              <a:gd name="connsiteY0" fmla="*/ 31819 h 755271"/>
              <a:gd name="connsiteX1" fmla="*/ 4246238 w 4769253"/>
              <a:gd name="connsiteY1" fmla="*/ 0 h 755271"/>
              <a:gd name="connsiteX2" fmla="*/ 4769253 w 4769253"/>
              <a:gd name="connsiteY2" fmla="*/ 755271 h 755271"/>
              <a:gd name="connsiteX3" fmla="*/ 0 w 4769253"/>
              <a:gd name="connsiteY3" fmla="*/ 670986 h 755271"/>
              <a:gd name="connsiteX4" fmla="*/ 686436 w 4769253"/>
              <a:gd name="connsiteY4" fmla="*/ 31819 h 755271"/>
              <a:gd name="connsiteX0" fmla="*/ 695230 w 4778047"/>
              <a:gd name="connsiteY0" fmla="*/ 31819 h 755271"/>
              <a:gd name="connsiteX1" fmla="*/ 4255032 w 4778047"/>
              <a:gd name="connsiteY1" fmla="*/ 0 h 755271"/>
              <a:gd name="connsiteX2" fmla="*/ 4778047 w 4778047"/>
              <a:gd name="connsiteY2" fmla="*/ 755271 h 755271"/>
              <a:gd name="connsiteX3" fmla="*/ 0 w 4778047"/>
              <a:gd name="connsiteY3" fmla="*/ 669590 h 755271"/>
              <a:gd name="connsiteX4" fmla="*/ 695230 w 4778047"/>
              <a:gd name="connsiteY4" fmla="*/ 31819 h 755271"/>
              <a:gd name="connsiteX0" fmla="*/ 724123 w 4778047"/>
              <a:gd name="connsiteY0" fmla="*/ 51323 h 755271"/>
              <a:gd name="connsiteX1" fmla="*/ 4255032 w 4778047"/>
              <a:gd name="connsiteY1" fmla="*/ 0 h 755271"/>
              <a:gd name="connsiteX2" fmla="*/ 4778047 w 4778047"/>
              <a:gd name="connsiteY2" fmla="*/ 755271 h 755271"/>
              <a:gd name="connsiteX3" fmla="*/ 0 w 4778047"/>
              <a:gd name="connsiteY3" fmla="*/ 669590 h 755271"/>
              <a:gd name="connsiteX4" fmla="*/ 724123 w 4778047"/>
              <a:gd name="connsiteY4" fmla="*/ 51323 h 755271"/>
              <a:gd name="connsiteX0" fmla="*/ 724123 w 4778047"/>
              <a:gd name="connsiteY0" fmla="*/ 51323 h 755271"/>
              <a:gd name="connsiteX1" fmla="*/ 4255032 w 4778047"/>
              <a:gd name="connsiteY1" fmla="*/ 0 h 755271"/>
              <a:gd name="connsiteX2" fmla="*/ 4778047 w 4778047"/>
              <a:gd name="connsiteY2" fmla="*/ 755271 h 755271"/>
              <a:gd name="connsiteX3" fmla="*/ 0 w 4778047"/>
              <a:gd name="connsiteY3" fmla="*/ 669591 h 755271"/>
              <a:gd name="connsiteX4" fmla="*/ 724123 w 4778047"/>
              <a:gd name="connsiteY4" fmla="*/ 51323 h 755271"/>
              <a:gd name="connsiteX0" fmla="*/ 724123 w 4778047"/>
              <a:gd name="connsiteY0" fmla="*/ 51323 h 755271"/>
              <a:gd name="connsiteX1" fmla="*/ 4255032 w 4778047"/>
              <a:gd name="connsiteY1" fmla="*/ 0 h 755271"/>
              <a:gd name="connsiteX2" fmla="*/ 4778047 w 4778047"/>
              <a:gd name="connsiteY2" fmla="*/ 755271 h 755271"/>
              <a:gd name="connsiteX3" fmla="*/ 0 w 4778047"/>
              <a:gd name="connsiteY3" fmla="*/ 669591 h 755271"/>
              <a:gd name="connsiteX4" fmla="*/ 724123 w 4778047"/>
              <a:gd name="connsiteY4" fmla="*/ 51323 h 755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8047" h="755271">
                <a:moveTo>
                  <a:pt x="724123" y="51323"/>
                </a:moveTo>
                <a:lnTo>
                  <a:pt x="4255032" y="0"/>
                </a:lnTo>
                <a:lnTo>
                  <a:pt x="4778047" y="755271"/>
                </a:lnTo>
                <a:lnTo>
                  <a:pt x="0" y="669591"/>
                </a:lnTo>
                <a:lnTo>
                  <a:pt x="724123" y="51323"/>
                </a:lnTo>
                <a:close/>
              </a:path>
            </a:pathLst>
          </a:custGeom>
          <a:solidFill>
            <a:srgbClr val="C0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b="1" dirty="0"/>
              <a:t>NOUVEAU</a:t>
            </a:r>
          </a:p>
        </p:txBody>
      </p:sp>
      <p:sp>
        <p:nvSpPr>
          <p:cNvPr id="17" name="Text Placeholder 6">
            <a:extLst>
              <a:ext uri="{FF2B5EF4-FFF2-40B4-BE49-F238E27FC236}">
                <a16:creationId xmlns:a16="http://schemas.microsoft.com/office/drawing/2014/main" xmlns="" id="{D055E0A3-2E39-48AF-9F07-32EFF1C7275F}"/>
              </a:ext>
            </a:extLst>
          </p:cNvPr>
          <p:cNvSpPr>
            <a:spLocks noGrp="1"/>
          </p:cNvSpPr>
          <p:nvPr>
            <p:ph type="body" sz="quarter" idx="14"/>
          </p:nvPr>
        </p:nvSpPr>
        <p:spPr>
          <a:xfrm>
            <a:off x="540000" y="941490"/>
            <a:ext cx="6821426" cy="332539"/>
          </a:xfrm>
        </p:spPr>
        <p:txBody>
          <a:bodyPr/>
          <a:lstStyle/>
          <a:p>
            <a:r>
              <a:rPr lang="fr-CH" sz="2000" dirty="0"/>
              <a:t>  4 AAP et 1 AMI en cours</a:t>
            </a:r>
          </a:p>
        </p:txBody>
      </p:sp>
    </p:spTree>
    <p:extLst>
      <p:ext uri="{BB962C8B-B14F-4D97-AF65-F5344CB8AC3E}">
        <p14:creationId xmlns:p14="http://schemas.microsoft.com/office/powerpoint/2010/main" val="23133229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06575CB5-9653-284F-B5F6-77466C3EE7A3}"/>
              </a:ext>
            </a:extLst>
          </p:cNvPr>
          <p:cNvSpPr txBox="1"/>
          <p:nvPr/>
        </p:nvSpPr>
        <p:spPr>
          <a:xfrm>
            <a:off x="0" y="1099751"/>
            <a:ext cx="12192000" cy="5758249"/>
          </a:xfrm>
          <a:prstGeom prst="rect">
            <a:avLst/>
          </a:prstGeom>
          <a:solidFill>
            <a:srgbClr val="000091">
              <a:alpha val="80000"/>
            </a:srgbClr>
          </a:solidFill>
        </p:spPr>
        <p:txBody>
          <a:bodyPr vert="horz" wrap="square" lIns="0" tIns="0" rIns="0" bIns="0" rtlCol="0" anchor="ctr">
            <a:noAutofit/>
          </a:bodyPr>
          <a:lstStyle/>
          <a:p>
            <a:endParaRPr lang="fr-FR" sz="1600" dirty="0">
              <a:solidFill>
                <a:schemeClr val="bg1"/>
              </a:solidFill>
            </a:endParaRPr>
          </a:p>
        </p:txBody>
      </p:sp>
      <p:pic>
        <p:nvPicPr>
          <p:cNvPr id="12" name="Image 11"/>
          <p:cNvPicPr>
            <a:picLocks noChangeAspect="1"/>
          </p:cNvPicPr>
          <p:nvPr/>
        </p:nvPicPr>
        <p:blipFill rotWithShape="1">
          <a:blip r:embed="rId2" cstate="print">
            <a:extLst>
              <a:ext uri="{28A0092B-C50C-407E-A947-70E740481C1C}">
                <a14:useLocalDpi xmlns:a14="http://schemas.microsoft.com/office/drawing/2010/main" val="0"/>
              </a:ext>
            </a:extLst>
          </a:blip>
          <a:srcRect t="6593" b="10997"/>
          <a:stretch/>
        </p:blipFill>
        <p:spPr>
          <a:xfrm>
            <a:off x="83507" y="25052"/>
            <a:ext cx="1043836" cy="939452"/>
          </a:xfrm>
          <a:prstGeom prst="rect">
            <a:avLst/>
          </a:prstGeom>
        </p:spPr>
      </p:pic>
      <p:sp>
        <p:nvSpPr>
          <p:cNvPr id="14" name="Espace réservé du texte 1">
            <a:extLst>
              <a:ext uri="{FF2B5EF4-FFF2-40B4-BE49-F238E27FC236}">
                <a16:creationId xmlns:a16="http://schemas.microsoft.com/office/drawing/2014/main" xmlns="" id="{971A7FA7-EFAA-4ABE-B5D1-8BF76AA16AEC}"/>
              </a:ext>
            </a:extLst>
          </p:cNvPr>
          <p:cNvSpPr>
            <a:spLocks noGrp="1"/>
          </p:cNvSpPr>
          <p:nvPr>
            <p:ph type="body" sz="quarter" idx="4294967295"/>
          </p:nvPr>
        </p:nvSpPr>
        <p:spPr>
          <a:xfrm>
            <a:off x="542924" y="2533648"/>
            <a:ext cx="11110913" cy="3786190"/>
          </a:xfrm>
          <a:prstGeom prst="rect">
            <a:avLst/>
          </a:prstGeom>
        </p:spPr>
        <p:txBody>
          <a:bodyPr/>
          <a:lstStyle/>
          <a:p>
            <a:r>
              <a:rPr lang="fr-FR" sz="4000" dirty="0">
                <a:solidFill>
                  <a:schemeClr val="bg1"/>
                </a:solidFill>
                <a:latin typeface="+mj-lt"/>
              </a:rPr>
              <a:t>2. AAP et AMI clôturés</a:t>
            </a:r>
            <a:endParaRPr lang="fr-FR" sz="4000" b="0" dirty="0">
              <a:solidFill>
                <a:schemeClr val="bg1"/>
              </a:solidFill>
              <a:latin typeface="+mj-lt"/>
            </a:endParaRPr>
          </a:p>
        </p:txBody>
      </p:sp>
    </p:spTree>
    <p:extLst>
      <p:ext uri="{BB962C8B-B14F-4D97-AF65-F5344CB8AC3E}">
        <p14:creationId xmlns:p14="http://schemas.microsoft.com/office/powerpoint/2010/main" val="7343533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0485968-5D7C-4F74-851B-5B8CD477E46F}"/>
              </a:ext>
            </a:extLst>
          </p:cNvPr>
          <p:cNvSpPr>
            <a:spLocks noGrp="1"/>
          </p:cNvSpPr>
          <p:nvPr>
            <p:ph type="title"/>
          </p:nvPr>
        </p:nvSpPr>
        <p:spPr>
          <a:xfrm>
            <a:off x="538162" y="540001"/>
            <a:ext cx="8961352" cy="802978"/>
          </a:xfrm>
        </p:spPr>
        <p:txBody>
          <a:bodyPr/>
          <a:lstStyle/>
          <a:p>
            <a:r>
              <a:rPr lang="fr-FR" dirty="0"/>
              <a:t>Transition écologique et énergétique</a:t>
            </a:r>
          </a:p>
        </p:txBody>
      </p:sp>
      <p:sp>
        <p:nvSpPr>
          <p:cNvPr id="3" name="Espace réservé du pied de page 2">
            <a:extLst>
              <a:ext uri="{FF2B5EF4-FFF2-40B4-BE49-F238E27FC236}">
                <a16:creationId xmlns:a16="http://schemas.microsoft.com/office/drawing/2014/main" xmlns="" id="{A0259B17-C810-44E7-A83F-3396C28C36A7}"/>
              </a:ext>
            </a:extLst>
          </p:cNvPr>
          <p:cNvSpPr>
            <a:spLocks noGrp="1"/>
          </p:cNvSpPr>
          <p:nvPr>
            <p:ph type="ftr" sz="quarter" idx="11"/>
          </p:nvPr>
        </p:nvSpPr>
        <p:spPr/>
        <p:txBody>
          <a:bodyPr/>
          <a:lstStyle/>
          <a:p>
            <a:r>
              <a:rPr lang="fr-FR"/>
              <a:t>Secrétariat général pour l'investissement - Présentation</a:t>
            </a:r>
          </a:p>
        </p:txBody>
      </p:sp>
      <p:sp>
        <p:nvSpPr>
          <p:cNvPr id="4" name="Espace réservé du numéro de diapositive 3">
            <a:extLst>
              <a:ext uri="{FF2B5EF4-FFF2-40B4-BE49-F238E27FC236}">
                <a16:creationId xmlns:a16="http://schemas.microsoft.com/office/drawing/2014/main" xmlns="" id="{DDBE8177-D064-4E11-9B2B-BC06D656A156}"/>
              </a:ext>
            </a:extLst>
          </p:cNvPr>
          <p:cNvSpPr>
            <a:spLocks noGrp="1"/>
          </p:cNvSpPr>
          <p:nvPr>
            <p:ph type="sldNum" sz="quarter" idx="12"/>
          </p:nvPr>
        </p:nvSpPr>
        <p:spPr/>
        <p:txBody>
          <a:bodyPr/>
          <a:lstStyle/>
          <a:p>
            <a:fld id="{6C02D038-4989-45BB-AD16-38E0E231338A}" type="slidenum">
              <a:rPr lang="fr-FR" smtClean="0"/>
              <a:t>61</a:t>
            </a:fld>
            <a:endParaRPr lang="fr-FR"/>
          </a:p>
        </p:txBody>
      </p:sp>
      <p:sp>
        <p:nvSpPr>
          <p:cNvPr id="10" name="Text Placeholder 6">
            <a:extLst>
              <a:ext uri="{FF2B5EF4-FFF2-40B4-BE49-F238E27FC236}">
                <a16:creationId xmlns:a16="http://schemas.microsoft.com/office/drawing/2014/main" xmlns="" id="{AACC26BB-539D-4FA9-9468-C1DD541E50FA}"/>
              </a:ext>
            </a:extLst>
          </p:cNvPr>
          <p:cNvSpPr txBox="1">
            <a:spLocks/>
          </p:cNvSpPr>
          <p:nvPr/>
        </p:nvSpPr>
        <p:spPr>
          <a:xfrm>
            <a:off x="1078799" y="2469599"/>
            <a:ext cx="6480000" cy="38484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buFont typeface="Wingdings" panose="05000000000000000000" pitchFamily="2" charset="2"/>
              <a:buChar char="ü"/>
            </a:pPr>
            <a:endParaRPr lang="fr-CH" dirty="0"/>
          </a:p>
        </p:txBody>
      </p:sp>
      <p:sp>
        <p:nvSpPr>
          <p:cNvPr id="8" name="Text Placeholder 6">
            <a:extLst>
              <a:ext uri="{FF2B5EF4-FFF2-40B4-BE49-F238E27FC236}">
                <a16:creationId xmlns:a16="http://schemas.microsoft.com/office/drawing/2014/main" xmlns="" id="{8C013262-4BA4-467C-BEDD-FE68FD382C42}"/>
              </a:ext>
            </a:extLst>
          </p:cNvPr>
          <p:cNvSpPr txBox="1">
            <a:spLocks/>
          </p:cNvSpPr>
          <p:nvPr/>
        </p:nvSpPr>
        <p:spPr>
          <a:xfrm>
            <a:off x="806400" y="1378800"/>
            <a:ext cx="10764000" cy="428400"/>
          </a:xfrm>
          <a:prstGeom prst="rect">
            <a:avLst/>
          </a:prstGeom>
          <a:solidFill>
            <a:srgbClr val="339933">
              <a:alpha val="49804"/>
            </a:srgbClr>
          </a:solidFill>
        </p:spPr>
        <p:txBody>
          <a:bodyPr vert="horz" lIns="180000" tIns="0" rIns="0" bIns="0" rtlCol="0" anchor="ctr">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750" dirty="0">
                <a:solidFill>
                  <a:schemeClr val="bg1"/>
                </a:solidFill>
              </a:rPr>
              <a:t>AMI «Digitalisation et décarbonation du transport ferroviaire»</a:t>
            </a:r>
          </a:p>
        </p:txBody>
      </p:sp>
      <p:sp>
        <p:nvSpPr>
          <p:cNvPr id="9" name="Text Placeholder 6">
            <a:extLst>
              <a:ext uri="{FF2B5EF4-FFF2-40B4-BE49-F238E27FC236}">
                <a16:creationId xmlns:a16="http://schemas.microsoft.com/office/drawing/2014/main" xmlns="" id="{67EE7BA6-BC93-46BA-B2FC-ECE18B96A0C7}"/>
              </a:ext>
            </a:extLst>
          </p:cNvPr>
          <p:cNvSpPr txBox="1">
            <a:spLocks/>
          </p:cNvSpPr>
          <p:nvPr/>
        </p:nvSpPr>
        <p:spPr>
          <a:xfrm>
            <a:off x="1102320" y="2692564"/>
            <a:ext cx="7802584" cy="19663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buFont typeface="Wingdings" panose="05000000000000000000" pitchFamily="2" charset="2"/>
              <a:buChar char="ü"/>
            </a:pPr>
            <a:r>
              <a:rPr lang="fr-CH" sz="1600" dirty="0">
                <a:solidFill>
                  <a:schemeClr val="tx1"/>
                </a:solidFill>
              </a:rPr>
              <a:t>Objectif : </a:t>
            </a:r>
            <a:r>
              <a:rPr lang="fr-CH" sz="1600" b="0" dirty="0">
                <a:solidFill>
                  <a:schemeClr val="tx1"/>
                </a:solidFill>
              </a:rPr>
              <a:t>soutenir des travaux d’innovation, permettant de développer ou d’améliorer les composants et systèmes liés à la production, au transport et aux usages de l’hydrogène. </a:t>
            </a:r>
          </a:p>
          <a:p>
            <a:pPr marL="285750" indent="-285750" algn="just">
              <a:buFont typeface="Wingdings" panose="05000000000000000000" pitchFamily="2" charset="2"/>
              <a:buChar char="ü"/>
            </a:pPr>
            <a:r>
              <a:rPr lang="fr-CH" sz="1600" dirty="0">
                <a:solidFill>
                  <a:schemeClr val="tx1"/>
                </a:solidFill>
              </a:rPr>
              <a:t>Porteurs de projets : </a:t>
            </a:r>
            <a:r>
              <a:rPr lang="fr-CH" sz="1600" b="0" dirty="0">
                <a:solidFill>
                  <a:schemeClr val="tx1"/>
                </a:solidFill>
              </a:rPr>
              <a:t>entreprises seules ou en collaboration, notamment avec des laboratoires de recherches (non obligatoire). </a:t>
            </a:r>
          </a:p>
          <a:p>
            <a:pPr marL="285750" indent="-285750" algn="just">
              <a:buFont typeface="Wingdings" panose="05000000000000000000" pitchFamily="2" charset="2"/>
              <a:buChar char="ü"/>
            </a:pPr>
            <a:r>
              <a:rPr lang="fr-CH" sz="1600" dirty="0">
                <a:solidFill>
                  <a:schemeClr val="tx1"/>
                </a:solidFill>
              </a:rPr>
              <a:t>Opérateur : </a:t>
            </a:r>
            <a:r>
              <a:rPr lang="fr-CH" sz="1600" b="0" dirty="0">
                <a:solidFill>
                  <a:schemeClr val="tx1"/>
                </a:solidFill>
              </a:rPr>
              <a:t>ADEME</a:t>
            </a:r>
          </a:p>
          <a:p>
            <a:pPr marL="285750" indent="-285750" algn="just">
              <a:buFont typeface="Wingdings" panose="05000000000000000000" pitchFamily="2" charset="2"/>
              <a:buChar char="ü"/>
            </a:pPr>
            <a:endParaRPr lang="fr-CH" sz="1600" dirty="0">
              <a:solidFill>
                <a:schemeClr val="tx1"/>
              </a:solidFill>
            </a:endParaRPr>
          </a:p>
        </p:txBody>
      </p:sp>
      <p:sp>
        <p:nvSpPr>
          <p:cNvPr id="12" name="Text Placeholder 6">
            <a:extLst>
              <a:ext uri="{FF2B5EF4-FFF2-40B4-BE49-F238E27FC236}">
                <a16:creationId xmlns:a16="http://schemas.microsoft.com/office/drawing/2014/main" xmlns="" id="{9A801C67-27D2-41CA-9BA7-03C5B8095DAF}"/>
              </a:ext>
            </a:extLst>
          </p:cNvPr>
          <p:cNvSpPr txBox="1">
            <a:spLocks/>
          </p:cNvSpPr>
          <p:nvPr/>
        </p:nvSpPr>
        <p:spPr>
          <a:xfrm>
            <a:off x="878900" y="5278094"/>
            <a:ext cx="10521007"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600" dirty="0"/>
              <a:t>Clôture le 31/12/2022</a:t>
            </a:r>
          </a:p>
        </p:txBody>
      </p:sp>
      <p:sp>
        <p:nvSpPr>
          <p:cNvPr id="11" name="Rectangle 10">
            <a:extLst>
              <a:ext uri="{FF2B5EF4-FFF2-40B4-BE49-F238E27FC236}">
                <a16:creationId xmlns:a16="http://schemas.microsoft.com/office/drawing/2014/main" xmlns="" id="{76FCEF22-4B6C-4542-8151-77E2E963BCCD}"/>
              </a:ext>
            </a:extLst>
          </p:cNvPr>
          <p:cNvSpPr/>
          <p:nvPr/>
        </p:nvSpPr>
        <p:spPr>
          <a:xfrm>
            <a:off x="806400" y="1807200"/>
            <a:ext cx="10764000" cy="406389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Text Placeholder 6">
            <a:extLst>
              <a:ext uri="{FF2B5EF4-FFF2-40B4-BE49-F238E27FC236}">
                <a16:creationId xmlns:a16="http://schemas.microsoft.com/office/drawing/2014/main" xmlns="" id="{812A0046-C05F-486C-AC67-0A4FB010EA83}"/>
              </a:ext>
            </a:extLst>
          </p:cNvPr>
          <p:cNvSpPr txBox="1">
            <a:spLocks/>
          </p:cNvSpPr>
          <p:nvPr/>
        </p:nvSpPr>
        <p:spPr>
          <a:xfrm>
            <a:off x="1270800" y="1972800"/>
            <a:ext cx="9680577" cy="334522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spcAft>
                <a:spcPts val="1700"/>
              </a:spcAft>
              <a:buFont typeface="Wingdings" panose="05000000000000000000" pitchFamily="2" charset="2"/>
              <a:buChar char="ü"/>
            </a:pPr>
            <a:r>
              <a:rPr lang="fr-CH" sz="1600" dirty="0">
                <a:solidFill>
                  <a:schemeClr val="tx1"/>
                </a:solidFill>
              </a:rPr>
              <a:t>Objectif : </a:t>
            </a:r>
            <a:r>
              <a:rPr lang="fr-CH" sz="1600" b="0" dirty="0">
                <a:solidFill>
                  <a:schemeClr val="tx1"/>
                </a:solidFill>
              </a:rPr>
              <a:t>identifier les projets relevant des 3 thématiques suivantes </a:t>
            </a:r>
            <a:r>
              <a:rPr lang="fr-CH" sz="1600" b="0" dirty="0">
                <a:solidFill>
                  <a:srgbClr val="0000A4"/>
                </a:solidFill>
              </a:rPr>
              <a:t>i)</a:t>
            </a:r>
            <a:r>
              <a:rPr lang="fr-CH" sz="1600" b="0" dirty="0">
                <a:solidFill>
                  <a:schemeClr val="tx1"/>
                </a:solidFill>
              </a:rPr>
              <a:t> trains légers pour la desserte fine des territoires </a:t>
            </a:r>
            <a:r>
              <a:rPr lang="fr-CH" sz="1600" b="0" dirty="0">
                <a:solidFill>
                  <a:srgbClr val="0000A4"/>
                </a:solidFill>
              </a:rPr>
              <a:t>ii)</a:t>
            </a:r>
            <a:r>
              <a:rPr lang="fr-CH" sz="1600" b="0" dirty="0">
                <a:solidFill>
                  <a:schemeClr val="tx1"/>
                </a:solidFill>
              </a:rPr>
              <a:t> réseau ferroviaire digitalisé 4.0 </a:t>
            </a:r>
            <a:r>
              <a:rPr lang="fr-CH" sz="1600" b="0" dirty="0">
                <a:solidFill>
                  <a:srgbClr val="0000A4"/>
                </a:solidFill>
              </a:rPr>
              <a:t>iii)</a:t>
            </a:r>
            <a:r>
              <a:rPr lang="fr-CH" sz="1600" b="0" dirty="0">
                <a:solidFill>
                  <a:schemeClr val="tx1"/>
                </a:solidFill>
              </a:rPr>
              <a:t> automatisation du fret ferroviaire.  </a:t>
            </a:r>
          </a:p>
          <a:p>
            <a:pPr marL="285750" indent="-285750" algn="just">
              <a:spcAft>
                <a:spcPts val="1700"/>
              </a:spcAft>
              <a:buFont typeface="Wingdings" panose="05000000000000000000" pitchFamily="2" charset="2"/>
              <a:buChar char="ü"/>
            </a:pPr>
            <a:r>
              <a:rPr lang="fr-CH" sz="1600" dirty="0">
                <a:solidFill>
                  <a:schemeClr val="tx1"/>
                </a:solidFill>
              </a:rPr>
              <a:t>Projets attendus : </a:t>
            </a:r>
            <a:r>
              <a:rPr lang="fr-FR" sz="1600" b="0" dirty="0">
                <a:solidFill>
                  <a:schemeClr val="tx1"/>
                </a:solidFill>
              </a:rPr>
              <a:t>solutions permettant d’automatiser la gestion des convois ferroviaires et des opérations tout au long de la chaîne logistique (matériels, systèmes, outils).</a:t>
            </a:r>
            <a:endParaRPr lang="fr-CH" sz="1600" b="0" dirty="0">
              <a:solidFill>
                <a:schemeClr val="tx1"/>
              </a:solidFill>
            </a:endParaRPr>
          </a:p>
          <a:p>
            <a:pPr marL="285750" indent="-285750" algn="just">
              <a:spcAft>
                <a:spcPts val="1700"/>
              </a:spcAft>
              <a:buFont typeface="Wingdings" panose="05000000000000000000" pitchFamily="2" charset="2"/>
              <a:buChar char="ü"/>
            </a:pPr>
            <a:r>
              <a:rPr lang="fr-CH" sz="1600" dirty="0">
                <a:solidFill>
                  <a:schemeClr val="tx1"/>
                </a:solidFill>
              </a:rPr>
              <a:t>Porteurs de projets : </a:t>
            </a:r>
            <a:r>
              <a:rPr lang="fr-FR" sz="1600" b="0" dirty="0">
                <a:solidFill>
                  <a:schemeClr val="tx1"/>
                </a:solidFill>
              </a:rPr>
              <a:t>1) entreprises petites, moyennes ou grandes, seules ou associées au sein d’un consortium. </a:t>
            </a:r>
            <a:r>
              <a:rPr lang="fr-FR" sz="1600" dirty="0">
                <a:solidFill>
                  <a:srgbClr val="C00000"/>
                </a:solidFill>
              </a:rPr>
              <a:t>2) </a:t>
            </a:r>
            <a:r>
              <a:rPr lang="fr-FR" sz="1600" u="sng" dirty="0">
                <a:solidFill>
                  <a:srgbClr val="C00000"/>
                </a:solidFill>
              </a:rPr>
              <a:t>Collectivités</a:t>
            </a:r>
            <a:r>
              <a:rPr lang="fr-FR" sz="1600" dirty="0">
                <a:solidFill>
                  <a:srgbClr val="C00000"/>
                </a:solidFill>
              </a:rPr>
              <a:t> souhaitant porter l’innovation par le biais de l’expérimentation de nouvelles solutions de mobilité ferroviaires.</a:t>
            </a:r>
            <a:r>
              <a:rPr lang="fr-CH" sz="1600" dirty="0">
                <a:solidFill>
                  <a:srgbClr val="C00000"/>
                </a:solidFill>
              </a:rPr>
              <a:t> </a:t>
            </a:r>
          </a:p>
          <a:p>
            <a:pPr marL="285750" indent="-285750" algn="just">
              <a:spcAft>
                <a:spcPts val="1700"/>
              </a:spcAft>
              <a:buFont typeface="Wingdings" panose="05000000000000000000" pitchFamily="2" charset="2"/>
              <a:buChar char="ü"/>
            </a:pPr>
            <a:r>
              <a:rPr lang="fr-CH" sz="1600" dirty="0">
                <a:solidFill>
                  <a:schemeClr val="tx1"/>
                </a:solidFill>
              </a:rPr>
              <a:t>Opérateur : </a:t>
            </a:r>
            <a:r>
              <a:rPr lang="fr-CH" sz="1600" b="0" dirty="0">
                <a:solidFill>
                  <a:schemeClr val="tx1"/>
                </a:solidFill>
              </a:rPr>
              <a:t>ADEME</a:t>
            </a:r>
            <a:endParaRPr lang="fr-CH" sz="1600" dirty="0">
              <a:solidFill>
                <a:schemeClr val="tx1"/>
              </a:solidFill>
            </a:endParaRPr>
          </a:p>
        </p:txBody>
      </p:sp>
      <p:sp>
        <p:nvSpPr>
          <p:cNvPr id="15" name="Text Placeholder 6">
            <a:extLst>
              <a:ext uri="{FF2B5EF4-FFF2-40B4-BE49-F238E27FC236}">
                <a16:creationId xmlns:a16="http://schemas.microsoft.com/office/drawing/2014/main" xmlns="" id="{CE8067B5-C6E3-460F-9EFF-43FDE0F0DC54}"/>
              </a:ext>
            </a:extLst>
          </p:cNvPr>
          <p:cNvSpPr txBox="1">
            <a:spLocks/>
          </p:cNvSpPr>
          <p:nvPr/>
        </p:nvSpPr>
        <p:spPr>
          <a:xfrm>
            <a:off x="1499232" y="5414488"/>
            <a:ext cx="2871646"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b="0" i="1" u="sng" dirty="0">
                <a:solidFill>
                  <a:srgbClr val="0000A4"/>
                </a:solidFill>
                <a:hlinkClick r:id="rId2"/>
              </a:rPr>
              <a:t>Pour plus d’informations </a:t>
            </a:r>
            <a:endParaRPr lang="fr-CH" b="0" i="1" u="sng" dirty="0">
              <a:solidFill>
                <a:srgbClr val="0000A4"/>
              </a:solidFill>
            </a:endParaRPr>
          </a:p>
        </p:txBody>
      </p:sp>
      <p:sp>
        <p:nvSpPr>
          <p:cNvPr id="16" name="Text Placeholder 6">
            <a:extLst>
              <a:ext uri="{FF2B5EF4-FFF2-40B4-BE49-F238E27FC236}">
                <a16:creationId xmlns:a16="http://schemas.microsoft.com/office/drawing/2014/main" xmlns="" id="{FF33C10D-DC24-4F5C-B997-7029E98C6B19}"/>
              </a:ext>
            </a:extLst>
          </p:cNvPr>
          <p:cNvSpPr txBox="1">
            <a:spLocks/>
          </p:cNvSpPr>
          <p:nvPr/>
        </p:nvSpPr>
        <p:spPr>
          <a:xfrm>
            <a:off x="4757638" y="5181097"/>
            <a:ext cx="5871722"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algn="r"/>
            <a:r>
              <a:rPr lang="fr-CH" sz="1600" dirty="0"/>
              <a:t/>
            </a:r>
            <a:br>
              <a:rPr lang="fr-CH" sz="1600" dirty="0"/>
            </a:br>
            <a:r>
              <a:rPr lang="fr-CH" sz="1600" dirty="0"/>
              <a:t>Clôture définitive le 30/11/2021</a:t>
            </a:r>
          </a:p>
        </p:txBody>
      </p:sp>
      <p:sp>
        <p:nvSpPr>
          <p:cNvPr id="17" name="Text Placeholder 6">
            <a:extLst>
              <a:ext uri="{FF2B5EF4-FFF2-40B4-BE49-F238E27FC236}">
                <a16:creationId xmlns:a16="http://schemas.microsoft.com/office/drawing/2014/main" xmlns="" id="{D055E0A3-2E39-48AF-9F07-32EFF1C7275F}"/>
              </a:ext>
            </a:extLst>
          </p:cNvPr>
          <p:cNvSpPr>
            <a:spLocks noGrp="1"/>
          </p:cNvSpPr>
          <p:nvPr>
            <p:ph type="body" sz="quarter" idx="14"/>
          </p:nvPr>
        </p:nvSpPr>
        <p:spPr>
          <a:xfrm>
            <a:off x="540000" y="941388"/>
            <a:ext cx="6821487" cy="333375"/>
          </a:xfrm>
        </p:spPr>
        <p:txBody>
          <a:bodyPr/>
          <a:lstStyle/>
          <a:p>
            <a:r>
              <a:rPr lang="fr-CH" sz="2000" dirty="0"/>
              <a:t>  3 AAP et 1 AMI en cours</a:t>
            </a:r>
          </a:p>
        </p:txBody>
      </p:sp>
      <p:sp>
        <p:nvSpPr>
          <p:cNvPr id="18" name="Rectangle 10">
            <a:extLst>
              <a:ext uri="{FF2B5EF4-FFF2-40B4-BE49-F238E27FC236}">
                <a16:creationId xmlns:a16="http://schemas.microsoft.com/office/drawing/2014/main" xmlns="" id="{FE4AD1F8-C6A4-43AC-89B6-A0CAC54D53F3}"/>
              </a:ext>
            </a:extLst>
          </p:cNvPr>
          <p:cNvSpPr/>
          <p:nvPr/>
        </p:nvSpPr>
        <p:spPr>
          <a:xfrm rot="2263992">
            <a:off x="8162790" y="880997"/>
            <a:ext cx="4730735" cy="674896"/>
          </a:xfrm>
          <a:custGeom>
            <a:avLst/>
            <a:gdLst>
              <a:gd name="connsiteX0" fmla="*/ 0 w 3768966"/>
              <a:gd name="connsiteY0" fmla="*/ 0 h 600501"/>
              <a:gd name="connsiteX1" fmla="*/ 3768966 w 3768966"/>
              <a:gd name="connsiteY1" fmla="*/ 0 h 600501"/>
              <a:gd name="connsiteX2" fmla="*/ 3768966 w 3768966"/>
              <a:gd name="connsiteY2" fmla="*/ 600501 h 600501"/>
              <a:gd name="connsiteX3" fmla="*/ 0 w 3768966"/>
              <a:gd name="connsiteY3" fmla="*/ 600501 h 600501"/>
              <a:gd name="connsiteX4" fmla="*/ 0 w 3768966"/>
              <a:gd name="connsiteY4" fmla="*/ 0 h 600501"/>
              <a:gd name="connsiteX0" fmla="*/ 554042 w 4323008"/>
              <a:gd name="connsiteY0" fmla="*/ 0 h 600501"/>
              <a:gd name="connsiteX1" fmla="*/ 4323008 w 4323008"/>
              <a:gd name="connsiteY1" fmla="*/ 0 h 600501"/>
              <a:gd name="connsiteX2" fmla="*/ 4323008 w 4323008"/>
              <a:gd name="connsiteY2" fmla="*/ 600501 h 600501"/>
              <a:gd name="connsiteX3" fmla="*/ 0 w 4323008"/>
              <a:gd name="connsiteY3" fmla="*/ 452892 h 600501"/>
              <a:gd name="connsiteX4" fmla="*/ 554042 w 4323008"/>
              <a:gd name="connsiteY4" fmla="*/ 0 h 600501"/>
              <a:gd name="connsiteX0" fmla="*/ 554042 w 4636859"/>
              <a:gd name="connsiteY0" fmla="*/ 0 h 723452"/>
              <a:gd name="connsiteX1" fmla="*/ 4323008 w 4636859"/>
              <a:gd name="connsiteY1" fmla="*/ 0 h 723452"/>
              <a:gd name="connsiteX2" fmla="*/ 4636859 w 4636859"/>
              <a:gd name="connsiteY2" fmla="*/ 723452 h 723452"/>
              <a:gd name="connsiteX3" fmla="*/ 0 w 4636859"/>
              <a:gd name="connsiteY3" fmla="*/ 452892 h 723452"/>
              <a:gd name="connsiteX4" fmla="*/ 554042 w 4636859"/>
              <a:gd name="connsiteY4" fmla="*/ 0 h 723452"/>
              <a:gd name="connsiteX0" fmla="*/ 554042 w 4636859"/>
              <a:gd name="connsiteY0" fmla="*/ 21921 h 745373"/>
              <a:gd name="connsiteX1" fmla="*/ 4101923 w 4636859"/>
              <a:gd name="connsiteY1" fmla="*/ 0 h 745373"/>
              <a:gd name="connsiteX2" fmla="*/ 4636859 w 4636859"/>
              <a:gd name="connsiteY2" fmla="*/ 745373 h 745373"/>
              <a:gd name="connsiteX3" fmla="*/ 0 w 4636859"/>
              <a:gd name="connsiteY3" fmla="*/ 474813 h 745373"/>
              <a:gd name="connsiteX4" fmla="*/ 554042 w 4636859"/>
              <a:gd name="connsiteY4" fmla="*/ 21921 h 745373"/>
              <a:gd name="connsiteX0" fmla="*/ 686436 w 4769253"/>
              <a:gd name="connsiteY0" fmla="*/ 21921 h 745373"/>
              <a:gd name="connsiteX1" fmla="*/ 4234317 w 4769253"/>
              <a:gd name="connsiteY1" fmla="*/ 0 h 745373"/>
              <a:gd name="connsiteX2" fmla="*/ 4769253 w 4769253"/>
              <a:gd name="connsiteY2" fmla="*/ 745373 h 745373"/>
              <a:gd name="connsiteX3" fmla="*/ 0 w 4769253"/>
              <a:gd name="connsiteY3" fmla="*/ 661088 h 745373"/>
              <a:gd name="connsiteX4" fmla="*/ 686436 w 4769253"/>
              <a:gd name="connsiteY4" fmla="*/ 21921 h 745373"/>
              <a:gd name="connsiteX0" fmla="*/ 686436 w 4769253"/>
              <a:gd name="connsiteY0" fmla="*/ 31819 h 755271"/>
              <a:gd name="connsiteX1" fmla="*/ 4246238 w 4769253"/>
              <a:gd name="connsiteY1" fmla="*/ 0 h 755271"/>
              <a:gd name="connsiteX2" fmla="*/ 4769253 w 4769253"/>
              <a:gd name="connsiteY2" fmla="*/ 755271 h 755271"/>
              <a:gd name="connsiteX3" fmla="*/ 0 w 4769253"/>
              <a:gd name="connsiteY3" fmla="*/ 670986 h 755271"/>
              <a:gd name="connsiteX4" fmla="*/ 686436 w 4769253"/>
              <a:gd name="connsiteY4" fmla="*/ 31819 h 755271"/>
              <a:gd name="connsiteX0" fmla="*/ 695230 w 4778047"/>
              <a:gd name="connsiteY0" fmla="*/ 31819 h 755271"/>
              <a:gd name="connsiteX1" fmla="*/ 4255032 w 4778047"/>
              <a:gd name="connsiteY1" fmla="*/ 0 h 755271"/>
              <a:gd name="connsiteX2" fmla="*/ 4778047 w 4778047"/>
              <a:gd name="connsiteY2" fmla="*/ 755271 h 755271"/>
              <a:gd name="connsiteX3" fmla="*/ 0 w 4778047"/>
              <a:gd name="connsiteY3" fmla="*/ 669590 h 755271"/>
              <a:gd name="connsiteX4" fmla="*/ 695230 w 4778047"/>
              <a:gd name="connsiteY4" fmla="*/ 31819 h 755271"/>
              <a:gd name="connsiteX0" fmla="*/ 724123 w 4778047"/>
              <a:gd name="connsiteY0" fmla="*/ 51323 h 755271"/>
              <a:gd name="connsiteX1" fmla="*/ 4255032 w 4778047"/>
              <a:gd name="connsiteY1" fmla="*/ 0 h 755271"/>
              <a:gd name="connsiteX2" fmla="*/ 4778047 w 4778047"/>
              <a:gd name="connsiteY2" fmla="*/ 755271 h 755271"/>
              <a:gd name="connsiteX3" fmla="*/ 0 w 4778047"/>
              <a:gd name="connsiteY3" fmla="*/ 669590 h 755271"/>
              <a:gd name="connsiteX4" fmla="*/ 724123 w 4778047"/>
              <a:gd name="connsiteY4" fmla="*/ 51323 h 755271"/>
              <a:gd name="connsiteX0" fmla="*/ 724123 w 4778047"/>
              <a:gd name="connsiteY0" fmla="*/ 51323 h 755271"/>
              <a:gd name="connsiteX1" fmla="*/ 4255032 w 4778047"/>
              <a:gd name="connsiteY1" fmla="*/ 0 h 755271"/>
              <a:gd name="connsiteX2" fmla="*/ 4778047 w 4778047"/>
              <a:gd name="connsiteY2" fmla="*/ 755271 h 755271"/>
              <a:gd name="connsiteX3" fmla="*/ 0 w 4778047"/>
              <a:gd name="connsiteY3" fmla="*/ 669591 h 755271"/>
              <a:gd name="connsiteX4" fmla="*/ 724123 w 4778047"/>
              <a:gd name="connsiteY4" fmla="*/ 51323 h 755271"/>
              <a:gd name="connsiteX0" fmla="*/ 724123 w 4778047"/>
              <a:gd name="connsiteY0" fmla="*/ 51323 h 755271"/>
              <a:gd name="connsiteX1" fmla="*/ 4255032 w 4778047"/>
              <a:gd name="connsiteY1" fmla="*/ 0 h 755271"/>
              <a:gd name="connsiteX2" fmla="*/ 4778047 w 4778047"/>
              <a:gd name="connsiteY2" fmla="*/ 755271 h 755271"/>
              <a:gd name="connsiteX3" fmla="*/ 0 w 4778047"/>
              <a:gd name="connsiteY3" fmla="*/ 669591 h 755271"/>
              <a:gd name="connsiteX4" fmla="*/ 724123 w 4778047"/>
              <a:gd name="connsiteY4" fmla="*/ 51323 h 755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8047" h="755271">
                <a:moveTo>
                  <a:pt x="724123" y="51323"/>
                </a:moveTo>
                <a:lnTo>
                  <a:pt x="4255032" y="0"/>
                </a:lnTo>
                <a:lnTo>
                  <a:pt x="4778047" y="755271"/>
                </a:lnTo>
                <a:lnTo>
                  <a:pt x="0" y="669591"/>
                </a:lnTo>
                <a:lnTo>
                  <a:pt x="724123" y="51323"/>
                </a:lnTo>
                <a:close/>
              </a:path>
            </a:pathLst>
          </a:custGeom>
          <a:solidFill>
            <a:srgbClr val="C0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b="1" dirty="0"/>
              <a:t>CLÔTURÉ</a:t>
            </a:r>
          </a:p>
        </p:txBody>
      </p:sp>
    </p:spTree>
    <p:extLst>
      <p:ext uri="{BB962C8B-B14F-4D97-AF65-F5344CB8AC3E}">
        <p14:creationId xmlns:p14="http://schemas.microsoft.com/office/powerpoint/2010/main" val="13162729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xmlns="" id="{A0259B17-C810-44E7-A83F-3396C28C36A7}"/>
              </a:ext>
            </a:extLst>
          </p:cNvPr>
          <p:cNvSpPr>
            <a:spLocks noGrp="1"/>
          </p:cNvSpPr>
          <p:nvPr>
            <p:ph type="ftr" sz="quarter" idx="11"/>
          </p:nvPr>
        </p:nvSpPr>
        <p:spPr/>
        <p:txBody>
          <a:bodyPr/>
          <a:lstStyle/>
          <a:p>
            <a:r>
              <a:rPr lang="fr-FR"/>
              <a:t>Secrétariat général pour l'investissement - Présentation</a:t>
            </a:r>
          </a:p>
        </p:txBody>
      </p:sp>
      <p:sp>
        <p:nvSpPr>
          <p:cNvPr id="4" name="Espace réservé du numéro de diapositive 3">
            <a:extLst>
              <a:ext uri="{FF2B5EF4-FFF2-40B4-BE49-F238E27FC236}">
                <a16:creationId xmlns:a16="http://schemas.microsoft.com/office/drawing/2014/main" xmlns="" id="{DDBE8177-D064-4E11-9B2B-BC06D656A156}"/>
              </a:ext>
            </a:extLst>
          </p:cNvPr>
          <p:cNvSpPr>
            <a:spLocks noGrp="1"/>
          </p:cNvSpPr>
          <p:nvPr>
            <p:ph type="sldNum" sz="quarter" idx="12"/>
          </p:nvPr>
        </p:nvSpPr>
        <p:spPr/>
        <p:txBody>
          <a:bodyPr/>
          <a:lstStyle/>
          <a:p>
            <a:fld id="{6C02D038-4989-45BB-AD16-38E0E231338A}" type="slidenum">
              <a:rPr lang="fr-FR" smtClean="0"/>
              <a:t>62</a:t>
            </a:fld>
            <a:endParaRPr lang="fr-FR"/>
          </a:p>
        </p:txBody>
      </p:sp>
      <p:sp>
        <p:nvSpPr>
          <p:cNvPr id="10" name="Text Placeholder 6">
            <a:extLst>
              <a:ext uri="{FF2B5EF4-FFF2-40B4-BE49-F238E27FC236}">
                <a16:creationId xmlns:a16="http://schemas.microsoft.com/office/drawing/2014/main" xmlns="" id="{AACC26BB-539D-4FA9-9468-C1DD541E50FA}"/>
              </a:ext>
            </a:extLst>
          </p:cNvPr>
          <p:cNvSpPr txBox="1">
            <a:spLocks/>
          </p:cNvSpPr>
          <p:nvPr/>
        </p:nvSpPr>
        <p:spPr>
          <a:xfrm>
            <a:off x="1078799" y="2469599"/>
            <a:ext cx="6480000" cy="38484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buFont typeface="Wingdings" panose="05000000000000000000" pitchFamily="2" charset="2"/>
              <a:buChar char="ü"/>
            </a:pPr>
            <a:endParaRPr lang="fr-CH" dirty="0"/>
          </a:p>
        </p:txBody>
      </p:sp>
      <p:sp>
        <p:nvSpPr>
          <p:cNvPr id="9" name="Text Placeholder 6">
            <a:extLst>
              <a:ext uri="{FF2B5EF4-FFF2-40B4-BE49-F238E27FC236}">
                <a16:creationId xmlns:a16="http://schemas.microsoft.com/office/drawing/2014/main" xmlns="" id="{67EE7BA6-BC93-46BA-B2FC-ECE18B96A0C7}"/>
              </a:ext>
            </a:extLst>
          </p:cNvPr>
          <p:cNvSpPr txBox="1">
            <a:spLocks/>
          </p:cNvSpPr>
          <p:nvPr/>
        </p:nvSpPr>
        <p:spPr>
          <a:xfrm>
            <a:off x="1102321" y="2557967"/>
            <a:ext cx="7802583" cy="268539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buFont typeface="Wingdings" panose="05000000000000000000" pitchFamily="2" charset="2"/>
              <a:buChar char="ü"/>
            </a:pPr>
            <a:r>
              <a:rPr lang="fr-FR" sz="1600" dirty="0">
                <a:solidFill>
                  <a:schemeClr val="tx1"/>
                </a:solidFill>
              </a:rPr>
              <a:t>Objectif : </a:t>
            </a:r>
            <a:r>
              <a:rPr lang="fr-FR" sz="1600" b="0" dirty="0">
                <a:solidFill>
                  <a:schemeClr val="tx1"/>
                </a:solidFill>
              </a:rPr>
              <a:t>soutenir le rapprochement d’établissements culturels et de partenaires issus du secteur privé au sein de « sociétés de projets » valorisant la culture et le patrimoine numérique.</a:t>
            </a:r>
          </a:p>
          <a:p>
            <a:pPr marL="285750" indent="-285750" algn="just">
              <a:buFont typeface="Wingdings" panose="05000000000000000000" pitchFamily="2" charset="2"/>
              <a:buChar char="ü"/>
            </a:pPr>
            <a:r>
              <a:rPr lang="fr-FR" sz="1600" b="0" dirty="0">
                <a:solidFill>
                  <a:schemeClr val="tx1"/>
                </a:solidFill>
              </a:rPr>
              <a:t>Enveloppe de 100 M€</a:t>
            </a:r>
          </a:p>
          <a:p>
            <a:pPr marL="285750" indent="-285750" algn="just">
              <a:buFont typeface="Wingdings" panose="05000000000000000000" pitchFamily="2" charset="2"/>
              <a:buChar char="ü"/>
            </a:pPr>
            <a:r>
              <a:rPr lang="fr-FR" sz="1600" dirty="0">
                <a:solidFill>
                  <a:schemeClr val="tx1"/>
                </a:solidFill>
              </a:rPr>
              <a:t>Porteurs de projets : </a:t>
            </a:r>
            <a:r>
              <a:rPr lang="fr-FR" sz="1600" b="0" dirty="0">
                <a:solidFill>
                  <a:schemeClr val="tx1"/>
                </a:solidFill>
              </a:rPr>
              <a:t>établissements culturels et partenaires privés.</a:t>
            </a:r>
          </a:p>
          <a:p>
            <a:pPr marL="285750" indent="-285750" algn="just">
              <a:buFont typeface="Wingdings" panose="05000000000000000000" pitchFamily="2" charset="2"/>
              <a:buChar char="ü"/>
            </a:pPr>
            <a:r>
              <a:rPr lang="fr-FR" sz="1600" dirty="0">
                <a:solidFill>
                  <a:schemeClr val="tx1"/>
                </a:solidFill>
              </a:rPr>
              <a:t>Opérateur : </a:t>
            </a:r>
            <a:r>
              <a:rPr lang="fr-FR" sz="1600" b="0" dirty="0">
                <a:solidFill>
                  <a:schemeClr val="tx1"/>
                </a:solidFill>
              </a:rPr>
              <a:t>Ministère de la Culture</a:t>
            </a:r>
          </a:p>
        </p:txBody>
      </p:sp>
      <p:sp>
        <p:nvSpPr>
          <p:cNvPr id="12" name="Text Placeholder 6">
            <a:extLst>
              <a:ext uri="{FF2B5EF4-FFF2-40B4-BE49-F238E27FC236}">
                <a16:creationId xmlns:a16="http://schemas.microsoft.com/office/drawing/2014/main" xmlns="" id="{9A801C67-27D2-41CA-9BA7-03C5B8095DAF}"/>
              </a:ext>
            </a:extLst>
          </p:cNvPr>
          <p:cNvSpPr txBox="1">
            <a:spLocks/>
          </p:cNvSpPr>
          <p:nvPr/>
        </p:nvSpPr>
        <p:spPr>
          <a:xfrm>
            <a:off x="806400" y="5170195"/>
            <a:ext cx="10521007"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600" dirty="0"/>
              <a:t>Clôture le 31/12/2021</a:t>
            </a:r>
          </a:p>
        </p:txBody>
      </p:sp>
      <p:sp>
        <p:nvSpPr>
          <p:cNvPr id="14" name="Titre 1">
            <a:extLst>
              <a:ext uri="{FF2B5EF4-FFF2-40B4-BE49-F238E27FC236}">
                <a16:creationId xmlns:a16="http://schemas.microsoft.com/office/drawing/2014/main" xmlns="" id="{11129E52-6191-4ACD-A15A-C1CB3E3E5C35}"/>
              </a:ext>
            </a:extLst>
          </p:cNvPr>
          <p:cNvSpPr>
            <a:spLocks noGrp="1"/>
          </p:cNvSpPr>
          <p:nvPr>
            <p:ph type="title"/>
          </p:nvPr>
        </p:nvSpPr>
        <p:spPr>
          <a:xfrm>
            <a:off x="539999" y="540001"/>
            <a:ext cx="9494507" cy="802978"/>
          </a:xfrm>
        </p:spPr>
        <p:txBody>
          <a:bodyPr/>
          <a:lstStyle/>
          <a:p>
            <a:r>
              <a:rPr lang="fr-FR" dirty="0"/>
              <a:t>Technologies numériques</a:t>
            </a:r>
          </a:p>
        </p:txBody>
      </p:sp>
      <p:sp>
        <p:nvSpPr>
          <p:cNvPr id="16" name="Text Placeholder 6">
            <a:extLst>
              <a:ext uri="{FF2B5EF4-FFF2-40B4-BE49-F238E27FC236}">
                <a16:creationId xmlns:a16="http://schemas.microsoft.com/office/drawing/2014/main" xmlns="" id="{51F3B12B-3DEA-4914-B3C2-72D93D275262}"/>
              </a:ext>
            </a:extLst>
          </p:cNvPr>
          <p:cNvSpPr txBox="1">
            <a:spLocks/>
          </p:cNvSpPr>
          <p:nvPr/>
        </p:nvSpPr>
        <p:spPr>
          <a:xfrm>
            <a:off x="806400" y="1378800"/>
            <a:ext cx="10764000" cy="428400"/>
          </a:xfrm>
          <a:prstGeom prst="rect">
            <a:avLst/>
          </a:prstGeom>
          <a:solidFill>
            <a:srgbClr val="339933">
              <a:alpha val="50000"/>
            </a:srgbClr>
          </a:solidFill>
        </p:spPr>
        <p:txBody>
          <a:bodyPr vert="horz" lIns="180000" tIns="0" rIns="0" bIns="0" rtlCol="0" anchor="ctr">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750" dirty="0">
                <a:solidFill>
                  <a:schemeClr val="bg1"/>
                </a:solidFill>
              </a:rPr>
              <a:t>AMI «Culture, patrimoine et numérique»</a:t>
            </a:r>
          </a:p>
        </p:txBody>
      </p:sp>
      <p:sp>
        <p:nvSpPr>
          <p:cNvPr id="11" name="Rectangle 10">
            <a:extLst>
              <a:ext uri="{FF2B5EF4-FFF2-40B4-BE49-F238E27FC236}">
                <a16:creationId xmlns:a16="http://schemas.microsoft.com/office/drawing/2014/main" xmlns="" id="{FC4C080A-1B94-4F96-A0AD-D154D961B85B}"/>
              </a:ext>
            </a:extLst>
          </p:cNvPr>
          <p:cNvSpPr/>
          <p:nvPr/>
        </p:nvSpPr>
        <p:spPr>
          <a:xfrm>
            <a:off x="806400" y="1807200"/>
            <a:ext cx="10764000" cy="398538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Text Placeholder 6">
            <a:extLst>
              <a:ext uri="{FF2B5EF4-FFF2-40B4-BE49-F238E27FC236}">
                <a16:creationId xmlns:a16="http://schemas.microsoft.com/office/drawing/2014/main" xmlns="" id="{EAFACC09-E9D2-4E14-97DA-DA2FCD667ECE}"/>
              </a:ext>
            </a:extLst>
          </p:cNvPr>
          <p:cNvSpPr txBox="1">
            <a:spLocks/>
          </p:cNvSpPr>
          <p:nvPr/>
        </p:nvSpPr>
        <p:spPr>
          <a:xfrm>
            <a:off x="1270800" y="1972800"/>
            <a:ext cx="9505398" cy="310238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spcAft>
                <a:spcPts val="1700"/>
              </a:spcAft>
              <a:buFont typeface="Wingdings" panose="05000000000000000000" pitchFamily="2" charset="2"/>
              <a:buChar char="ü"/>
            </a:pPr>
            <a:r>
              <a:rPr lang="fr-FR" sz="1600" dirty="0">
                <a:solidFill>
                  <a:schemeClr val="tx1"/>
                </a:solidFill>
              </a:rPr>
              <a:t>Objectif : </a:t>
            </a:r>
            <a:r>
              <a:rPr lang="fr-FR" sz="1600" b="0" dirty="0">
                <a:solidFill>
                  <a:schemeClr val="tx1"/>
                </a:solidFill>
              </a:rPr>
              <a:t>soutenir le rapprochement d’établissements culturels et de partenaires issus du secteur privé au sein de « sociétés de projets » valorisant la culture et le patrimoine numérique.</a:t>
            </a:r>
          </a:p>
          <a:p>
            <a:pPr marL="285750" indent="-285750" algn="just">
              <a:spcAft>
                <a:spcPts val="1700"/>
              </a:spcAft>
              <a:buFont typeface="Wingdings" panose="05000000000000000000" pitchFamily="2" charset="2"/>
              <a:buChar char="ü"/>
            </a:pPr>
            <a:r>
              <a:rPr lang="fr-FR" sz="1600" dirty="0">
                <a:solidFill>
                  <a:schemeClr val="tx1"/>
                </a:solidFill>
              </a:rPr>
              <a:t>Projets ciblés : </a:t>
            </a:r>
            <a:r>
              <a:rPr lang="fr-FR" sz="1600" b="0" dirty="0">
                <a:solidFill>
                  <a:schemeClr val="tx1"/>
                </a:solidFill>
              </a:rPr>
              <a:t>valorisation d’œuvres/monuments/savoir-faire grâce au numérique (réalité virtuelle, numérisation et impression 3D…), création de nouvelles offres de contenus culturels, valorisation d’actifs immatériels culturels…</a:t>
            </a:r>
            <a:endParaRPr lang="fr-FR" sz="1600" dirty="0">
              <a:solidFill>
                <a:schemeClr val="tx1"/>
              </a:solidFill>
            </a:endParaRPr>
          </a:p>
          <a:p>
            <a:pPr marL="285750" indent="-285750" algn="just">
              <a:spcAft>
                <a:spcPts val="1700"/>
              </a:spcAft>
              <a:buFont typeface="Wingdings" panose="05000000000000000000" pitchFamily="2" charset="2"/>
              <a:buChar char="ü"/>
            </a:pPr>
            <a:r>
              <a:rPr lang="fr-FR" sz="1600" dirty="0">
                <a:solidFill>
                  <a:schemeClr val="tx1"/>
                </a:solidFill>
              </a:rPr>
              <a:t>Porteurs de projets : </a:t>
            </a:r>
            <a:r>
              <a:rPr lang="fr-FR" sz="1600" b="0" dirty="0">
                <a:solidFill>
                  <a:schemeClr val="tx1"/>
                </a:solidFill>
              </a:rPr>
              <a:t>établissements culturels et partenaires privés </a:t>
            </a:r>
            <a:r>
              <a:rPr lang="fr-FR" sz="1600" b="0" i="1" dirty="0">
                <a:solidFill>
                  <a:schemeClr val="tx1"/>
                </a:solidFill>
              </a:rPr>
              <a:t>(start-up</a:t>
            </a:r>
            <a:r>
              <a:rPr lang="fr-FR" sz="1600" b="0" dirty="0">
                <a:solidFill>
                  <a:schemeClr val="tx1"/>
                </a:solidFill>
              </a:rPr>
              <a:t>, industriels)</a:t>
            </a:r>
            <a:r>
              <a:rPr lang="fr-FR" sz="1600" b="0" i="1" dirty="0">
                <a:solidFill>
                  <a:schemeClr val="tx1"/>
                </a:solidFill>
              </a:rPr>
              <a:t>.</a:t>
            </a:r>
          </a:p>
          <a:p>
            <a:pPr marL="285750" indent="-285750" algn="just">
              <a:spcAft>
                <a:spcPts val="1700"/>
              </a:spcAft>
              <a:buFont typeface="Wingdings" panose="05000000000000000000" pitchFamily="2" charset="2"/>
              <a:buChar char="ü"/>
            </a:pPr>
            <a:r>
              <a:rPr lang="fr-FR" sz="1600" dirty="0">
                <a:solidFill>
                  <a:schemeClr val="tx1"/>
                </a:solidFill>
              </a:rPr>
              <a:t>Enveloppe :</a:t>
            </a:r>
            <a:r>
              <a:rPr lang="fr-FR" sz="1600" b="0" dirty="0">
                <a:solidFill>
                  <a:schemeClr val="tx1"/>
                </a:solidFill>
              </a:rPr>
              <a:t> 100 M€.</a:t>
            </a:r>
            <a:endParaRPr lang="fr-FR" sz="1600" dirty="0">
              <a:solidFill>
                <a:schemeClr val="tx1"/>
              </a:solidFill>
            </a:endParaRPr>
          </a:p>
          <a:p>
            <a:pPr marL="285750" indent="-285750" algn="just">
              <a:spcAft>
                <a:spcPts val="1700"/>
              </a:spcAft>
              <a:buFont typeface="Wingdings" panose="05000000000000000000" pitchFamily="2" charset="2"/>
              <a:buChar char="ü"/>
            </a:pPr>
            <a:r>
              <a:rPr lang="fr-FR" sz="1600" dirty="0">
                <a:solidFill>
                  <a:schemeClr val="tx1"/>
                </a:solidFill>
              </a:rPr>
              <a:t>Opérateur : </a:t>
            </a:r>
            <a:r>
              <a:rPr lang="fr-FR" sz="1600" b="0" dirty="0">
                <a:solidFill>
                  <a:schemeClr val="tx1"/>
                </a:solidFill>
              </a:rPr>
              <a:t>Ministère de la Culture</a:t>
            </a:r>
          </a:p>
        </p:txBody>
      </p:sp>
      <p:sp>
        <p:nvSpPr>
          <p:cNvPr id="17" name="Text Placeholder 6">
            <a:extLst>
              <a:ext uri="{FF2B5EF4-FFF2-40B4-BE49-F238E27FC236}">
                <a16:creationId xmlns:a16="http://schemas.microsoft.com/office/drawing/2014/main" xmlns="" id="{0E006586-9FE9-455D-A1B4-1F4D5275CC6C}"/>
              </a:ext>
            </a:extLst>
          </p:cNvPr>
          <p:cNvSpPr txBox="1">
            <a:spLocks/>
          </p:cNvSpPr>
          <p:nvPr/>
        </p:nvSpPr>
        <p:spPr>
          <a:xfrm>
            <a:off x="7760846" y="5403465"/>
            <a:ext cx="2350980"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600" dirty="0"/>
              <a:t>Clôture le 31/12/2021</a:t>
            </a:r>
          </a:p>
        </p:txBody>
      </p:sp>
      <p:sp>
        <p:nvSpPr>
          <p:cNvPr id="18" name="Text Placeholder 6">
            <a:extLst>
              <a:ext uri="{FF2B5EF4-FFF2-40B4-BE49-F238E27FC236}">
                <a16:creationId xmlns:a16="http://schemas.microsoft.com/office/drawing/2014/main" xmlns="" id="{2F80DFF7-A99B-4B85-9A63-1795F77068D8}"/>
              </a:ext>
            </a:extLst>
          </p:cNvPr>
          <p:cNvSpPr txBox="1">
            <a:spLocks/>
          </p:cNvSpPr>
          <p:nvPr/>
        </p:nvSpPr>
        <p:spPr>
          <a:xfrm>
            <a:off x="1482926" y="5399212"/>
            <a:ext cx="2871646"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b="0" i="1" u="sng" dirty="0">
                <a:solidFill>
                  <a:srgbClr val="0000A4"/>
                </a:solidFill>
                <a:hlinkClick r:id="rId2"/>
              </a:rPr>
              <a:t>Pour plus d’informations </a:t>
            </a:r>
            <a:endParaRPr lang="fr-CH" b="0" i="1" u="sng" dirty="0">
              <a:solidFill>
                <a:srgbClr val="0000A4"/>
              </a:solidFill>
            </a:endParaRPr>
          </a:p>
        </p:txBody>
      </p:sp>
      <p:sp>
        <p:nvSpPr>
          <p:cNvPr id="20" name="Text Placeholder 6">
            <a:extLst>
              <a:ext uri="{FF2B5EF4-FFF2-40B4-BE49-F238E27FC236}">
                <a16:creationId xmlns:a16="http://schemas.microsoft.com/office/drawing/2014/main" xmlns="" id="{C47EEE0B-5C09-45C8-AACD-E8C033CE0179}"/>
              </a:ext>
            </a:extLst>
          </p:cNvPr>
          <p:cNvSpPr txBox="1">
            <a:spLocks/>
          </p:cNvSpPr>
          <p:nvPr/>
        </p:nvSpPr>
        <p:spPr>
          <a:xfrm>
            <a:off x="540000" y="941388"/>
            <a:ext cx="6821487" cy="33337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2000"/>
              <a:t>  3 AAP et 2 AMI en cours</a:t>
            </a:r>
            <a:endParaRPr lang="fr-CH" sz="2000" dirty="0"/>
          </a:p>
        </p:txBody>
      </p:sp>
      <p:sp>
        <p:nvSpPr>
          <p:cNvPr id="15" name="Rectangle 10">
            <a:extLst>
              <a:ext uri="{FF2B5EF4-FFF2-40B4-BE49-F238E27FC236}">
                <a16:creationId xmlns:a16="http://schemas.microsoft.com/office/drawing/2014/main" xmlns="" id="{ADBBB153-9722-49D2-8950-F8448BFE7E4C}"/>
              </a:ext>
            </a:extLst>
          </p:cNvPr>
          <p:cNvSpPr/>
          <p:nvPr/>
        </p:nvSpPr>
        <p:spPr>
          <a:xfrm rot="2263992">
            <a:off x="8162790" y="880997"/>
            <a:ext cx="4730735" cy="674896"/>
          </a:xfrm>
          <a:custGeom>
            <a:avLst/>
            <a:gdLst>
              <a:gd name="connsiteX0" fmla="*/ 0 w 3768966"/>
              <a:gd name="connsiteY0" fmla="*/ 0 h 600501"/>
              <a:gd name="connsiteX1" fmla="*/ 3768966 w 3768966"/>
              <a:gd name="connsiteY1" fmla="*/ 0 h 600501"/>
              <a:gd name="connsiteX2" fmla="*/ 3768966 w 3768966"/>
              <a:gd name="connsiteY2" fmla="*/ 600501 h 600501"/>
              <a:gd name="connsiteX3" fmla="*/ 0 w 3768966"/>
              <a:gd name="connsiteY3" fmla="*/ 600501 h 600501"/>
              <a:gd name="connsiteX4" fmla="*/ 0 w 3768966"/>
              <a:gd name="connsiteY4" fmla="*/ 0 h 600501"/>
              <a:gd name="connsiteX0" fmla="*/ 554042 w 4323008"/>
              <a:gd name="connsiteY0" fmla="*/ 0 h 600501"/>
              <a:gd name="connsiteX1" fmla="*/ 4323008 w 4323008"/>
              <a:gd name="connsiteY1" fmla="*/ 0 h 600501"/>
              <a:gd name="connsiteX2" fmla="*/ 4323008 w 4323008"/>
              <a:gd name="connsiteY2" fmla="*/ 600501 h 600501"/>
              <a:gd name="connsiteX3" fmla="*/ 0 w 4323008"/>
              <a:gd name="connsiteY3" fmla="*/ 452892 h 600501"/>
              <a:gd name="connsiteX4" fmla="*/ 554042 w 4323008"/>
              <a:gd name="connsiteY4" fmla="*/ 0 h 600501"/>
              <a:gd name="connsiteX0" fmla="*/ 554042 w 4636859"/>
              <a:gd name="connsiteY0" fmla="*/ 0 h 723452"/>
              <a:gd name="connsiteX1" fmla="*/ 4323008 w 4636859"/>
              <a:gd name="connsiteY1" fmla="*/ 0 h 723452"/>
              <a:gd name="connsiteX2" fmla="*/ 4636859 w 4636859"/>
              <a:gd name="connsiteY2" fmla="*/ 723452 h 723452"/>
              <a:gd name="connsiteX3" fmla="*/ 0 w 4636859"/>
              <a:gd name="connsiteY3" fmla="*/ 452892 h 723452"/>
              <a:gd name="connsiteX4" fmla="*/ 554042 w 4636859"/>
              <a:gd name="connsiteY4" fmla="*/ 0 h 723452"/>
              <a:gd name="connsiteX0" fmla="*/ 554042 w 4636859"/>
              <a:gd name="connsiteY0" fmla="*/ 21921 h 745373"/>
              <a:gd name="connsiteX1" fmla="*/ 4101923 w 4636859"/>
              <a:gd name="connsiteY1" fmla="*/ 0 h 745373"/>
              <a:gd name="connsiteX2" fmla="*/ 4636859 w 4636859"/>
              <a:gd name="connsiteY2" fmla="*/ 745373 h 745373"/>
              <a:gd name="connsiteX3" fmla="*/ 0 w 4636859"/>
              <a:gd name="connsiteY3" fmla="*/ 474813 h 745373"/>
              <a:gd name="connsiteX4" fmla="*/ 554042 w 4636859"/>
              <a:gd name="connsiteY4" fmla="*/ 21921 h 745373"/>
              <a:gd name="connsiteX0" fmla="*/ 686436 w 4769253"/>
              <a:gd name="connsiteY0" fmla="*/ 21921 h 745373"/>
              <a:gd name="connsiteX1" fmla="*/ 4234317 w 4769253"/>
              <a:gd name="connsiteY1" fmla="*/ 0 h 745373"/>
              <a:gd name="connsiteX2" fmla="*/ 4769253 w 4769253"/>
              <a:gd name="connsiteY2" fmla="*/ 745373 h 745373"/>
              <a:gd name="connsiteX3" fmla="*/ 0 w 4769253"/>
              <a:gd name="connsiteY3" fmla="*/ 661088 h 745373"/>
              <a:gd name="connsiteX4" fmla="*/ 686436 w 4769253"/>
              <a:gd name="connsiteY4" fmla="*/ 21921 h 745373"/>
              <a:gd name="connsiteX0" fmla="*/ 686436 w 4769253"/>
              <a:gd name="connsiteY0" fmla="*/ 31819 h 755271"/>
              <a:gd name="connsiteX1" fmla="*/ 4246238 w 4769253"/>
              <a:gd name="connsiteY1" fmla="*/ 0 h 755271"/>
              <a:gd name="connsiteX2" fmla="*/ 4769253 w 4769253"/>
              <a:gd name="connsiteY2" fmla="*/ 755271 h 755271"/>
              <a:gd name="connsiteX3" fmla="*/ 0 w 4769253"/>
              <a:gd name="connsiteY3" fmla="*/ 670986 h 755271"/>
              <a:gd name="connsiteX4" fmla="*/ 686436 w 4769253"/>
              <a:gd name="connsiteY4" fmla="*/ 31819 h 755271"/>
              <a:gd name="connsiteX0" fmla="*/ 695230 w 4778047"/>
              <a:gd name="connsiteY0" fmla="*/ 31819 h 755271"/>
              <a:gd name="connsiteX1" fmla="*/ 4255032 w 4778047"/>
              <a:gd name="connsiteY1" fmla="*/ 0 h 755271"/>
              <a:gd name="connsiteX2" fmla="*/ 4778047 w 4778047"/>
              <a:gd name="connsiteY2" fmla="*/ 755271 h 755271"/>
              <a:gd name="connsiteX3" fmla="*/ 0 w 4778047"/>
              <a:gd name="connsiteY3" fmla="*/ 669590 h 755271"/>
              <a:gd name="connsiteX4" fmla="*/ 695230 w 4778047"/>
              <a:gd name="connsiteY4" fmla="*/ 31819 h 755271"/>
              <a:gd name="connsiteX0" fmla="*/ 724123 w 4778047"/>
              <a:gd name="connsiteY0" fmla="*/ 51323 h 755271"/>
              <a:gd name="connsiteX1" fmla="*/ 4255032 w 4778047"/>
              <a:gd name="connsiteY1" fmla="*/ 0 h 755271"/>
              <a:gd name="connsiteX2" fmla="*/ 4778047 w 4778047"/>
              <a:gd name="connsiteY2" fmla="*/ 755271 h 755271"/>
              <a:gd name="connsiteX3" fmla="*/ 0 w 4778047"/>
              <a:gd name="connsiteY3" fmla="*/ 669590 h 755271"/>
              <a:gd name="connsiteX4" fmla="*/ 724123 w 4778047"/>
              <a:gd name="connsiteY4" fmla="*/ 51323 h 755271"/>
              <a:gd name="connsiteX0" fmla="*/ 724123 w 4778047"/>
              <a:gd name="connsiteY0" fmla="*/ 51323 h 755271"/>
              <a:gd name="connsiteX1" fmla="*/ 4255032 w 4778047"/>
              <a:gd name="connsiteY1" fmla="*/ 0 h 755271"/>
              <a:gd name="connsiteX2" fmla="*/ 4778047 w 4778047"/>
              <a:gd name="connsiteY2" fmla="*/ 755271 h 755271"/>
              <a:gd name="connsiteX3" fmla="*/ 0 w 4778047"/>
              <a:gd name="connsiteY3" fmla="*/ 669591 h 755271"/>
              <a:gd name="connsiteX4" fmla="*/ 724123 w 4778047"/>
              <a:gd name="connsiteY4" fmla="*/ 51323 h 755271"/>
              <a:gd name="connsiteX0" fmla="*/ 724123 w 4778047"/>
              <a:gd name="connsiteY0" fmla="*/ 51323 h 755271"/>
              <a:gd name="connsiteX1" fmla="*/ 4255032 w 4778047"/>
              <a:gd name="connsiteY1" fmla="*/ 0 h 755271"/>
              <a:gd name="connsiteX2" fmla="*/ 4778047 w 4778047"/>
              <a:gd name="connsiteY2" fmla="*/ 755271 h 755271"/>
              <a:gd name="connsiteX3" fmla="*/ 0 w 4778047"/>
              <a:gd name="connsiteY3" fmla="*/ 669591 h 755271"/>
              <a:gd name="connsiteX4" fmla="*/ 724123 w 4778047"/>
              <a:gd name="connsiteY4" fmla="*/ 51323 h 755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8047" h="755271">
                <a:moveTo>
                  <a:pt x="724123" y="51323"/>
                </a:moveTo>
                <a:lnTo>
                  <a:pt x="4255032" y="0"/>
                </a:lnTo>
                <a:lnTo>
                  <a:pt x="4778047" y="755271"/>
                </a:lnTo>
                <a:lnTo>
                  <a:pt x="0" y="669591"/>
                </a:lnTo>
                <a:lnTo>
                  <a:pt x="724123" y="51323"/>
                </a:lnTo>
                <a:close/>
              </a:path>
            </a:pathLst>
          </a:custGeom>
          <a:solidFill>
            <a:srgbClr val="C0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b="1" dirty="0"/>
              <a:t>CLÔTURÉ</a:t>
            </a:r>
          </a:p>
        </p:txBody>
      </p:sp>
    </p:spTree>
    <p:extLst>
      <p:ext uri="{BB962C8B-B14F-4D97-AF65-F5344CB8AC3E}">
        <p14:creationId xmlns:p14="http://schemas.microsoft.com/office/powerpoint/2010/main" val="11955186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F716C149-BC13-E84B-81A4-8E8F73BDD259}"/>
              </a:ext>
            </a:extLst>
          </p:cNvPr>
          <p:cNvSpPr txBox="1"/>
          <p:nvPr/>
        </p:nvSpPr>
        <p:spPr>
          <a:xfrm>
            <a:off x="0" y="1099751"/>
            <a:ext cx="12192000" cy="5758249"/>
          </a:xfrm>
          <a:prstGeom prst="rect">
            <a:avLst/>
          </a:prstGeom>
          <a:solidFill>
            <a:srgbClr val="000091">
              <a:alpha val="80000"/>
            </a:srgbClr>
          </a:solidFill>
        </p:spPr>
        <p:txBody>
          <a:bodyPr vert="horz" wrap="square" lIns="0" tIns="0" rIns="0" bIns="0" rtlCol="0" anchor="ctr">
            <a:noAutofit/>
          </a:bodyPr>
          <a:lstStyle/>
          <a:p>
            <a:endParaRPr lang="fr-FR" sz="1600" dirty="0">
              <a:solidFill>
                <a:schemeClr val="bg1"/>
              </a:solidFill>
            </a:endParaRPr>
          </a:p>
        </p:txBody>
      </p:sp>
      <p:pic>
        <p:nvPicPr>
          <p:cNvPr id="12" name="Image 11"/>
          <p:cNvPicPr>
            <a:picLocks noChangeAspect="1"/>
          </p:cNvPicPr>
          <p:nvPr/>
        </p:nvPicPr>
        <p:blipFill rotWithShape="1">
          <a:blip r:embed="rId2" cstate="print">
            <a:extLst>
              <a:ext uri="{28A0092B-C50C-407E-A947-70E740481C1C}">
                <a14:useLocalDpi xmlns:a14="http://schemas.microsoft.com/office/drawing/2010/main" val="0"/>
              </a:ext>
            </a:extLst>
          </a:blip>
          <a:srcRect t="6593" b="10997"/>
          <a:stretch/>
        </p:blipFill>
        <p:spPr>
          <a:xfrm>
            <a:off x="83507" y="25052"/>
            <a:ext cx="1043836" cy="939452"/>
          </a:xfrm>
          <a:prstGeom prst="rect">
            <a:avLst/>
          </a:prstGeom>
        </p:spPr>
      </p:pic>
      <p:sp>
        <p:nvSpPr>
          <p:cNvPr id="14" name="Espace réservé du texte 1">
            <a:extLst>
              <a:ext uri="{FF2B5EF4-FFF2-40B4-BE49-F238E27FC236}">
                <a16:creationId xmlns:a16="http://schemas.microsoft.com/office/drawing/2014/main" xmlns="" id="{971A7FA7-EFAA-4ABE-B5D1-8BF76AA16AEC}"/>
              </a:ext>
            </a:extLst>
          </p:cNvPr>
          <p:cNvSpPr>
            <a:spLocks noGrp="1"/>
          </p:cNvSpPr>
          <p:nvPr>
            <p:ph type="body" sz="quarter" idx="4294967295"/>
          </p:nvPr>
        </p:nvSpPr>
        <p:spPr>
          <a:xfrm>
            <a:off x="542924" y="2533648"/>
            <a:ext cx="11110913" cy="3786190"/>
          </a:xfrm>
          <a:prstGeom prst="rect">
            <a:avLst/>
          </a:prstGeom>
        </p:spPr>
        <p:txBody>
          <a:bodyPr/>
          <a:lstStyle/>
          <a:p>
            <a:r>
              <a:rPr lang="fr-FR" sz="4000" dirty="0">
                <a:solidFill>
                  <a:schemeClr val="bg1"/>
                </a:solidFill>
                <a:latin typeface="+mj-lt"/>
              </a:rPr>
              <a:t>3. AAP et AMI à venir</a:t>
            </a:r>
            <a:endParaRPr lang="fr-FR" sz="4000" b="0" dirty="0">
              <a:solidFill>
                <a:schemeClr val="bg1"/>
              </a:solidFill>
              <a:latin typeface="+mj-lt"/>
            </a:endParaRPr>
          </a:p>
        </p:txBody>
      </p:sp>
    </p:spTree>
    <p:extLst>
      <p:ext uri="{BB962C8B-B14F-4D97-AF65-F5344CB8AC3E}">
        <p14:creationId xmlns:p14="http://schemas.microsoft.com/office/powerpoint/2010/main" val="13354823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xmlns="" id="{23570D0C-9BF4-4339-B7A4-15AD6672DC50}"/>
              </a:ext>
            </a:extLst>
          </p:cNvPr>
          <p:cNvSpPr>
            <a:spLocks noGrp="1"/>
          </p:cNvSpPr>
          <p:nvPr>
            <p:ph type="ftr" sz="quarter" idx="11"/>
          </p:nvPr>
        </p:nvSpPr>
        <p:spPr/>
        <p:txBody>
          <a:bodyPr/>
          <a:lstStyle/>
          <a:p>
            <a:r>
              <a:rPr lang="fr-FR"/>
              <a:t>Secrétariat général pour l'investissement - Présentation</a:t>
            </a:r>
          </a:p>
        </p:txBody>
      </p:sp>
      <p:sp>
        <p:nvSpPr>
          <p:cNvPr id="4" name="Espace réservé du numéro de diapositive 3">
            <a:extLst>
              <a:ext uri="{FF2B5EF4-FFF2-40B4-BE49-F238E27FC236}">
                <a16:creationId xmlns:a16="http://schemas.microsoft.com/office/drawing/2014/main" xmlns="" id="{2546D340-E4CF-49CF-88C4-5F1089DF9D28}"/>
              </a:ext>
            </a:extLst>
          </p:cNvPr>
          <p:cNvSpPr>
            <a:spLocks noGrp="1"/>
          </p:cNvSpPr>
          <p:nvPr>
            <p:ph type="sldNum" sz="quarter" idx="12"/>
          </p:nvPr>
        </p:nvSpPr>
        <p:spPr/>
        <p:txBody>
          <a:bodyPr/>
          <a:lstStyle/>
          <a:p>
            <a:fld id="{6C02D038-4989-45BB-AD16-38E0E231338A}" type="slidenum">
              <a:rPr lang="fr-FR" smtClean="0"/>
              <a:t>64</a:t>
            </a:fld>
            <a:endParaRPr lang="fr-FR"/>
          </a:p>
        </p:txBody>
      </p:sp>
      <p:sp>
        <p:nvSpPr>
          <p:cNvPr id="2" name="ZoneTexte 1"/>
          <p:cNvSpPr txBox="1"/>
          <p:nvPr/>
        </p:nvSpPr>
        <p:spPr>
          <a:xfrm>
            <a:off x="1669312" y="627321"/>
            <a:ext cx="4976037" cy="5326912"/>
          </a:xfrm>
          <a:prstGeom prst="rect">
            <a:avLst/>
          </a:prstGeom>
          <a:solidFill>
            <a:schemeClr val="bg1"/>
          </a:solidFill>
        </p:spPr>
        <p:txBody>
          <a:bodyPr vert="horz" wrap="square" lIns="0" tIns="0" rIns="0" bIns="0" rtlCol="0" anchor="ctr">
            <a:noAutofit/>
          </a:bodyPr>
          <a:lstStyle/>
          <a:p>
            <a:endParaRPr lang="fr-FR" sz="1600" dirty="0">
              <a:solidFill>
                <a:schemeClr val="bg1"/>
              </a:solidFill>
            </a:endParaRPr>
          </a:p>
        </p:txBody>
      </p:sp>
      <p:sp>
        <p:nvSpPr>
          <p:cNvPr id="9" name="ZoneTexte 8"/>
          <p:cNvSpPr txBox="1"/>
          <p:nvPr/>
        </p:nvSpPr>
        <p:spPr>
          <a:xfrm>
            <a:off x="652462" y="29550"/>
            <a:ext cx="3335098" cy="776378"/>
          </a:xfrm>
          <a:prstGeom prst="rect">
            <a:avLst/>
          </a:prstGeom>
          <a:solidFill>
            <a:schemeClr val="bg1"/>
          </a:solidFill>
        </p:spPr>
        <p:txBody>
          <a:bodyPr vert="horz" wrap="square" lIns="0" tIns="0" rIns="0" bIns="0" rtlCol="0" anchor="ctr">
            <a:noAutofit/>
          </a:bodyPr>
          <a:lstStyle/>
          <a:p>
            <a:r>
              <a:rPr lang="fr-FR" sz="2000" b="1" i="1" dirty="0">
                <a:solidFill>
                  <a:srgbClr val="8A9BD2"/>
                </a:solidFill>
              </a:rPr>
              <a:t>Calendrier</a:t>
            </a:r>
          </a:p>
        </p:txBody>
      </p:sp>
      <p:sp>
        <p:nvSpPr>
          <p:cNvPr id="10" name="ZoneTexte 9"/>
          <p:cNvSpPr txBox="1"/>
          <p:nvPr/>
        </p:nvSpPr>
        <p:spPr>
          <a:xfrm>
            <a:off x="1871736" y="1362751"/>
            <a:ext cx="8074324" cy="327804"/>
          </a:xfrm>
          <a:prstGeom prst="rect">
            <a:avLst/>
          </a:prstGeom>
          <a:noFill/>
        </p:spPr>
        <p:txBody>
          <a:bodyPr vert="horz" wrap="square" lIns="0" tIns="0" rIns="0" bIns="0" rtlCol="0" anchor="ctr">
            <a:noAutofit/>
          </a:bodyPr>
          <a:lstStyle/>
          <a:p>
            <a:r>
              <a:rPr lang="fr-FR" sz="2000" b="1" dirty="0"/>
              <a:t>Février</a:t>
            </a:r>
          </a:p>
        </p:txBody>
      </p:sp>
      <p:sp>
        <p:nvSpPr>
          <p:cNvPr id="13" name="ZoneTexte 12"/>
          <p:cNvSpPr txBox="1"/>
          <p:nvPr/>
        </p:nvSpPr>
        <p:spPr>
          <a:xfrm>
            <a:off x="2320011" y="1465200"/>
            <a:ext cx="8074800" cy="3502005"/>
          </a:xfrm>
          <a:prstGeom prst="rect">
            <a:avLst/>
          </a:prstGeom>
          <a:noFill/>
        </p:spPr>
        <p:txBody>
          <a:bodyPr vert="horz" wrap="square" lIns="0" tIns="0" rIns="0" bIns="0" rtlCol="0" anchor="ctr">
            <a:noAutofit/>
          </a:bodyPr>
          <a:lstStyle/>
          <a:p>
            <a:pPr marL="342900" indent="-342900">
              <a:buFont typeface="Wingdings" panose="05000000000000000000" pitchFamily="2" charset="2"/>
              <a:buChar char="ü"/>
            </a:pPr>
            <a:r>
              <a:rPr lang="fr-FR" sz="2000" b="1" dirty="0"/>
              <a:t>Lancement : </a:t>
            </a:r>
            <a:r>
              <a:rPr lang="fr-FR" sz="2000" dirty="0"/>
              <a:t>AAP Développement de technologies cyber innovantes critique  </a:t>
            </a:r>
          </a:p>
          <a:p>
            <a:r>
              <a:rPr lang="fr-FR" sz="1600" i="1" dirty="0">
                <a:solidFill>
                  <a:srgbClr val="000091"/>
                </a:solidFill>
              </a:rPr>
              <a:t>Stratégie Cybersécurité</a:t>
            </a:r>
            <a:r>
              <a:rPr lang="fr-FR" sz="2000" b="1" dirty="0">
                <a:solidFill>
                  <a:srgbClr val="000091"/>
                </a:solidFill>
              </a:rPr>
              <a:t> </a:t>
            </a:r>
          </a:p>
          <a:p>
            <a:endParaRPr lang="fr-FR" sz="2000" b="1" dirty="0">
              <a:solidFill>
                <a:srgbClr val="00AC8C"/>
              </a:solidFill>
            </a:endParaRPr>
          </a:p>
          <a:p>
            <a:pPr marL="342900" indent="-342900">
              <a:buFont typeface="Wingdings" panose="05000000000000000000" pitchFamily="2" charset="2"/>
              <a:buChar char="ü"/>
            </a:pPr>
            <a:r>
              <a:rPr lang="fr-FR" sz="2000" b="1" dirty="0"/>
              <a:t>Lancement : </a:t>
            </a:r>
            <a:r>
              <a:rPr lang="fr-FR" sz="2000" dirty="0"/>
              <a:t>AAP solutions bureautiques collaboratives </a:t>
            </a:r>
          </a:p>
          <a:p>
            <a:r>
              <a:rPr lang="fr-FR" sz="1600" i="1" dirty="0">
                <a:solidFill>
                  <a:srgbClr val="000091"/>
                </a:solidFill>
              </a:rPr>
              <a:t>Stratégie Cloud</a:t>
            </a:r>
            <a:r>
              <a:rPr lang="fr-FR" sz="2000" b="1" dirty="0">
                <a:solidFill>
                  <a:srgbClr val="000091"/>
                </a:solidFill>
              </a:rPr>
              <a:t> </a:t>
            </a:r>
          </a:p>
          <a:p>
            <a:endParaRPr lang="fr-FR" sz="2000" b="1" dirty="0"/>
          </a:p>
        </p:txBody>
      </p:sp>
    </p:spTree>
    <p:extLst>
      <p:ext uri="{BB962C8B-B14F-4D97-AF65-F5344CB8AC3E}">
        <p14:creationId xmlns:p14="http://schemas.microsoft.com/office/powerpoint/2010/main" val="21129624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xmlns="" id="{23570D0C-9BF4-4339-B7A4-15AD6672DC50}"/>
              </a:ext>
            </a:extLst>
          </p:cNvPr>
          <p:cNvSpPr>
            <a:spLocks noGrp="1"/>
          </p:cNvSpPr>
          <p:nvPr>
            <p:ph type="ftr" sz="quarter" idx="11"/>
          </p:nvPr>
        </p:nvSpPr>
        <p:spPr/>
        <p:txBody>
          <a:bodyPr/>
          <a:lstStyle/>
          <a:p>
            <a:r>
              <a:rPr lang="fr-FR"/>
              <a:t>Secrétariat général pour l'investissement - Présentation</a:t>
            </a:r>
          </a:p>
        </p:txBody>
      </p:sp>
      <p:sp>
        <p:nvSpPr>
          <p:cNvPr id="4" name="Espace réservé du numéro de diapositive 3">
            <a:extLst>
              <a:ext uri="{FF2B5EF4-FFF2-40B4-BE49-F238E27FC236}">
                <a16:creationId xmlns:a16="http://schemas.microsoft.com/office/drawing/2014/main" xmlns="" id="{2546D340-E4CF-49CF-88C4-5F1089DF9D28}"/>
              </a:ext>
            </a:extLst>
          </p:cNvPr>
          <p:cNvSpPr>
            <a:spLocks noGrp="1"/>
          </p:cNvSpPr>
          <p:nvPr>
            <p:ph type="sldNum" sz="quarter" idx="12"/>
          </p:nvPr>
        </p:nvSpPr>
        <p:spPr/>
        <p:txBody>
          <a:bodyPr/>
          <a:lstStyle/>
          <a:p>
            <a:fld id="{6C02D038-4989-45BB-AD16-38E0E231338A}" type="slidenum">
              <a:rPr lang="fr-FR" smtClean="0"/>
              <a:t>65</a:t>
            </a:fld>
            <a:endParaRPr lang="fr-FR"/>
          </a:p>
        </p:txBody>
      </p:sp>
      <p:sp>
        <p:nvSpPr>
          <p:cNvPr id="2" name="ZoneTexte 1"/>
          <p:cNvSpPr txBox="1"/>
          <p:nvPr/>
        </p:nvSpPr>
        <p:spPr>
          <a:xfrm>
            <a:off x="1669312" y="627321"/>
            <a:ext cx="4976037" cy="5326912"/>
          </a:xfrm>
          <a:prstGeom prst="rect">
            <a:avLst/>
          </a:prstGeom>
          <a:solidFill>
            <a:schemeClr val="bg1"/>
          </a:solidFill>
        </p:spPr>
        <p:txBody>
          <a:bodyPr vert="horz" wrap="square" lIns="0" tIns="0" rIns="0" bIns="0" rtlCol="0" anchor="ctr">
            <a:noAutofit/>
          </a:bodyPr>
          <a:lstStyle/>
          <a:p>
            <a:endParaRPr lang="fr-FR" sz="1600" dirty="0">
              <a:solidFill>
                <a:schemeClr val="bg1"/>
              </a:solidFill>
            </a:endParaRPr>
          </a:p>
        </p:txBody>
      </p:sp>
      <p:sp>
        <p:nvSpPr>
          <p:cNvPr id="9" name="ZoneTexte 8"/>
          <p:cNvSpPr txBox="1"/>
          <p:nvPr/>
        </p:nvSpPr>
        <p:spPr>
          <a:xfrm>
            <a:off x="652462" y="29550"/>
            <a:ext cx="3335098" cy="776378"/>
          </a:xfrm>
          <a:prstGeom prst="rect">
            <a:avLst/>
          </a:prstGeom>
          <a:solidFill>
            <a:schemeClr val="bg1"/>
          </a:solidFill>
        </p:spPr>
        <p:txBody>
          <a:bodyPr vert="horz" wrap="square" lIns="0" tIns="0" rIns="0" bIns="0" rtlCol="0" anchor="ctr">
            <a:noAutofit/>
          </a:bodyPr>
          <a:lstStyle/>
          <a:p>
            <a:r>
              <a:rPr lang="fr-FR" sz="2000" b="1" i="1" dirty="0">
                <a:solidFill>
                  <a:srgbClr val="8A9BD2"/>
                </a:solidFill>
              </a:rPr>
              <a:t>Calendrier</a:t>
            </a:r>
          </a:p>
        </p:txBody>
      </p:sp>
      <p:sp>
        <p:nvSpPr>
          <p:cNvPr id="10" name="ZoneTexte 9"/>
          <p:cNvSpPr txBox="1"/>
          <p:nvPr/>
        </p:nvSpPr>
        <p:spPr>
          <a:xfrm>
            <a:off x="1871736" y="1362751"/>
            <a:ext cx="8074324" cy="327804"/>
          </a:xfrm>
          <a:prstGeom prst="rect">
            <a:avLst/>
          </a:prstGeom>
          <a:noFill/>
        </p:spPr>
        <p:txBody>
          <a:bodyPr vert="horz" wrap="square" lIns="0" tIns="0" rIns="0" bIns="0" rtlCol="0" anchor="ctr">
            <a:noAutofit/>
          </a:bodyPr>
          <a:lstStyle/>
          <a:p>
            <a:r>
              <a:rPr lang="fr-FR" sz="2000" b="1" dirty="0"/>
              <a:t>Mars-Avril</a:t>
            </a:r>
          </a:p>
        </p:txBody>
      </p:sp>
      <p:sp>
        <p:nvSpPr>
          <p:cNvPr id="13" name="ZoneTexte 12"/>
          <p:cNvSpPr txBox="1"/>
          <p:nvPr/>
        </p:nvSpPr>
        <p:spPr>
          <a:xfrm>
            <a:off x="2320011" y="2042464"/>
            <a:ext cx="8074324" cy="5024223"/>
          </a:xfrm>
          <a:prstGeom prst="rect">
            <a:avLst/>
          </a:prstGeom>
          <a:noFill/>
        </p:spPr>
        <p:txBody>
          <a:bodyPr vert="horz" wrap="square" lIns="0" tIns="0" rIns="0" bIns="0" rtlCol="0" anchor="t">
            <a:noAutofit/>
          </a:bodyPr>
          <a:lstStyle/>
          <a:p>
            <a:pPr marL="342900" indent="-342900">
              <a:buFont typeface="Wingdings" panose="05000000000000000000" pitchFamily="2" charset="2"/>
              <a:buChar char="ü"/>
            </a:pPr>
            <a:r>
              <a:rPr lang="fr-FR" sz="2000" b="1" dirty="0"/>
              <a:t>Lancement : </a:t>
            </a:r>
            <a:r>
              <a:rPr lang="fr-FR" sz="2000" dirty="0"/>
              <a:t>PEPR (Programmes et équipements prioritaires de recherche exploratoires) : Projets de recherche sur la protection des données multimédia</a:t>
            </a:r>
          </a:p>
          <a:p>
            <a:endParaRPr lang="fr-FR" sz="2000" b="1" dirty="0"/>
          </a:p>
          <a:p>
            <a:pPr marL="342900" indent="-342900">
              <a:buFont typeface="Wingdings" panose="05000000000000000000" pitchFamily="2" charset="2"/>
              <a:buChar char="ü"/>
            </a:pPr>
            <a:r>
              <a:rPr lang="fr-FR" sz="2000" b="1" dirty="0"/>
              <a:t>Lancement : </a:t>
            </a:r>
            <a:r>
              <a:rPr lang="fr-FR" sz="2000" dirty="0"/>
              <a:t>AAP Sécuriser les territoires </a:t>
            </a:r>
          </a:p>
          <a:p>
            <a:r>
              <a:rPr lang="fr-FR" sz="1600" i="1" dirty="0">
                <a:solidFill>
                  <a:srgbClr val="000091"/>
                </a:solidFill>
              </a:rPr>
              <a:t>Stratégie Cybersécurité</a:t>
            </a:r>
          </a:p>
          <a:p>
            <a:endParaRPr lang="fr-FR" sz="2000" b="1" dirty="0">
              <a:solidFill>
                <a:prstClr val="black"/>
              </a:solidFill>
            </a:endParaRPr>
          </a:p>
          <a:p>
            <a:pPr marL="342900" indent="-342900">
              <a:buFont typeface="Wingdings" panose="05000000000000000000" pitchFamily="2" charset="2"/>
              <a:buChar char="ü"/>
            </a:pPr>
            <a:r>
              <a:rPr lang="fr-FR" sz="2000" b="1" dirty="0">
                <a:solidFill>
                  <a:prstClr val="black"/>
                </a:solidFill>
              </a:rPr>
              <a:t>Lancement : </a:t>
            </a:r>
            <a:r>
              <a:rPr lang="fr-FR" sz="2000" dirty="0"/>
              <a:t>AAP Projets innovants sur le Campus Cyber</a:t>
            </a:r>
            <a:endParaRPr lang="fr-FR" sz="2000" dirty="0">
              <a:solidFill>
                <a:prstClr val="black"/>
              </a:solidFill>
            </a:endParaRPr>
          </a:p>
          <a:p>
            <a:pPr lvl="0"/>
            <a:r>
              <a:rPr lang="fr-FR" sz="1600" i="1" dirty="0">
                <a:solidFill>
                  <a:srgbClr val="000091"/>
                </a:solidFill>
              </a:rPr>
              <a:t>Stratégie Cybersécurité</a:t>
            </a:r>
          </a:p>
          <a:p>
            <a:pPr lvl="0"/>
            <a:endParaRPr lang="fr-FR" sz="2000" b="1" dirty="0">
              <a:solidFill>
                <a:prstClr val="black"/>
              </a:solidFill>
            </a:endParaRPr>
          </a:p>
          <a:p>
            <a:pPr marL="342900" lvl="0" indent="-342900">
              <a:buFont typeface="Wingdings" panose="05000000000000000000" pitchFamily="2" charset="2"/>
              <a:buChar char="ü"/>
            </a:pPr>
            <a:r>
              <a:rPr lang="fr-FR" sz="2000" b="1" dirty="0">
                <a:solidFill>
                  <a:prstClr val="black"/>
                </a:solidFill>
              </a:rPr>
              <a:t>Lancement </a:t>
            </a:r>
            <a:r>
              <a:rPr lang="fr-FR" b="1" dirty="0">
                <a:solidFill>
                  <a:prstClr val="black"/>
                </a:solidFill>
              </a:rPr>
              <a:t>: </a:t>
            </a:r>
            <a:r>
              <a:rPr lang="fr-FR" sz="2000" dirty="0"/>
              <a:t>AAP plateformes numériques et mutualisation de données pour les filières</a:t>
            </a:r>
          </a:p>
          <a:p>
            <a:pPr lvl="0"/>
            <a:r>
              <a:rPr lang="fr-FR" sz="1600" i="1" dirty="0">
                <a:solidFill>
                  <a:srgbClr val="000091"/>
                </a:solidFill>
              </a:rPr>
              <a:t>Stratégie Cloud</a:t>
            </a:r>
          </a:p>
          <a:p>
            <a:endParaRPr lang="fr-FR" sz="2000" b="1" dirty="0"/>
          </a:p>
        </p:txBody>
      </p:sp>
    </p:spTree>
    <p:extLst>
      <p:ext uri="{BB962C8B-B14F-4D97-AF65-F5344CB8AC3E}">
        <p14:creationId xmlns:p14="http://schemas.microsoft.com/office/powerpoint/2010/main" val="13334743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xmlns="" id="{23570D0C-9BF4-4339-B7A4-15AD6672DC50}"/>
              </a:ext>
            </a:extLst>
          </p:cNvPr>
          <p:cNvSpPr>
            <a:spLocks noGrp="1"/>
          </p:cNvSpPr>
          <p:nvPr>
            <p:ph type="ftr" sz="quarter" idx="11"/>
          </p:nvPr>
        </p:nvSpPr>
        <p:spPr/>
        <p:txBody>
          <a:bodyPr/>
          <a:lstStyle/>
          <a:p>
            <a:r>
              <a:rPr lang="fr-FR"/>
              <a:t>Secrétariat général pour l'investissement - Présentation</a:t>
            </a:r>
          </a:p>
        </p:txBody>
      </p:sp>
      <p:sp>
        <p:nvSpPr>
          <p:cNvPr id="4" name="Espace réservé du numéro de diapositive 3">
            <a:extLst>
              <a:ext uri="{FF2B5EF4-FFF2-40B4-BE49-F238E27FC236}">
                <a16:creationId xmlns:a16="http://schemas.microsoft.com/office/drawing/2014/main" xmlns="" id="{2546D340-E4CF-49CF-88C4-5F1089DF9D28}"/>
              </a:ext>
            </a:extLst>
          </p:cNvPr>
          <p:cNvSpPr>
            <a:spLocks noGrp="1"/>
          </p:cNvSpPr>
          <p:nvPr>
            <p:ph type="sldNum" sz="quarter" idx="12"/>
          </p:nvPr>
        </p:nvSpPr>
        <p:spPr/>
        <p:txBody>
          <a:bodyPr/>
          <a:lstStyle/>
          <a:p>
            <a:fld id="{6C02D038-4989-45BB-AD16-38E0E231338A}" type="slidenum">
              <a:rPr lang="fr-FR" smtClean="0"/>
              <a:t>66</a:t>
            </a:fld>
            <a:endParaRPr lang="fr-FR"/>
          </a:p>
        </p:txBody>
      </p:sp>
      <p:sp>
        <p:nvSpPr>
          <p:cNvPr id="2" name="ZoneTexte 1"/>
          <p:cNvSpPr txBox="1"/>
          <p:nvPr/>
        </p:nvSpPr>
        <p:spPr>
          <a:xfrm>
            <a:off x="1669312" y="627321"/>
            <a:ext cx="4976037" cy="5326912"/>
          </a:xfrm>
          <a:prstGeom prst="rect">
            <a:avLst/>
          </a:prstGeom>
          <a:solidFill>
            <a:schemeClr val="bg1"/>
          </a:solidFill>
        </p:spPr>
        <p:txBody>
          <a:bodyPr vert="horz" wrap="square" lIns="0" tIns="0" rIns="0" bIns="0" rtlCol="0" anchor="ctr">
            <a:noAutofit/>
          </a:bodyPr>
          <a:lstStyle/>
          <a:p>
            <a:endParaRPr lang="fr-FR" sz="1600" dirty="0">
              <a:solidFill>
                <a:schemeClr val="bg1"/>
              </a:solidFill>
            </a:endParaRPr>
          </a:p>
        </p:txBody>
      </p:sp>
      <p:sp>
        <p:nvSpPr>
          <p:cNvPr id="9" name="ZoneTexte 8"/>
          <p:cNvSpPr txBox="1"/>
          <p:nvPr/>
        </p:nvSpPr>
        <p:spPr>
          <a:xfrm>
            <a:off x="652462" y="29550"/>
            <a:ext cx="3335098" cy="776378"/>
          </a:xfrm>
          <a:prstGeom prst="rect">
            <a:avLst/>
          </a:prstGeom>
          <a:solidFill>
            <a:schemeClr val="bg1"/>
          </a:solidFill>
        </p:spPr>
        <p:txBody>
          <a:bodyPr vert="horz" wrap="square" lIns="0" tIns="0" rIns="0" bIns="0" rtlCol="0" anchor="ctr">
            <a:noAutofit/>
          </a:bodyPr>
          <a:lstStyle/>
          <a:p>
            <a:r>
              <a:rPr lang="fr-FR" sz="2000" b="1" i="1" dirty="0">
                <a:solidFill>
                  <a:srgbClr val="8A9BD2"/>
                </a:solidFill>
              </a:rPr>
              <a:t>Calendrier</a:t>
            </a:r>
          </a:p>
        </p:txBody>
      </p:sp>
      <p:sp>
        <p:nvSpPr>
          <p:cNvPr id="10" name="ZoneTexte 9"/>
          <p:cNvSpPr txBox="1"/>
          <p:nvPr/>
        </p:nvSpPr>
        <p:spPr>
          <a:xfrm>
            <a:off x="1871736" y="1362751"/>
            <a:ext cx="8074324" cy="327804"/>
          </a:xfrm>
          <a:prstGeom prst="rect">
            <a:avLst/>
          </a:prstGeom>
          <a:noFill/>
        </p:spPr>
        <p:txBody>
          <a:bodyPr vert="horz" wrap="square" lIns="0" tIns="0" rIns="0" bIns="0" rtlCol="0" anchor="ctr">
            <a:noAutofit/>
          </a:bodyPr>
          <a:lstStyle/>
          <a:p>
            <a:r>
              <a:rPr lang="fr-FR" sz="2000" b="1" dirty="0"/>
              <a:t>Prochainement</a:t>
            </a:r>
          </a:p>
        </p:txBody>
      </p:sp>
      <p:sp>
        <p:nvSpPr>
          <p:cNvPr id="13" name="ZoneTexte 12"/>
          <p:cNvSpPr txBox="1"/>
          <p:nvPr/>
        </p:nvSpPr>
        <p:spPr>
          <a:xfrm>
            <a:off x="2320011" y="1854457"/>
            <a:ext cx="8074800" cy="3935874"/>
          </a:xfrm>
          <a:prstGeom prst="rect">
            <a:avLst/>
          </a:prstGeom>
          <a:noFill/>
        </p:spPr>
        <p:txBody>
          <a:bodyPr vert="horz" wrap="square" lIns="0" tIns="0" rIns="0" bIns="0" rtlCol="0" anchor="ctr">
            <a:noAutofit/>
          </a:bodyPr>
          <a:lstStyle/>
          <a:p>
            <a:pPr marL="342900" indent="-342900">
              <a:buFont typeface="Wingdings" panose="05000000000000000000" pitchFamily="2" charset="2"/>
              <a:buChar char="ü"/>
            </a:pPr>
            <a:r>
              <a:rPr lang="fr-FR" sz="2000" b="1" dirty="0"/>
              <a:t>Lancement : </a:t>
            </a:r>
            <a:r>
              <a:rPr lang="fr-FR" sz="2000" dirty="0"/>
              <a:t>AAP Autonomie des seniors</a:t>
            </a:r>
          </a:p>
          <a:p>
            <a:endParaRPr lang="fr-FR" sz="2000" b="1" dirty="0"/>
          </a:p>
          <a:p>
            <a:pPr marL="342900" indent="-342900">
              <a:buFont typeface="Wingdings" panose="05000000000000000000" pitchFamily="2" charset="2"/>
              <a:buChar char="ü"/>
            </a:pPr>
            <a:r>
              <a:rPr lang="fr-FR" sz="2000" b="1" dirty="0"/>
              <a:t>Lancement : </a:t>
            </a:r>
            <a:r>
              <a:rPr lang="fr-FR" sz="2000" dirty="0"/>
              <a:t>AAP Carburants durables</a:t>
            </a:r>
          </a:p>
          <a:p>
            <a:r>
              <a:rPr lang="fr-FR" sz="1600" i="1" dirty="0">
                <a:solidFill>
                  <a:srgbClr val="000091"/>
                </a:solidFill>
              </a:rPr>
              <a:t>Stratégie produits </a:t>
            </a:r>
            <a:r>
              <a:rPr lang="fr-FR" sz="1600" i="1" dirty="0" err="1">
                <a:solidFill>
                  <a:srgbClr val="000091"/>
                </a:solidFill>
              </a:rPr>
              <a:t>biosourcés</a:t>
            </a:r>
            <a:r>
              <a:rPr lang="fr-FR" sz="1600" i="1" dirty="0">
                <a:solidFill>
                  <a:srgbClr val="000091"/>
                </a:solidFill>
              </a:rPr>
              <a:t> – carburants durables</a:t>
            </a:r>
            <a:endParaRPr lang="fr-FR" sz="2000" b="1" dirty="0">
              <a:solidFill>
                <a:srgbClr val="000091"/>
              </a:solidFill>
            </a:endParaRPr>
          </a:p>
          <a:p>
            <a:endParaRPr lang="fr-FR" sz="2000" b="1" dirty="0">
              <a:solidFill>
                <a:srgbClr val="00AC8C"/>
              </a:solidFill>
            </a:endParaRPr>
          </a:p>
          <a:p>
            <a:pPr marL="342900" indent="-342900">
              <a:buFont typeface="Wingdings" panose="05000000000000000000" pitchFamily="2" charset="2"/>
              <a:buChar char="ü"/>
            </a:pPr>
            <a:r>
              <a:rPr lang="fr-FR" sz="2000" b="1" dirty="0"/>
              <a:t>Lancement : </a:t>
            </a:r>
            <a:r>
              <a:rPr lang="fr-FR" sz="2000" dirty="0"/>
              <a:t>AAP Recyclage Plastiques</a:t>
            </a:r>
          </a:p>
          <a:p>
            <a:r>
              <a:rPr lang="fr-FR" sz="1600" i="1" dirty="0">
                <a:solidFill>
                  <a:srgbClr val="000091"/>
                </a:solidFill>
              </a:rPr>
              <a:t>Stratégie recyclage et réincorporation de matériaux recyclés</a:t>
            </a:r>
            <a:endParaRPr lang="fr-FR" sz="2000" b="1" dirty="0">
              <a:solidFill>
                <a:srgbClr val="000091"/>
              </a:solidFill>
            </a:endParaRPr>
          </a:p>
          <a:p>
            <a:endParaRPr lang="fr-FR" sz="2000" b="1" dirty="0">
              <a:solidFill>
                <a:srgbClr val="00AC8C"/>
              </a:solidFill>
            </a:endParaRPr>
          </a:p>
          <a:p>
            <a:pPr marL="342900" indent="-342900">
              <a:buFont typeface="Wingdings" panose="05000000000000000000" pitchFamily="2" charset="2"/>
              <a:buChar char="ü"/>
            </a:pPr>
            <a:r>
              <a:rPr lang="fr-FR" sz="2000" b="1" dirty="0"/>
              <a:t>Lancement : </a:t>
            </a:r>
            <a:r>
              <a:rPr lang="fr-FR" sz="2000" dirty="0"/>
              <a:t>AAP RDI (projets de R&amp;D innovants)</a:t>
            </a:r>
          </a:p>
          <a:p>
            <a:r>
              <a:rPr lang="fr-FR" sz="1600" i="1" dirty="0">
                <a:solidFill>
                  <a:srgbClr val="000091"/>
                </a:solidFill>
              </a:rPr>
              <a:t>Stratégie électronique</a:t>
            </a:r>
            <a:r>
              <a:rPr lang="fr-FR" sz="2000" b="1" dirty="0">
                <a:solidFill>
                  <a:srgbClr val="000091"/>
                </a:solidFill>
              </a:rPr>
              <a:t> </a:t>
            </a:r>
          </a:p>
          <a:p>
            <a:endParaRPr lang="fr-FR" sz="2000" b="1" dirty="0"/>
          </a:p>
        </p:txBody>
      </p:sp>
    </p:spTree>
    <p:extLst>
      <p:ext uri="{BB962C8B-B14F-4D97-AF65-F5344CB8AC3E}">
        <p14:creationId xmlns:p14="http://schemas.microsoft.com/office/powerpoint/2010/main" val="5528293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xmlns="" id="{23570D0C-9BF4-4339-B7A4-15AD6672DC50}"/>
              </a:ext>
            </a:extLst>
          </p:cNvPr>
          <p:cNvSpPr>
            <a:spLocks noGrp="1"/>
          </p:cNvSpPr>
          <p:nvPr>
            <p:ph type="ftr" sz="quarter" idx="11"/>
          </p:nvPr>
        </p:nvSpPr>
        <p:spPr/>
        <p:txBody>
          <a:bodyPr/>
          <a:lstStyle/>
          <a:p>
            <a:r>
              <a:rPr lang="fr-FR"/>
              <a:t>Secrétariat général pour l'investissement - Présentation</a:t>
            </a:r>
          </a:p>
        </p:txBody>
      </p:sp>
      <p:sp>
        <p:nvSpPr>
          <p:cNvPr id="4" name="Espace réservé du numéro de diapositive 3">
            <a:extLst>
              <a:ext uri="{FF2B5EF4-FFF2-40B4-BE49-F238E27FC236}">
                <a16:creationId xmlns:a16="http://schemas.microsoft.com/office/drawing/2014/main" xmlns="" id="{2546D340-E4CF-49CF-88C4-5F1089DF9D28}"/>
              </a:ext>
            </a:extLst>
          </p:cNvPr>
          <p:cNvSpPr>
            <a:spLocks noGrp="1"/>
          </p:cNvSpPr>
          <p:nvPr>
            <p:ph type="sldNum" sz="quarter" idx="12"/>
          </p:nvPr>
        </p:nvSpPr>
        <p:spPr/>
        <p:txBody>
          <a:bodyPr/>
          <a:lstStyle/>
          <a:p>
            <a:fld id="{6C02D038-4989-45BB-AD16-38E0E231338A}" type="slidenum">
              <a:rPr lang="fr-FR" smtClean="0"/>
              <a:t>67</a:t>
            </a:fld>
            <a:endParaRPr lang="fr-FR"/>
          </a:p>
        </p:txBody>
      </p:sp>
      <p:grpSp>
        <p:nvGrpSpPr>
          <p:cNvPr id="5" name="Groupe 12">
            <a:extLst>
              <a:ext uri="{FF2B5EF4-FFF2-40B4-BE49-F238E27FC236}">
                <a16:creationId xmlns:a16="http://schemas.microsoft.com/office/drawing/2014/main" xmlns="" id="{C9EC5119-B156-4442-8F3B-B170812FE8F6}"/>
              </a:ext>
            </a:extLst>
          </p:cNvPr>
          <p:cNvGrpSpPr>
            <a:grpSpLocks noChangeAspect="1"/>
          </p:cNvGrpSpPr>
          <p:nvPr/>
        </p:nvGrpSpPr>
        <p:grpSpPr>
          <a:xfrm>
            <a:off x="7564838" y="1742416"/>
            <a:ext cx="3373167" cy="3373167"/>
            <a:chOff x="5195887" y="2528887"/>
            <a:chExt cx="1800225" cy="1800225"/>
          </a:xfrm>
        </p:grpSpPr>
        <p:sp>
          <p:nvSpPr>
            <p:cNvPr id="6" name="Forme libre : forme 13">
              <a:extLst>
                <a:ext uri="{FF2B5EF4-FFF2-40B4-BE49-F238E27FC236}">
                  <a16:creationId xmlns:a16="http://schemas.microsoft.com/office/drawing/2014/main" xmlns="" id="{CAFADA4E-45E2-45DF-8D6A-24C04718DE4E}"/>
                </a:ext>
              </a:extLst>
            </p:cNvPr>
            <p:cNvSpPr/>
            <p:nvPr/>
          </p:nvSpPr>
          <p:spPr>
            <a:xfrm>
              <a:off x="5195887" y="2528887"/>
              <a:ext cx="1800225" cy="1800225"/>
            </a:xfrm>
            <a:custGeom>
              <a:avLst/>
              <a:gdLst>
                <a:gd name="connsiteX0" fmla="*/ 900113 w 1800225"/>
                <a:gd name="connsiteY0" fmla="*/ 0 h 1800225"/>
                <a:gd name="connsiteX1" fmla="*/ 0 w 1800225"/>
                <a:gd name="connsiteY1" fmla="*/ 900113 h 1800225"/>
                <a:gd name="connsiteX2" fmla="*/ 900113 w 1800225"/>
                <a:gd name="connsiteY2" fmla="*/ 1800225 h 1800225"/>
                <a:gd name="connsiteX3" fmla="*/ 1800225 w 1800225"/>
                <a:gd name="connsiteY3" fmla="*/ 900113 h 1800225"/>
                <a:gd name="connsiteX4" fmla="*/ 900113 w 1800225"/>
                <a:gd name="connsiteY4" fmla="*/ 0 h 1800225"/>
                <a:gd name="connsiteX5" fmla="*/ 900113 w 1800225"/>
                <a:gd name="connsiteY5" fmla="*/ 1724978 h 1800225"/>
                <a:gd name="connsiteX6" fmla="*/ 75248 w 1800225"/>
                <a:gd name="connsiteY6" fmla="*/ 900113 h 1800225"/>
                <a:gd name="connsiteX7" fmla="*/ 900113 w 1800225"/>
                <a:gd name="connsiteY7" fmla="*/ 75248 h 1800225"/>
                <a:gd name="connsiteX8" fmla="*/ 1724978 w 1800225"/>
                <a:gd name="connsiteY8" fmla="*/ 900113 h 1800225"/>
                <a:gd name="connsiteX9" fmla="*/ 900113 w 1800225"/>
                <a:gd name="connsiteY9" fmla="*/ 1724978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25" h="1800225">
                  <a:moveTo>
                    <a:pt x="900113" y="0"/>
                  </a:moveTo>
                  <a:cubicBezTo>
                    <a:pt x="402908" y="0"/>
                    <a:pt x="0" y="402908"/>
                    <a:pt x="0" y="900113"/>
                  </a:cubicBezTo>
                  <a:cubicBezTo>
                    <a:pt x="0" y="1397318"/>
                    <a:pt x="402908" y="1800225"/>
                    <a:pt x="900113" y="1800225"/>
                  </a:cubicBezTo>
                  <a:cubicBezTo>
                    <a:pt x="1397318" y="1800225"/>
                    <a:pt x="1800225" y="1397318"/>
                    <a:pt x="1800225" y="900113"/>
                  </a:cubicBezTo>
                  <a:cubicBezTo>
                    <a:pt x="1800225" y="402908"/>
                    <a:pt x="1397318" y="0"/>
                    <a:pt x="900113" y="0"/>
                  </a:cubicBezTo>
                  <a:close/>
                  <a:moveTo>
                    <a:pt x="900113" y="1724978"/>
                  </a:moveTo>
                  <a:cubicBezTo>
                    <a:pt x="444818" y="1724978"/>
                    <a:pt x="75248" y="1355408"/>
                    <a:pt x="75248" y="900113"/>
                  </a:cubicBezTo>
                  <a:cubicBezTo>
                    <a:pt x="75248" y="444818"/>
                    <a:pt x="444818" y="75248"/>
                    <a:pt x="900113" y="75248"/>
                  </a:cubicBezTo>
                  <a:cubicBezTo>
                    <a:pt x="1355408" y="75248"/>
                    <a:pt x="1724978" y="444818"/>
                    <a:pt x="1724978" y="900113"/>
                  </a:cubicBezTo>
                  <a:cubicBezTo>
                    <a:pt x="1724978" y="1355408"/>
                    <a:pt x="1355408" y="1724978"/>
                    <a:pt x="900113" y="1724978"/>
                  </a:cubicBezTo>
                  <a:close/>
                </a:path>
              </a:pathLst>
            </a:custGeom>
            <a:solidFill>
              <a:schemeClr val="accent3"/>
            </a:solidFill>
            <a:ln w="9525" cap="flat">
              <a:noFill/>
              <a:prstDash val="solid"/>
              <a:miter/>
            </a:ln>
          </p:spPr>
          <p:txBody>
            <a:bodyPr rtlCol="0" anchor="ctr"/>
            <a:lstStyle/>
            <a:p>
              <a:endParaRPr lang="fr-FR"/>
            </a:p>
          </p:txBody>
        </p:sp>
        <p:sp>
          <p:nvSpPr>
            <p:cNvPr id="7" name="Forme libre : forme 14">
              <a:extLst>
                <a:ext uri="{FF2B5EF4-FFF2-40B4-BE49-F238E27FC236}">
                  <a16:creationId xmlns:a16="http://schemas.microsoft.com/office/drawing/2014/main" xmlns="" id="{96881E80-D50A-4F81-AD5F-2A3019CFD436}"/>
                </a:ext>
              </a:extLst>
            </p:cNvPr>
            <p:cNvSpPr/>
            <p:nvPr/>
          </p:nvSpPr>
          <p:spPr>
            <a:xfrm>
              <a:off x="5587363" y="2920363"/>
              <a:ext cx="1017270" cy="1017270"/>
            </a:xfrm>
            <a:custGeom>
              <a:avLst/>
              <a:gdLst>
                <a:gd name="connsiteX0" fmla="*/ 7620 w 1017270"/>
                <a:gd name="connsiteY0" fmla="*/ 595312 h 1017270"/>
                <a:gd name="connsiteX1" fmla="*/ 90487 w 1017270"/>
                <a:gd name="connsiteY1" fmla="*/ 611505 h 1017270"/>
                <a:gd name="connsiteX2" fmla="*/ 129540 w 1017270"/>
                <a:gd name="connsiteY2" fmla="*/ 630555 h 1017270"/>
                <a:gd name="connsiteX3" fmla="*/ 145733 w 1017270"/>
                <a:gd name="connsiteY3" fmla="*/ 642937 h 1017270"/>
                <a:gd name="connsiteX4" fmla="*/ 172403 w 1017270"/>
                <a:gd name="connsiteY4" fmla="*/ 644842 h 1017270"/>
                <a:gd name="connsiteX5" fmla="*/ 180022 w 1017270"/>
                <a:gd name="connsiteY5" fmla="*/ 644842 h 1017270"/>
                <a:gd name="connsiteX6" fmla="*/ 244793 w 1017270"/>
                <a:gd name="connsiteY6" fmla="*/ 614362 h 1017270"/>
                <a:gd name="connsiteX7" fmla="*/ 247650 w 1017270"/>
                <a:gd name="connsiteY7" fmla="*/ 616267 h 1017270"/>
                <a:gd name="connsiteX8" fmla="*/ 233362 w 1017270"/>
                <a:gd name="connsiteY8" fmla="*/ 654367 h 1017270"/>
                <a:gd name="connsiteX9" fmla="*/ 235268 w 1017270"/>
                <a:gd name="connsiteY9" fmla="*/ 661035 h 1017270"/>
                <a:gd name="connsiteX10" fmla="*/ 238125 w 1017270"/>
                <a:gd name="connsiteY10" fmla="*/ 661035 h 1017270"/>
                <a:gd name="connsiteX11" fmla="*/ 235268 w 1017270"/>
                <a:gd name="connsiteY11" fmla="*/ 662939 h 1017270"/>
                <a:gd name="connsiteX12" fmla="*/ 241935 w 1017270"/>
                <a:gd name="connsiteY12" fmla="*/ 665797 h 1017270"/>
                <a:gd name="connsiteX13" fmla="*/ 220980 w 1017270"/>
                <a:gd name="connsiteY13" fmla="*/ 675322 h 1017270"/>
                <a:gd name="connsiteX14" fmla="*/ 225743 w 1017270"/>
                <a:gd name="connsiteY14" fmla="*/ 677227 h 1017270"/>
                <a:gd name="connsiteX15" fmla="*/ 216217 w 1017270"/>
                <a:gd name="connsiteY15" fmla="*/ 681989 h 1017270"/>
                <a:gd name="connsiteX16" fmla="*/ 219075 w 1017270"/>
                <a:gd name="connsiteY16" fmla="*/ 683895 h 1017270"/>
                <a:gd name="connsiteX17" fmla="*/ 216217 w 1017270"/>
                <a:gd name="connsiteY17" fmla="*/ 685800 h 1017270"/>
                <a:gd name="connsiteX18" fmla="*/ 216217 w 1017270"/>
                <a:gd name="connsiteY18" fmla="*/ 690562 h 1017270"/>
                <a:gd name="connsiteX19" fmla="*/ 206692 w 1017270"/>
                <a:gd name="connsiteY19" fmla="*/ 695325 h 1017270"/>
                <a:gd name="connsiteX20" fmla="*/ 223837 w 1017270"/>
                <a:gd name="connsiteY20" fmla="*/ 695325 h 1017270"/>
                <a:gd name="connsiteX21" fmla="*/ 175260 w 1017270"/>
                <a:gd name="connsiteY21" fmla="*/ 715327 h 1017270"/>
                <a:gd name="connsiteX22" fmla="*/ 172403 w 1017270"/>
                <a:gd name="connsiteY22" fmla="*/ 720089 h 1017270"/>
                <a:gd name="connsiteX23" fmla="*/ 184785 w 1017270"/>
                <a:gd name="connsiteY23" fmla="*/ 718185 h 1017270"/>
                <a:gd name="connsiteX24" fmla="*/ 117158 w 1017270"/>
                <a:gd name="connsiteY24" fmla="*/ 756285 h 1017270"/>
                <a:gd name="connsiteX25" fmla="*/ 114300 w 1017270"/>
                <a:gd name="connsiteY25" fmla="*/ 762952 h 1017270"/>
                <a:gd name="connsiteX26" fmla="*/ 107633 w 1017270"/>
                <a:gd name="connsiteY26" fmla="*/ 762952 h 1017270"/>
                <a:gd name="connsiteX27" fmla="*/ 102870 w 1017270"/>
                <a:gd name="connsiteY27" fmla="*/ 772477 h 1017270"/>
                <a:gd name="connsiteX28" fmla="*/ 124777 w 1017270"/>
                <a:gd name="connsiteY28" fmla="*/ 772477 h 1017270"/>
                <a:gd name="connsiteX29" fmla="*/ 118110 w 1017270"/>
                <a:gd name="connsiteY29" fmla="*/ 774382 h 1017270"/>
                <a:gd name="connsiteX30" fmla="*/ 115252 w 1017270"/>
                <a:gd name="connsiteY30" fmla="*/ 777239 h 1017270"/>
                <a:gd name="connsiteX31" fmla="*/ 110490 w 1017270"/>
                <a:gd name="connsiteY31" fmla="*/ 777239 h 1017270"/>
                <a:gd name="connsiteX32" fmla="*/ 103822 w 1017270"/>
                <a:gd name="connsiteY32" fmla="*/ 786764 h 1017270"/>
                <a:gd name="connsiteX33" fmla="*/ 96202 w 1017270"/>
                <a:gd name="connsiteY33" fmla="*/ 789622 h 1017270"/>
                <a:gd name="connsiteX34" fmla="*/ 200025 w 1017270"/>
                <a:gd name="connsiteY34" fmla="*/ 770572 h 1017270"/>
                <a:gd name="connsiteX35" fmla="*/ 269558 w 1017270"/>
                <a:gd name="connsiteY35" fmla="*/ 718185 h 1017270"/>
                <a:gd name="connsiteX36" fmla="*/ 271462 w 1017270"/>
                <a:gd name="connsiteY36" fmla="*/ 720089 h 1017270"/>
                <a:gd name="connsiteX37" fmla="*/ 244793 w 1017270"/>
                <a:gd name="connsiteY37" fmla="*/ 756285 h 1017270"/>
                <a:gd name="connsiteX38" fmla="*/ 220980 w 1017270"/>
                <a:gd name="connsiteY38" fmla="*/ 772477 h 1017270"/>
                <a:gd name="connsiteX39" fmla="*/ 206692 w 1017270"/>
                <a:gd name="connsiteY39" fmla="*/ 782002 h 1017270"/>
                <a:gd name="connsiteX40" fmla="*/ 94297 w 1017270"/>
                <a:gd name="connsiteY40" fmla="*/ 803910 h 1017270"/>
                <a:gd name="connsiteX41" fmla="*/ 45720 w 1017270"/>
                <a:gd name="connsiteY41" fmla="*/ 720089 h 1017270"/>
                <a:gd name="connsiteX42" fmla="*/ 136208 w 1017270"/>
                <a:gd name="connsiteY42" fmla="*/ 690562 h 1017270"/>
                <a:gd name="connsiteX43" fmla="*/ 17145 w 1017270"/>
                <a:gd name="connsiteY43" fmla="*/ 640080 h 1017270"/>
                <a:gd name="connsiteX44" fmla="*/ 7620 w 1017270"/>
                <a:gd name="connsiteY44" fmla="*/ 595312 h 1017270"/>
                <a:gd name="connsiteX45" fmla="*/ 89535 w 1017270"/>
                <a:gd name="connsiteY45" fmla="*/ 561975 h 1017270"/>
                <a:gd name="connsiteX46" fmla="*/ 105727 w 1017270"/>
                <a:gd name="connsiteY46" fmla="*/ 561975 h 1017270"/>
                <a:gd name="connsiteX47" fmla="*/ 24765 w 1017270"/>
                <a:gd name="connsiteY47" fmla="*/ 578167 h 1017270"/>
                <a:gd name="connsiteX48" fmla="*/ 5715 w 1017270"/>
                <a:gd name="connsiteY48" fmla="*/ 582930 h 1017270"/>
                <a:gd name="connsiteX49" fmla="*/ 4762 w 1017270"/>
                <a:gd name="connsiteY49" fmla="*/ 576262 h 1017270"/>
                <a:gd name="connsiteX50" fmla="*/ 21907 w 1017270"/>
                <a:gd name="connsiteY50" fmla="*/ 571500 h 1017270"/>
                <a:gd name="connsiteX51" fmla="*/ 89535 w 1017270"/>
                <a:gd name="connsiteY51" fmla="*/ 561975 h 1017270"/>
                <a:gd name="connsiteX52" fmla="*/ 758905 w 1017270"/>
                <a:gd name="connsiteY52" fmla="*/ 418267 h 1017270"/>
                <a:gd name="connsiteX53" fmla="*/ 771525 w 1017270"/>
                <a:gd name="connsiteY53" fmla="*/ 419100 h 1017270"/>
                <a:gd name="connsiteX54" fmla="*/ 793433 w 1017270"/>
                <a:gd name="connsiteY54" fmla="*/ 426720 h 1017270"/>
                <a:gd name="connsiteX55" fmla="*/ 780098 w 1017270"/>
                <a:gd name="connsiteY55" fmla="*/ 455295 h 1017270"/>
                <a:gd name="connsiteX56" fmla="*/ 784860 w 1017270"/>
                <a:gd name="connsiteY56" fmla="*/ 462915 h 1017270"/>
                <a:gd name="connsiteX57" fmla="*/ 775335 w 1017270"/>
                <a:gd name="connsiteY57" fmla="*/ 467677 h 1017270"/>
                <a:gd name="connsiteX58" fmla="*/ 765810 w 1017270"/>
                <a:gd name="connsiteY58" fmla="*/ 477202 h 1017270"/>
                <a:gd name="connsiteX59" fmla="*/ 768668 w 1017270"/>
                <a:gd name="connsiteY59" fmla="*/ 481965 h 1017270"/>
                <a:gd name="connsiteX60" fmla="*/ 762000 w 1017270"/>
                <a:gd name="connsiteY60" fmla="*/ 508635 h 1017270"/>
                <a:gd name="connsiteX61" fmla="*/ 725805 w 1017270"/>
                <a:gd name="connsiteY61" fmla="*/ 508635 h 1017270"/>
                <a:gd name="connsiteX62" fmla="*/ 744855 w 1017270"/>
                <a:gd name="connsiteY62" fmla="*/ 503872 h 1017270"/>
                <a:gd name="connsiteX63" fmla="*/ 744855 w 1017270"/>
                <a:gd name="connsiteY63" fmla="*/ 497205 h 1017270"/>
                <a:gd name="connsiteX64" fmla="*/ 741998 w 1017270"/>
                <a:gd name="connsiteY64" fmla="*/ 495300 h 1017270"/>
                <a:gd name="connsiteX65" fmla="*/ 739140 w 1017270"/>
                <a:gd name="connsiteY65" fmla="*/ 497205 h 1017270"/>
                <a:gd name="connsiteX66" fmla="*/ 734378 w 1017270"/>
                <a:gd name="connsiteY66" fmla="*/ 490537 h 1017270"/>
                <a:gd name="connsiteX67" fmla="*/ 710565 w 1017270"/>
                <a:gd name="connsiteY67" fmla="*/ 481012 h 1017270"/>
                <a:gd name="connsiteX68" fmla="*/ 724853 w 1017270"/>
                <a:gd name="connsiteY68" fmla="*/ 479107 h 1017270"/>
                <a:gd name="connsiteX69" fmla="*/ 732473 w 1017270"/>
                <a:gd name="connsiteY69" fmla="*/ 467677 h 1017270"/>
                <a:gd name="connsiteX70" fmla="*/ 737235 w 1017270"/>
                <a:gd name="connsiteY70" fmla="*/ 467677 h 1017270"/>
                <a:gd name="connsiteX71" fmla="*/ 768668 w 1017270"/>
                <a:gd name="connsiteY71" fmla="*/ 439102 h 1017270"/>
                <a:gd name="connsiteX72" fmla="*/ 752475 w 1017270"/>
                <a:gd name="connsiteY72" fmla="*/ 434340 h 1017270"/>
                <a:gd name="connsiteX73" fmla="*/ 725805 w 1017270"/>
                <a:gd name="connsiteY73" fmla="*/ 434340 h 1017270"/>
                <a:gd name="connsiteX74" fmla="*/ 691515 w 1017270"/>
                <a:gd name="connsiteY74" fmla="*/ 443865 h 1017270"/>
                <a:gd name="connsiteX75" fmla="*/ 721043 w 1017270"/>
                <a:gd name="connsiteY75" fmla="*/ 427672 h 1017270"/>
                <a:gd name="connsiteX76" fmla="*/ 744855 w 1017270"/>
                <a:gd name="connsiteY76" fmla="*/ 421005 h 1017270"/>
                <a:gd name="connsiteX77" fmla="*/ 758905 w 1017270"/>
                <a:gd name="connsiteY77" fmla="*/ 418267 h 1017270"/>
                <a:gd name="connsiteX78" fmla="*/ 508635 w 1017270"/>
                <a:gd name="connsiteY78" fmla="*/ 0 h 1017270"/>
                <a:gd name="connsiteX79" fmla="*/ 1017270 w 1017270"/>
                <a:gd name="connsiteY79" fmla="*/ 508635 h 1017270"/>
                <a:gd name="connsiteX80" fmla="*/ 508635 w 1017270"/>
                <a:gd name="connsiteY80" fmla="*/ 1017270 h 1017270"/>
                <a:gd name="connsiteX81" fmla="*/ 118110 w 1017270"/>
                <a:gd name="connsiteY81" fmla="*/ 834390 h 1017270"/>
                <a:gd name="connsiteX82" fmla="*/ 153353 w 1017270"/>
                <a:gd name="connsiteY82" fmla="*/ 828675 h 1017270"/>
                <a:gd name="connsiteX83" fmla="*/ 192405 w 1017270"/>
                <a:gd name="connsiteY83" fmla="*/ 826770 h 1017270"/>
                <a:gd name="connsiteX84" fmla="*/ 220980 w 1017270"/>
                <a:gd name="connsiteY84" fmla="*/ 815340 h 1017270"/>
                <a:gd name="connsiteX85" fmla="*/ 220980 w 1017270"/>
                <a:gd name="connsiteY85" fmla="*/ 818198 h 1017270"/>
                <a:gd name="connsiteX86" fmla="*/ 285750 w 1017270"/>
                <a:gd name="connsiteY86" fmla="*/ 780098 h 1017270"/>
                <a:gd name="connsiteX87" fmla="*/ 293370 w 1017270"/>
                <a:gd name="connsiteY87" fmla="*/ 782003 h 1017270"/>
                <a:gd name="connsiteX88" fmla="*/ 343853 w 1017270"/>
                <a:gd name="connsiteY88" fmla="*/ 758190 h 1017270"/>
                <a:gd name="connsiteX89" fmla="*/ 345758 w 1017270"/>
                <a:gd name="connsiteY89" fmla="*/ 761048 h 1017270"/>
                <a:gd name="connsiteX90" fmla="*/ 346710 w 1017270"/>
                <a:gd name="connsiteY90" fmla="*/ 761048 h 1017270"/>
                <a:gd name="connsiteX91" fmla="*/ 329565 w 1017270"/>
                <a:gd name="connsiteY91" fmla="*/ 773430 h 1017270"/>
                <a:gd name="connsiteX92" fmla="*/ 331470 w 1017270"/>
                <a:gd name="connsiteY92" fmla="*/ 776288 h 1017270"/>
                <a:gd name="connsiteX93" fmla="*/ 352425 w 1017270"/>
                <a:gd name="connsiteY93" fmla="*/ 763905 h 1017270"/>
                <a:gd name="connsiteX94" fmla="*/ 349568 w 1017270"/>
                <a:gd name="connsiteY94" fmla="*/ 770573 h 1017270"/>
                <a:gd name="connsiteX95" fmla="*/ 279083 w 1017270"/>
                <a:gd name="connsiteY95" fmla="*/ 839153 h 1017270"/>
                <a:gd name="connsiteX96" fmla="*/ 276225 w 1017270"/>
                <a:gd name="connsiteY96" fmla="*/ 842010 h 1017270"/>
                <a:gd name="connsiteX97" fmla="*/ 508635 w 1017270"/>
                <a:gd name="connsiteY97" fmla="*/ 909638 h 1017270"/>
                <a:gd name="connsiteX98" fmla="*/ 580073 w 1017270"/>
                <a:gd name="connsiteY98" fmla="*/ 903923 h 1017270"/>
                <a:gd name="connsiteX99" fmla="*/ 591503 w 1017270"/>
                <a:gd name="connsiteY99" fmla="*/ 839153 h 1017270"/>
                <a:gd name="connsiteX100" fmla="*/ 644843 w 1017270"/>
                <a:gd name="connsiteY100" fmla="*/ 762953 h 1017270"/>
                <a:gd name="connsiteX101" fmla="*/ 666750 w 1017270"/>
                <a:gd name="connsiteY101" fmla="*/ 756285 h 1017270"/>
                <a:gd name="connsiteX102" fmla="*/ 746760 w 1017270"/>
                <a:gd name="connsiteY102" fmla="*/ 767715 h 1017270"/>
                <a:gd name="connsiteX103" fmla="*/ 756285 w 1017270"/>
                <a:gd name="connsiteY103" fmla="*/ 770573 h 1017270"/>
                <a:gd name="connsiteX104" fmla="*/ 785813 w 1017270"/>
                <a:gd name="connsiteY104" fmla="*/ 768668 h 1017270"/>
                <a:gd name="connsiteX105" fmla="*/ 814388 w 1017270"/>
                <a:gd name="connsiteY105" fmla="*/ 744855 h 1017270"/>
                <a:gd name="connsiteX106" fmla="*/ 816293 w 1017270"/>
                <a:gd name="connsiteY106" fmla="*/ 710565 h 1017270"/>
                <a:gd name="connsiteX107" fmla="*/ 831532 w 1017270"/>
                <a:gd name="connsiteY107" fmla="*/ 681990 h 1017270"/>
                <a:gd name="connsiteX108" fmla="*/ 826770 w 1017270"/>
                <a:gd name="connsiteY108" fmla="*/ 661988 h 1017270"/>
                <a:gd name="connsiteX109" fmla="*/ 815340 w 1017270"/>
                <a:gd name="connsiteY109" fmla="*/ 655320 h 1017270"/>
                <a:gd name="connsiteX110" fmla="*/ 835343 w 1017270"/>
                <a:gd name="connsiteY110" fmla="*/ 626745 h 1017270"/>
                <a:gd name="connsiteX111" fmla="*/ 832485 w 1017270"/>
                <a:gd name="connsiteY111" fmla="*/ 598170 h 1017270"/>
                <a:gd name="connsiteX112" fmla="*/ 865823 w 1017270"/>
                <a:gd name="connsiteY112" fmla="*/ 581978 h 1017270"/>
                <a:gd name="connsiteX113" fmla="*/ 846773 w 1017270"/>
                <a:gd name="connsiteY113" fmla="*/ 531495 h 1017270"/>
                <a:gd name="connsiteX114" fmla="*/ 829628 w 1017270"/>
                <a:gd name="connsiteY114" fmla="*/ 506730 h 1017270"/>
                <a:gd name="connsiteX115" fmla="*/ 812483 w 1017270"/>
                <a:gd name="connsiteY115" fmla="*/ 473393 h 1017270"/>
                <a:gd name="connsiteX116" fmla="*/ 814388 w 1017270"/>
                <a:gd name="connsiteY116" fmla="*/ 437198 h 1017270"/>
                <a:gd name="connsiteX117" fmla="*/ 802958 w 1017270"/>
                <a:gd name="connsiteY117" fmla="*/ 366713 h 1017270"/>
                <a:gd name="connsiteX118" fmla="*/ 792480 w 1017270"/>
                <a:gd name="connsiteY118" fmla="*/ 332423 h 1017270"/>
                <a:gd name="connsiteX119" fmla="*/ 784860 w 1017270"/>
                <a:gd name="connsiteY119" fmla="*/ 313373 h 1017270"/>
                <a:gd name="connsiteX120" fmla="*/ 784860 w 1017270"/>
                <a:gd name="connsiteY120" fmla="*/ 302895 h 1017270"/>
                <a:gd name="connsiteX121" fmla="*/ 803910 w 1017270"/>
                <a:gd name="connsiteY121" fmla="*/ 286703 h 1017270"/>
                <a:gd name="connsiteX122" fmla="*/ 797243 w 1017270"/>
                <a:gd name="connsiteY122" fmla="*/ 262890 h 1017270"/>
                <a:gd name="connsiteX123" fmla="*/ 780098 w 1017270"/>
                <a:gd name="connsiteY123" fmla="*/ 277178 h 1017270"/>
                <a:gd name="connsiteX124" fmla="*/ 775335 w 1017270"/>
                <a:gd name="connsiteY124" fmla="*/ 277178 h 1017270"/>
                <a:gd name="connsiteX125" fmla="*/ 780098 w 1017270"/>
                <a:gd name="connsiteY125" fmla="*/ 267653 h 1017270"/>
                <a:gd name="connsiteX126" fmla="*/ 778193 w 1017270"/>
                <a:gd name="connsiteY126" fmla="*/ 262890 h 1017270"/>
                <a:gd name="connsiteX127" fmla="*/ 763905 w 1017270"/>
                <a:gd name="connsiteY127" fmla="*/ 258127 h 1017270"/>
                <a:gd name="connsiteX128" fmla="*/ 702945 w 1017270"/>
                <a:gd name="connsiteY128" fmla="*/ 215265 h 1017270"/>
                <a:gd name="connsiteX129" fmla="*/ 721995 w 1017270"/>
                <a:gd name="connsiteY129" fmla="*/ 218123 h 1017270"/>
                <a:gd name="connsiteX130" fmla="*/ 755333 w 1017270"/>
                <a:gd name="connsiteY130" fmla="*/ 215265 h 1017270"/>
                <a:gd name="connsiteX131" fmla="*/ 767715 w 1017270"/>
                <a:gd name="connsiteY131" fmla="*/ 191453 h 1017270"/>
                <a:gd name="connsiteX132" fmla="*/ 762953 w 1017270"/>
                <a:gd name="connsiteY132" fmla="*/ 171450 h 1017270"/>
                <a:gd name="connsiteX133" fmla="*/ 732473 w 1017270"/>
                <a:gd name="connsiteY133" fmla="*/ 146685 h 1017270"/>
                <a:gd name="connsiteX134" fmla="*/ 344805 w 1017270"/>
                <a:gd name="connsiteY134" fmla="*/ 146685 h 1017270"/>
                <a:gd name="connsiteX135" fmla="*/ 296228 w 1017270"/>
                <a:gd name="connsiteY135" fmla="*/ 178118 h 1017270"/>
                <a:gd name="connsiteX136" fmla="*/ 266700 w 1017270"/>
                <a:gd name="connsiteY136" fmla="*/ 228600 h 1017270"/>
                <a:gd name="connsiteX137" fmla="*/ 222885 w 1017270"/>
                <a:gd name="connsiteY137" fmla="*/ 279083 h 1017270"/>
                <a:gd name="connsiteX138" fmla="*/ 191453 w 1017270"/>
                <a:gd name="connsiteY138" fmla="*/ 359093 h 1017270"/>
                <a:gd name="connsiteX139" fmla="*/ 205740 w 1017270"/>
                <a:gd name="connsiteY139" fmla="*/ 434340 h 1017270"/>
                <a:gd name="connsiteX140" fmla="*/ 212408 w 1017270"/>
                <a:gd name="connsiteY140" fmla="*/ 461010 h 1017270"/>
                <a:gd name="connsiteX141" fmla="*/ 217170 w 1017270"/>
                <a:gd name="connsiteY141" fmla="*/ 489585 h 1017270"/>
                <a:gd name="connsiteX142" fmla="*/ 224790 w 1017270"/>
                <a:gd name="connsiteY142" fmla="*/ 503873 h 1017270"/>
                <a:gd name="connsiteX143" fmla="*/ 224790 w 1017270"/>
                <a:gd name="connsiteY143" fmla="*/ 510540 h 1017270"/>
                <a:gd name="connsiteX144" fmla="*/ 229552 w 1017270"/>
                <a:gd name="connsiteY144" fmla="*/ 513398 h 1017270"/>
                <a:gd name="connsiteX145" fmla="*/ 229552 w 1017270"/>
                <a:gd name="connsiteY145" fmla="*/ 520065 h 1017270"/>
                <a:gd name="connsiteX146" fmla="*/ 265748 w 1017270"/>
                <a:gd name="connsiteY146" fmla="*/ 567690 h 1017270"/>
                <a:gd name="connsiteX147" fmla="*/ 241935 w 1017270"/>
                <a:gd name="connsiteY147" fmla="*/ 569595 h 1017270"/>
                <a:gd name="connsiteX148" fmla="*/ 203835 w 1017270"/>
                <a:gd name="connsiteY148" fmla="*/ 538163 h 1017270"/>
                <a:gd name="connsiteX149" fmla="*/ 201930 w 1017270"/>
                <a:gd name="connsiteY149" fmla="*/ 541020 h 1017270"/>
                <a:gd name="connsiteX150" fmla="*/ 219075 w 1017270"/>
                <a:gd name="connsiteY150" fmla="*/ 574358 h 1017270"/>
                <a:gd name="connsiteX151" fmla="*/ 199073 w 1017270"/>
                <a:gd name="connsiteY151" fmla="*/ 576263 h 1017270"/>
                <a:gd name="connsiteX152" fmla="*/ 199073 w 1017270"/>
                <a:gd name="connsiteY152" fmla="*/ 585788 h 1017270"/>
                <a:gd name="connsiteX153" fmla="*/ 170498 w 1017270"/>
                <a:gd name="connsiteY153" fmla="*/ 579120 h 1017270"/>
                <a:gd name="connsiteX154" fmla="*/ 154305 w 1017270"/>
                <a:gd name="connsiteY154" fmla="*/ 564833 h 1017270"/>
                <a:gd name="connsiteX155" fmla="*/ 94298 w 1017270"/>
                <a:gd name="connsiteY155" fmla="*/ 553403 h 1017270"/>
                <a:gd name="connsiteX156" fmla="*/ 10478 w 1017270"/>
                <a:gd name="connsiteY156" fmla="*/ 550545 h 1017270"/>
                <a:gd name="connsiteX157" fmla="*/ 1905 w 1017270"/>
                <a:gd name="connsiteY157" fmla="*/ 551498 h 1017270"/>
                <a:gd name="connsiteX158" fmla="*/ 0 w 1017270"/>
                <a:gd name="connsiteY158" fmla="*/ 523875 h 1017270"/>
                <a:gd name="connsiteX159" fmla="*/ 0 w 1017270"/>
                <a:gd name="connsiteY159" fmla="*/ 522923 h 1017270"/>
                <a:gd name="connsiteX160" fmla="*/ 0 w 1017270"/>
                <a:gd name="connsiteY160" fmla="*/ 506730 h 1017270"/>
                <a:gd name="connsiteX161" fmla="*/ 508635 w 1017270"/>
                <a:gd name="connsiteY161" fmla="*/ 0 h 101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1017270" h="1017270">
                  <a:moveTo>
                    <a:pt x="7620" y="595312"/>
                  </a:moveTo>
                  <a:cubicBezTo>
                    <a:pt x="36195" y="597217"/>
                    <a:pt x="63817" y="602932"/>
                    <a:pt x="90487" y="611505"/>
                  </a:cubicBezTo>
                  <a:cubicBezTo>
                    <a:pt x="104775" y="616267"/>
                    <a:pt x="117158" y="622935"/>
                    <a:pt x="129540" y="630555"/>
                  </a:cubicBezTo>
                  <a:cubicBezTo>
                    <a:pt x="136208" y="635317"/>
                    <a:pt x="139065" y="640080"/>
                    <a:pt x="145733" y="642937"/>
                  </a:cubicBezTo>
                  <a:cubicBezTo>
                    <a:pt x="153353" y="647700"/>
                    <a:pt x="164783" y="647700"/>
                    <a:pt x="172403" y="644842"/>
                  </a:cubicBezTo>
                  <a:lnTo>
                    <a:pt x="180022" y="644842"/>
                  </a:lnTo>
                  <a:cubicBezTo>
                    <a:pt x="203835" y="638175"/>
                    <a:pt x="228600" y="632460"/>
                    <a:pt x="244793" y="614362"/>
                  </a:cubicBezTo>
                  <a:cubicBezTo>
                    <a:pt x="244793" y="616267"/>
                    <a:pt x="246697" y="616267"/>
                    <a:pt x="247650" y="616267"/>
                  </a:cubicBezTo>
                  <a:cubicBezTo>
                    <a:pt x="242887" y="628650"/>
                    <a:pt x="242887" y="642937"/>
                    <a:pt x="233362" y="654367"/>
                  </a:cubicBezTo>
                  <a:cubicBezTo>
                    <a:pt x="233362" y="656272"/>
                    <a:pt x="231458" y="659130"/>
                    <a:pt x="235268" y="661035"/>
                  </a:cubicBezTo>
                  <a:cubicBezTo>
                    <a:pt x="237172" y="661035"/>
                    <a:pt x="237172" y="661035"/>
                    <a:pt x="238125" y="661035"/>
                  </a:cubicBezTo>
                  <a:cubicBezTo>
                    <a:pt x="236220" y="661035"/>
                    <a:pt x="235268" y="661035"/>
                    <a:pt x="235268" y="662939"/>
                  </a:cubicBezTo>
                  <a:cubicBezTo>
                    <a:pt x="235268" y="665797"/>
                    <a:pt x="240030" y="662939"/>
                    <a:pt x="241935" y="665797"/>
                  </a:cubicBezTo>
                  <a:cubicBezTo>
                    <a:pt x="234315" y="667702"/>
                    <a:pt x="225743" y="668655"/>
                    <a:pt x="220980" y="675322"/>
                  </a:cubicBezTo>
                  <a:cubicBezTo>
                    <a:pt x="220980" y="677227"/>
                    <a:pt x="223837" y="677227"/>
                    <a:pt x="225743" y="677227"/>
                  </a:cubicBezTo>
                  <a:cubicBezTo>
                    <a:pt x="222885" y="680085"/>
                    <a:pt x="218122" y="679132"/>
                    <a:pt x="216217" y="681989"/>
                  </a:cubicBezTo>
                  <a:cubicBezTo>
                    <a:pt x="216217" y="681989"/>
                    <a:pt x="218122" y="683895"/>
                    <a:pt x="219075" y="683895"/>
                  </a:cubicBezTo>
                  <a:cubicBezTo>
                    <a:pt x="217170" y="683895"/>
                    <a:pt x="216217" y="683895"/>
                    <a:pt x="216217" y="685800"/>
                  </a:cubicBezTo>
                  <a:lnTo>
                    <a:pt x="216217" y="690562"/>
                  </a:lnTo>
                  <a:cubicBezTo>
                    <a:pt x="211455" y="690562"/>
                    <a:pt x="209550" y="693420"/>
                    <a:pt x="206692" y="695325"/>
                  </a:cubicBezTo>
                  <a:cubicBezTo>
                    <a:pt x="213360" y="700087"/>
                    <a:pt x="218122" y="695325"/>
                    <a:pt x="223837" y="695325"/>
                  </a:cubicBezTo>
                  <a:cubicBezTo>
                    <a:pt x="206692" y="701992"/>
                    <a:pt x="192405" y="710564"/>
                    <a:pt x="175260" y="715327"/>
                  </a:cubicBezTo>
                  <a:cubicBezTo>
                    <a:pt x="172403" y="715327"/>
                    <a:pt x="175260" y="720089"/>
                    <a:pt x="172403" y="720089"/>
                  </a:cubicBezTo>
                  <a:cubicBezTo>
                    <a:pt x="177165" y="722947"/>
                    <a:pt x="180022" y="718185"/>
                    <a:pt x="184785" y="718185"/>
                  </a:cubicBezTo>
                  <a:cubicBezTo>
                    <a:pt x="162878" y="730567"/>
                    <a:pt x="140970" y="741997"/>
                    <a:pt x="117158" y="756285"/>
                  </a:cubicBezTo>
                  <a:cubicBezTo>
                    <a:pt x="117158" y="756285"/>
                    <a:pt x="114300" y="759142"/>
                    <a:pt x="114300" y="762952"/>
                  </a:cubicBezTo>
                  <a:lnTo>
                    <a:pt x="107633" y="762952"/>
                  </a:lnTo>
                  <a:cubicBezTo>
                    <a:pt x="104775" y="764857"/>
                    <a:pt x="105727" y="769620"/>
                    <a:pt x="102870" y="772477"/>
                  </a:cubicBezTo>
                  <a:cubicBezTo>
                    <a:pt x="110490" y="777239"/>
                    <a:pt x="120015" y="765810"/>
                    <a:pt x="124777" y="772477"/>
                  </a:cubicBezTo>
                  <a:cubicBezTo>
                    <a:pt x="126683" y="772477"/>
                    <a:pt x="121920" y="774382"/>
                    <a:pt x="118110" y="774382"/>
                  </a:cubicBezTo>
                  <a:cubicBezTo>
                    <a:pt x="116205" y="774382"/>
                    <a:pt x="116205" y="777239"/>
                    <a:pt x="115252" y="777239"/>
                  </a:cubicBezTo>
                  <a:lnTo>
                    <a:pt x="110490" y="777239"/>
                  </a:lnTo>
                  <a:cubicBezTo>
                    <a:pt x="107633" y="780097"/>
                    <a:pt x="103822" y="782002"/>
                    <a:pt x="103822" y="786764"/>
                  </a:cubicBezTo>
                  <a:cubicBezTo>
                    <a:pt x="100965" y="786764"/>
                    <a:pt x="97155" y="786764"/>
                    <a:pt x="96202" y="789622"/>
                  </a:cubicBezTo>
                  <a:cubicBezTo>
                    <a:pt x="130492" y="784860"/>
                    <a:pt x="166687" y="787717"/>
                    <a:pt x="200025" y="770572"/>
                  </a:cubicBezTo>
                  <a:cubicBezTo>
                    <a:pt x="224790" y="758189"/>
                    <a:pt x="248602" y="741045"/>
                    <a:pt x="269558" y="718185"/>
                  </a:cubicBezTo>
                  <a:cubicBezTo>
                    <a:pt x="270510" y="717232"/>
                    <a:pt x="271462" y="718185"/>
                    <a:pt x="271462" y="720089"/>
                  </a:cubicBezTo>
                  <a:cubicBezTo>
                    <a:pt x="266700" y="735330"/>
                    <a:pt x="257175" y="746760"/>
                    <a:pt x="244793" y="756285"/>
                  </a:cubicBezTo>
                  <a:cubicBezTo>
                    <a:pt x="235268" y="761047"/>
                    <a:pt x="229552" y="768667"/>
                    <a:pt x="220980" y="772477"/>
                  </a:cubicBezTo>
                  <a:cubicBezTo>
                    <a:pt x="216217" y="775335"/>
                    <a:pt x="211455" y="779145"/>
                    <a:pt x="206692" y="782002"/>
                  </a:cubicBezTo>
                  <a:cubicBezTo>
                    <a:pt x="171450" y="794385"/>
                    <a:pt x="131445" y="796289"/>
                    <a:pt x="94297" y="803910"/>
                  </a:cubicBezTo>
                  <a:cubicBezTo>
                    <a:pt x="75247" y="777239"/>
                    <a:pt x="59055" y="749617"/>
                    <a:pt x="45720" y="720089"/>
                  </a:cubicBezTo>
                  <a:cubicBezTo>
                    <a:pt x="77152" y="713422"/>
                    <a:pt x="107633" y="705802"/>
                    <a:pt x="136208" y="690562"/>
                  </a:cubicBezTo>
                  <a:cubicBezTo>
                    <a:pt x="101917" y="663892"/>
                    <a:pt x="59055" y="651510"/>
                    <a:pt x="17145" y="640080"/>
                  </a:cubicBezTo>
                  <a:cubicBezTo>
                    <a:pt x="13335" y="625792"/>
                    <a:pt x="9525" y="610552"/>
                    <a:pt x="7620" y="595312"/>
                  </a:cubicBezTo>
                  <a:close/>
                  <a:moveTo>
                    <a:pt x="89535" y="561975"/>
                  </a:moveTo>
                  <a:cubicBezTo>
                    <a:pt x="94297" y="561975"/>
                    <a:pt x="100965" y="560070"/>
                    <a:pt x="105727" y="561975"/>
                  </a:cubicBezTo>
                  <a:cubicBezTo>
                    <a:pt x="76200" y="561022"/>
                    <a:pt x="51435" y="570547"/>
                    <a:pt x="24765" y="578167"/>
                  </a:cubicBezTo>
                  <a:cubicBezTo>
                    <a:pt x="18097" y="580072"/>
                    <a:pt x="12382" y="581025"/>
                    <a:pt x="5715" y="582930"/>
                  </a:cubicBezTo>
                  <a:cubicBezTo>
                    <a:pt x="5715" y="581025"/>
                    <a:pt x="4762" y="578167"/>
                    <a:pt x="4762" y="576262"/>
                  </a:cubicBezTo>
                  <a:cubicBezTo>
                    <a:pt x="10477" y="574357"/>
                    <a:pt x="16192" y="573405"/>
                    <a:pt x="21907" y="571500"/>
                  </a:cubicBezTo>
                  <a:cubicBezTo>
                    <a:pt x="45720" y="566737"/>
                    <a:pt x="67627" y="560070"/>
                    <a:pt x="89535" y="561975"/>
                  </a:cubicBezTo>
                  <a:close/>
                  <a:moveTo>
                    <a:pt x="758905" y="418267"/>
                  </a:moveTo>
                  <a:cubicBezTo>
                    <a:pt x="763429" y="417671"/>
                    <a:pt x="767715" y="417671"/>
                    <a:pt x="771525" y="419100"/>
                  </a:cubicBezTo>
                  <a:cubicBezTo>
                    <a:pt x="779145" y="421957"/>
                    <a:pt x="792480" y="421957"/>
                    <a:pt x="793433" y="426720"/>
                  </a:cubicBezTo>
                  <a:cubicBezTo>
                    <a:pt x="798195" y="440055"/>
                    <a:pt x="789623" y="449580"/>
                    <a:pt x="780098" y="455295"/>
                  </a:cubicBezTo>
                  <a:cubicBezTo>
                    <a:pt x="778193" y="458152"/>
                    <a:pt x="784860" y="460057"/>
                    <a:pt x="784860" y="462915"/>
                  </a:cubicBezTo>
                  <a:cubicBezTo>
                    <a:pt x="782955" y="465772"/>
                    <a:pt x="778193" y="467677"/>
                    <a:pt x="775335" y="467677"/>
                  </a:cubicBezTo>
                  <a:cubicBezTo>
                    <a:pt x="772478" y="469582"/>
                    <a:pt x="768668" y="474345"/>
                    <a:pt x="765810" y="477202"/>
                  </a:cubicBezTo>
                  <a:cubicBezTo>
                    <a:pt x="768668" y="477202"/>
                    <a:pt x="765810" y="481965"/>
                    <a:pt x="768668" y="481965"/>
                  </a:cubicBezTo>
                  <a:cubicBezTo>
                    <a:pt x="762000" y="489585"/>
                    <a:pt x="771525" y="505777"/>
                    <a:pt x="762000" y="508635"/>
                  </a:cubicBezTo>
                  <a:cubicBezTo>
                    <a:pt x="751523" y="511492"/>
                    <a:pt x="738188" y="511492"/>
                    <a:pt x="725805" y="508635"/>
                  </a:cubicBezTo>
                  <a:cubicBezTo>
                    <a:pt x="732473" y="506730"/>
                    <a:pt x="740093" y="510540"/>
                    <a:pt x="744855" y="503872"/>
                  </a:cubicBezTo>
                  <a:lnTo>
                    <a:pt x="744855" y="497205"/>
                  </a:lnTo>
                  <a:cubicBezTo>
                    <a:pt x="744855" y="495300"/>
                    <a:pt x="742950" y="495300"/>
                    <a:pt x="741998" y="495300"/>
                  </a:cubicBezTo>
                  <a:cubicBezTo>
                    <a:pt x="740093" y="497205"/>
                    <a:pt x="739140" y="497205"/>
                    <a:pt x="739140" y="497205"/>
                  </a:cubicBezTo>
                  <a:cubicBezTo>
                    <a:pt x="739140" y="494347"/>
                    <a:pt x="736283" y="490537"/>
                    <a:pt x="734378" y="490537"/>
                  </a:cubicBezTo>
                  <a:cubicBezTo>
                    <a:pt x="724853" y="492442"/>
                    <a:pt x="717233" y="487680"/>
                    <a:pt x="710565" y="481012"/>
                  </a:cubicBezTo>
                  <a:cubicBezTo>
                    <a:pt x="715328" y="479107"/>
                    <a:pt x="720090" y="478155"/>
                    <a:pt x="724853" y="479107"/>
                  </a:cubicBezTo>
                  <a:cubicBezTo>
                    <a:pt x="729615" y="479107"/>
                    <a:pt x="727710" y="471487"/>
                    <a:pt x="732473" y="467677"/>
                  </a:cubicBezTo>
                  <a:lnTo>
                    <a:pt x="737235" y="467677"/>
                  </a:lnTo>
                  <a:cubicBezTo>
                    <a:pt x="746760" y="455295"/>
                    <a:pt x="765810" y="452437"/>
                    <a:pt x="768668" y="439102"/>
                  </a:cubicBezTo>
                  <a:cubicBezTo>
                    <a:pt x="768668" y="436245"/>
                    <a:pt x="759143" y="436245"/>
                    <a:pt x="752475" y="434340"/>
                  </a:cubicBezTo>
                  <a:cubicBezTo>
                    <a:pt x="742950" y="432435"/>
                    <a:pt x="735330" y="434340"/>
                    <a:pt x="725805" y="434340"/>
                  </a:cubicBezTo>
                  <a:cubicBezTo>
                    <a:pt x="713423" y="437197"/>
                    <a:pt x="701993" y="439102"/>
                    <a:pt x="691515" y="443865"/>
                  </a:cubicBezTo>
                  <a:cubicBezTo>
                    <a:pt x="701040" y="437197"/>
                    <a:pt x="710565" y="431482"/>
                    <a:pt x="721043" y="427672"/>
                  </a:cubicBezTo>
                  <a:cubicBezTo>
                    <a:pt x="728663" y="425767"/>
                    <a:pt x="737235" y="421005"/>
                    <a:pt x="744855" y="421005"/>
                  </a:cubicBezTo>
                  <a:cubicBezTo>
                    <a:pt x="749618" y="420053"/>
                    <a:pt x="754380" y="418862"/>
                    <a:pt x="758905" y="418267"/>
                  </a:cubicBezTo>
                  <a:close/>
                  <a:moveTo>
                    <a:pt x="508635" y="0"/>
                  </a:moveTo>
                  <a:cubicBezTo>
                    <a:pt x="789623" y="0"/>
                    <a:pt x="1017270" y="227648"/>
                    <a:pt x="1017270" y="508635"/>
                  </a:cubicBezTo>
                  <a:cubicBezTo>
                    <a:pt x="1017270" y="789623"/>
                    <a:pt x="789623" y="1017270"/>
                    <a:pt x="508635" y="1017270"/>
                  </a:cubicBezTo>
                  <a:cubicBezTo>
                    <a:pt x="351473" y="1017270"/>
                    <a:pt x="211455" y="945832"/>
                    <a:pt x="118110" y="834390"/>
                  </a:cubicBezTo>
                  <a:cubicBezTo>
                    <a:pt x="129540" y="831532"/>
                    <a:pt x="141923" y="829628"/>
                    <a:pt x="153353" y="828675"/>
                  </a:cubicBezTo>
                  <a:cubicBezTo>
                    <a:pt x="165735" y="828675"/>
                    <a:pt x="179070" y="830580"/>
                    <a:pt x="192405" y="826770"/>
                  </a:cubicBezTo>
                  <a:cubicBezTo>
                    <a:pt x="201930" y="824865"/>
                    <a:pt x="211455" y="819150"/>
                    <a:pt x="220980" y="815340"/>
                  </a:cubicBezTo>
                  <a:cubicBezTo>
                    <a:pt x="220980" y="817245"/>
                    <a:pt x="220980" y="817245"/>
                    <a:pt x="220980" y="818198"/>
                  </a:cubicBezTo>
                  <a:cubicBezTo>
                    <a:pt x="244793" y="808673"/>
                    <a:pt x="261938" y="788670"/>
                    <a:pt x="285750" y="780098"/>
                  </a:cubicBezTo>
                  <a:cubicBezTo>
                    <a:pt x="287655" y="780098"/>
                    <a:pt x="290513" y="782955"/>
                    <a:pt x="293370" y="782003"/>
                  </a:cubicBezTo>
                  <a:cubicBezTo>
                    <a:pt x="307658" y="769620"/>
                    <a:pt x="322898" y="755333"/>
                    <a:pt x="343853" y="758190"/>
                  </a:cubicBezTo>
                  <a:cubicBezTo>
                    <a:pt x="343853" y="760095"/>
                    <a:pt x="343853" y="761048"/>
                    <a:pt x="345758" y="761048"/>
                  </a:cubicBezTo>
                  <a:cubicBezTo>
                    <a:pt x="345758" y="761048"/>
                    <a:pt x="346710" y="761048"/>
                    <a:pt x="346710" y="761048"/>
                  </a:cubicBezTo>
                  <a:cubicBezTo>
                    <a:pt x="340995" y="765810"/>
                    <a:pt x="335280" y="769620"/>
                    <a:pt x="329565" y="773430"/>
                  </a:cubicBezTo>
                  <a:cubicBezTo>
                    <a:pt x="327660" y="775335"/>
                    <a:pt x="329565" y="776288"/>
                    <a:pt x="331470" y="776288"/>
                  </a:cubicBezTo>
                  <a:cubicBezTo>
                    <a:pt x="339090" y="773430"/>
                    <a:pt x="343853" y="766763"/>
                    <a:pt x="352425" y="763905"/>
                  </a:cubicBezTo>
                  <a:cubicBezTo>
                    <a:pt x="350520" y="765810"/>
                    <a:pt x="350520" y="768668"/>
                    <a:pt x="349568" y="770573"/>
                  </a:cubicBezTo>
                  <a:cubicBezTo>
                    <a:pt x="321945" y="791528"/>
                    <a:pt x="300990" y="814388"/>
                    <a:pt x="279083" y="839153"/>
                  </a:cubicBezTo>
                  <a:cubicBezTo>
                    <a:pt x="278130" y="840105"/>
                    <a:pt x="277178" y="841057"/>
                    <a:pt x="276225" y="842010"/>
                  </a:cubicBezTo>
                  <a:cubicBezTo>
                    <a:pt x="343853" y="884873"/>
                    <a:pt x="453390" y="909638"/>
                    <a:pt x="508635" y="909638"/>
                  </a:cubicBezTo>
                  <a:cubicBezTo>
                    <a:pt x="563880" y="909638"/>
                    <a:pt x="556260" y="907732"/>
                    <a:pt x="580073" y="903923"/>
                  </a:cubicBezTo>
                  <a:cubicBezTo>
                    <a:pt x="582930" y="884873"/>
                    <a:pt x="585788" y="863918"/>
                    <a:pt x="591503" y="839153"/>
                  </a:cubicBezTo>
                  <a:cubicBezTo>
                    <a:pt x="601028" y="809625"/>
                    <a:pt x="618173" y="782003"/>
                    <a:pt x="644843" y="762953"/>
                  </a:cubicBezTo>
                  <a:cubicBezTo>
                    <a:pt x="651510" y="760095"/>
                    <a:pt x="659130" y="758190"/>
                    <a:pt x="666750" y="756285"/>
                  </a:cubicBezTo>
                  <a:cubicBezTo>
                    <a:pt x="693420" y="756285"/>
                    <a:pt x="720090" y="763905"/>
                    <a:pt x="746760" y="767715"/>
                  </a:cubicBezTo>
                  <a:cubicBezTo>
                    <a:pt x="749618" y="767715"/>
                    <a:pt x="753428" y="769620"/>
                    <a:pt x="756285" y="770573"/>
                  </a:cubicBezTo>
                  <a:cubicBezTo>
                    <a:pt x="765810" y="772478"/>
                    <a:pt x="776288" y="772478"/>
                    <a:pt x="785813" y="768668"/>
                  </a:cubicBezTo>
                  <a:cubicBezTo>
                    <a:pt x="797243" y="765810"/>
                    <a:pt x="809625" y="759143"/>
                    <a:pt x="814388" y="744855"/>
                  </a:cubicBezTo>
                  <a:cubicBezTo>
                    <a:pt x="818198" y="733425"/>
                    <a:pt x="822008" y="721043"/>
                    <a:pt x="816293" y="710565"/>
                  </a:cubicBezTo>
                  <a:cubicBezTo>
                    <a:pt x="806768" y="696278"/>
                    <a:pt x="825818" y="691515"/>
                    <a:pt x="831532" y="681990"/>
                  </a:cubicBezTo>
                  <a:cubicBezTo>
                    <a:pt x="836295" y="674370"/>
                    <a:pt x="828675" y="669608"/>
                    <a:pt x="826770" y="661988"/>
                  </a:cubicBezTo>
                  <a:cubicBezTo>
                    <a:pt x="824865" y="659130"/>
                    <a:pt x="819150" y="660083"/>
                    <a:pt x="815340" y="655320"/>
                  </a:cubicBezTo>
                  <a:cubicBezTo>
                    <a:pt x="826770" y="650558"/>
                    <a:pt x="843915" y="641033"/>
                    <a:pt x="835343" y="626745"/>
                  </a:cubicBezTo>
                  <a:cubicBezTo>
                    <a:pt x="830580" y="619125"/>
                    <a:pt x="822960" y="605790"/>
                    <a:pt x="832485" y="598170"/>
                  </a:cubicBezTo>
                  <a:cubicBezTo>
                    <a:pt x="842963" y="591503"/>
                    <a:pt x="861060" y="593408"/>
                    <a:pt x="865823" y="581978"/>
                  </a:cubicBezTo>
                  <a:cubicBezTo>
                    <a:pt x="873443" y="562928"/>
                    <a:pt x="856298" y="547688"/>
                    <a:pt x="846773" y="531495"/>
                  </a:cubicBezTo>
                  <a:cubicBezTo>
                    <a:pt x="842010" y="521970"/>
                    <a:pt x="835343" y="515303"/>
                    <a:pt x="829628" y="506730"/>
                  </a:cubicBezTo>
                  <a:cubicBezTo>
                    <a:pt x="822960" y="495300"/>
                    <a:pt x="815340" y="485775"/>
                    <a:pt x="812483" y="473393"/>
                  </a:cubicBezTo>
                  <a:cubicBezTo>
                    <a:pt x="807720" y="461010"/>
                    <a:pt x="814388" y="449580"/>
                    <a:pt x="814388" y="437198"/>
                  </a:cubicBezTo>
                  <a:cubicBezTo>
                    <a:pt x="816293" y="413385"/>
                    <a:pt x="809625" y="389573"/>
                    <a:pt x="802958" y="366713"/>
                  </a:cubicBezTo>
                  <a:cubicBezTo>
                    <a:pt x="798195" y="355283"/>
                    <a:pt x="796290" y="342900"/>
                    <a:pt x="792480" y="332423"/>
                  </a:cubicBezTo>
                  <a:cubicBezTo>
                    <a:pt x="790575" y="325755"/>
                    <a:pt x="789623" y="320040"/>
                    <a:pt x="784860" y="313373"/>
                  </a:cubicBezTo>
                  <a:cubicBezTo>
                    <a:pt x="782955" y="310515"/>
                    <a:pt x="782955" y="305753"/>
                    <a:pt x="784860" y="302895"/>
                  </a:cubicBezTo>
                  <a:cubicBezTo>
                    <a:pt x="791528" y="298133"/>
                    <a:pt x="797243" y="293370"/>
                    <a:pt x="803910" y="286703"/>
                  </a:cubicBezTo>
                  <a:cubicBezTo>
                    <a:pt x="808673" y="279083"/>
                    <a:pt x="805815" y="267653"/>
                    <a:pt x="797243" y="262890"/>
                  </a:cubicBezTo>
                  <a:cubicBezTo>
                    <a:pt x="785813" y="258127"/>
                    <a:pt x="787718" y="274320"/>
                    <a:pt x="780098" y="277178"/>
                  </a:cubicBezTo>
                  <a:lnTo>
                    <a:pt x="775335" y="277178"/>
                  </a:lnTo>
                  <a:cubicBezTo>
                    <a:pt x="773430" y="272415"/>
                    <a:pt x="777240" y="270510"/>
                    <a:pt x="780098" y="267653"/>
                  </a:cubicBezTo>
                  <a:cubicBezTo>
                    <a:pt x="780098" y="265748"/>
                    <a:pt x="780098" y="262890"/>
                    <a:pt x="778193" y="262890"/>
                  </a:cubicBezTo>
                  <a:cubicBezTo>
                    <a:pt x="771525" y="262890"/>
                    <a:pt x="765810" y="260985"/>
                    <a:pt x="763905" y="258127"/>
                  </a:cubicBezTo>
                  <a:cubicBezTo>
                    <a:pt x="748665" y="236220"/>
                    <a:pt x="725805" y="224790"/>
                    <a:pt x="702945" y="215265"/>
                  </a:cubicBezTo>
                  <a:cubicBezTo>
                    <a:pt x="709613" y="217170"/>
                    <a:pt x="715328" y="218123"/>
                    <a:pt x="721995" y="218123"/>
                  </a:cubicBezTo>
                  <a:cubicBezTo>
                    <a:pt x="733425" y="220027"/>
                    <a:pt x="745808" y="220027"/>
                    <a:pt x="755333" y="215265"/>
                  </a:cubicBezTo>
                  <a:cubicBezTo>
                    <a:pt x="762953" y="212408"/>
                    <a:pt x="764858" y="200025"/>
                    <a:pt x="767715" y="191453"/>
                  </a:cubicBezTo>
                  <a:cubicBezTo>
                    <a:pt x="770573" y="184785"/>
                    <a:pt x="765810" y="176213"/>
                    <a:pt x="762953" y="171450"/>
                  </a:cubicBezTo>
                  <a:cubicBezTo>
                    <a:pt x="755333" y="160020"/>
                    <a:pt x="744855" y="152400"/>
                    <a:pt x="732473" y="146685"/>
                  </a:cubicBezTo>
                  <a:cubicBezTo>
                    <a:pt x="614363" y="103823"/>
                    <a:pt x="464820" y="92393"/>
                    <a:pt x="344805" y="146685"/>
                  </a:cubicBezTo>
                  <a:cubicBezTo>
                    <a:pt x="327660" y="155258"/>
                    <a:pt x="308610" y="162878"/>
                    <a:pt x="296228" y="178118"/>
                  </a:cubicBezTo>
                  <a:cubicBezTo>
                    <a:pt x="283845" y="193358"/>
                    <a:pt x="271463" y="209550"/>
                    <a:pt x="266700" y="228600"/>
                  </a:cubicBezTo>
                  <a:cubicBezTo>
                    <a:pt x="245745" y="240983"/>
                    <a:pt x="233363" y="260033"/>
                    <a:pt x="222885" y="279083"/>
                  </a:cubicBezTo>
                  <a:cubicBezTo>
                    <a:pt x="208598" y="305753"/>
                    <a:pt x="188595" y="329565"/>
                    <a:pt x="191453" y="359093"/>
                  </a:cubicBezTo>
                  <a:cubicBezTo>
                    <a:pt x="194310" y="383858"/>
                    <a:pt x="200978" y="407670"/>
                    <a:pt x="205740" y="434340"/>
                  </a:cubicBezTo>
                  <a:cubicBezTo>
                    <a:pt x="207645" y="443865"/>
                    <a:pt x="208598" y="451485"/>
                    <a:pt x="212408" y="461010"/>
                  </a:cubicBezTo>
                  <a:cubicBezTo>
                    <a:pt x="215265" y="470535"/>
                    <a:pt x="212408" y="481013"/>
                    <a:pt x="217170" y="489585"/>
                  </a:cubicBezTo>
                  <a:cubicBezTo>
                    <a:pt x="220027" y="494348"/>
                    <a:pt x="219075" y="501015"/>
                    <a:pt x="224790" y="503873"/>
                  </a:cubicBezTo>
                  <a:lnTo>
                    <a:pt x="224790" y="510540"/>
                  </a:lnTo>
                  <a:cubicBezTo>
                    <a:pt x="226695" y="512445"/>
                    <a:pt x="226695" y="513398"/>
                    <a:pt x="229552" y="513398"/>
                  </a:cubicBezTo>
                  <a:lnTo>
                    <a:pt x="229552" y="520065"/>
                  </a:lnTo>
                  <a:cubicBezTo>
                    <a:pt x="241935" y="536258"/>
                    <a:pt x="258127" y="549593"/>
                    <a:pt x="265748" y="567690"/>
                  </a:cubicBezTo>
                  <a:cubicBezTo>
                    <a:pt x="268605" y="577215"/>
                    <a:pt x="249555" y="572453"/>
                    <a:pt x="241935" y="569595"/>
                  </a:cubicBezTo>
                  <a:cubicBezTo>
                    <a:pt x="225743" y="561975"/>
                    <a:pt x="217170" y="549593"/>
                    <a:pt x="203835" y="538163"/>
                  </a:cubicBezTo>
                  <a:cubicBezTo>
                    <a:pt x="203835" y="538163"/>
                    <a:pt x="201930" y="540068"/>
                    <a:pt x="201930" y="541020"/>
                  </a:cubicBezTo>
                  <a:cubicBezTo>
                    <a:pt x="208598" y="551498"/>
                    <a:pt x="231458" y="565785"/>
                    <a:pt x="219075" y="574358"/>
                  </a:cubicBezTo>
                  <a:cubicBezTo>
                    <a:pt x="212408" y="577215"/>
                    <a:pt x="204788" y="569595"/>
                    <a:pt x="199073" y="576263"/>
                  </a:cubicBezTo>
                  <a:cubicBezTo>
                    <a:pt x="197168" y="579120"/>
                    <a:pt x="199073" y="582930"/>
                    <a:pt x="199073" y="585788"/>
                  </a:cubicBezTo>
                  <a:cubicBezTo>
                    <a:pt x="189548" y="579120"/>
                    <a:pt x="180023" y="582930"/>
                    <a:pt x="170498" y="579120"/>
                  </a:cubicBezTo>
                  <a:cubicBezTo>
                    <a:pt x="163830" y="577215"/>
                    <a:pt x="162878" y="564833"/>
                    <a:pt x="154305" y="564833"/>
                  </a:cubicBezTo>
                  <a:cubicBezTo>
                    <a:pt x="133350" y="560070"/>
                    <a:pt x="115253" y="555308"/>
                    <a:pt x="94298" y="553403"/>
                  </a:cubicBezTo>
                  <a:cubicBezTo>
                    <a:pt x="65723" y="550545"/>
                    <a:pt x="39053" y="545783"/>
                    <a:pt x="10478" y="550545"/>
                  </a:cubicBezTo>
                  <a:cubicBezTo>
                    <a:pt x="7620" y="550545"/>
                    <a:pt x="4763" y="551498"/>
                    <a:pt x="1905" y="551498"/>
                  </a:cubicBezTo>
                  <a:cubicBezTo>
                    <a:pt x="953" y="541973"/>
                    <a:pt x="953" y="533400"/>
                    <a:pt x="0" y="523875"/>
                  </a:cubicBezTo>
                  <a:lnTo>
                    <a:pt x="0" y="522923"/>
                  </a:lnTo>
                  <a:cubicBezTo>
                    <a:pt x="0" y="517208"/>
                    <a:pt x="0" y="512445"/>
                    <a:pt x="0" y="506730"/>
                  </a:cubicBezTo>
                  <a:cubicBezTo>
                    <a:pt x="0" y="227648"/>
                    <a:pt x="227648" y="0"/>
                    <a:pt x="508635" y="0"/>
                  </a:cubicBezTo>
                  <a:close/>
                </a:path>
              </a:pathLst>
            </a:custGeom>
            <a:solidFill>
              <a:schemeClr val="accent1"/>
            </a:solidFill>
            <a:ln w="9525" cap="flat">
              <a:noFill/>
              <a:prstDash val="solid"/>
              <a:miter/>
            </a:ln>
          </p:spPr>
          <p:txBody>
            <a:bodyPr rtlCol="0" anchor="ctr"/>
            <a:lstStyle/>
            <a:p>
              <a:endParaRPr lang="fr-FR"/>
            </a:p>
          </p:txBody>
        </p:sp>
        <p:sp>
          <p:nvSpPr>
            <p:cNvPr id="8" name="Forme libre : forme 15">
              <a:extLst>
                <a:ext uri="{FF2B5EF4-FFF2-40B4-BE49-F238E27FC236}">
                  <a16:creationId xmlns:a16="http://schemas.microsoft.com/office/drawing/2014/main" xmlns="" id="{F87CF945-FDC6-4A53-BDD4-EB329E88C85B}"/>
                </a:ext>
              </a:extLst>
            </p:cNvPr>
            <p:cNvSpPr/>
            <p:nvPr/>
          </p:nvSpPr>
          <p:spPr>
            <a:xfrm>
              <a:off x="5527355" y="2720339"/>
              <a:ext cx="1122188" cy="1427797"/>
            </a:xfrm>
            <a:custGeom>
              <a:avLst/>
              <a:gdLst>
                <a:gd name="connsiteX0" fmla="*/ 655321 w 1122188"/>
                <a:gd name="connsiteY0" fmla="*/ 1304925 h 1427797"/>
                <a:gd name="connsiteX1" fmla="*/ 657226 w 1122188"/>
                <a:gd name="connsiteY1" fmla="*/ 1325880 h 1427797"/>
                <a:gd name="connsiteX2" fmla="*/ 613411 w 1122188"/>
                <a:gd name="connsiteY2" fmla="*/ 1329690 h 1427797"/>
                <a:gd name="connsiteX3" fmla="*/ 615316 w 1122188"/>
                <a:gd name="connsiteY3" fmla="*/ 1353502 h 1427797"/>
                <a:gd name="connsiteX4" fmla="*/ 659131 w 1122188"/>
                <a:gd name="connsiteY4" fmla="*/ 1349692 h 1427797"/>
                <a:gd name="connsiteX5" fmla="*/ 661036 w 1122188"/>
                <a:gd name="connsiteY5" fmla="*/ 1370647 h 1427797"/>
                <a:gd name="connsiteX6" fmla="*/ 617221 w 1122188"/>
                <a:gd name="connsiteY6" fmla="*/ 1374457 h 1427797"/>
                <a:gd name="connsiteX7" fmla="*/ 619126 w 1122188"/>
                <a:gd name="connsiteY7" fmla="*/ 1403985 h 1427797"/>
                <a:gd name="connsiteX8" fmla="*/ 662941 w 1122188"/>
                <a:gd name="connsiteY8" fmla="*/ 1401127 h 1427797"/>
                <a:gd name="connsiteX9" fmla="*/ 664846 w 1122188"/>
                <a:gd name="connsiteY9" fmla="*/ 1422082 h 1427797"/>
                <a:gd name="connsiteX10" fmla="*/ 595313 w 1122188"/>
                <a:gd name="connsiteY10" fmla="*/ 1427797 h 1427797"/>
                <a:gd name="connsiteX11" fmla="*/ 586741 w 1122188"/>
                <a:gd name="connsiteY11" fmla="*/ 1310640 h 1427797"/>
                <a:gd name="connsiteX12" fmla="*/ 428626 w 1122188"/>
                <a:gd name="connsiteY12" fmla="*/ 1298257 h 1427797"/>
                <a:gd name="connsiteX13" fmla="*/ 456248 w 1122188"/>
                <a:gd name="connsiteY13" fmla="*/ 1301115 h 1427797"/>
                <a:gd name="connsiteX14" fmla="*/ 470535 w 1122188"/>
                <a:gd name="connsiteY14" fmla="*/ 1376362 h 1427797"/>
                <a:gd name="connsiteX15" fmla="*/ 471488 w 1122188"/>
                <a:gd name="connsiteY15" fmla="*/ 1384935 h 1427797"/>
                <a:gd name="connsiteX16" fmla="*/ 472441 w 1122188"/>
                <a:gd name="connsiteY16" fmla="*/ 1399222 h 1427797"/>
                <a:gd name="connsiteX17" fmla="*/ 476251 w 1122188"/>
                <a:gd name="connsiteY17" fmla="*/ 1385887 h 1427797"/>
                <a:gd name="connsiteX18" fmla="*/ 480060 w 1122188"/>
                <a:gd name="connsiteY18" fmla="*/ 1376362 h 1427797"/>
                <a:gd name="connsiteX19" fmla="*/ 511493 w 1122188"/>
                <a:gd name="connsiteY19" fmla="*/ 1307782 h 1427797"/>
                <a:gd name="connsiteX20" fmla="*/ 539116 w 1122188"/>
                <a:gd name="connsiteY20" fmla="*/ 1310640 h 1427797"/>
                <a:gd name="connsiteX21" fmla="*/ 481966 w 1122188"/>
                <a:gd name="connsiteY21" fmla="*/ 1422082 h 1427797"/>
                <a:gd name="connsiteX22" fmla="*/ 458153 w 1122188"/>
                <a:gd name="connsiteY22" fmla="*/ 1419225 h 1427797"/>
                <a:gd name="connsiteX23" fmla="*/ 343853 w 1122188"/>
                <a:gd name="connsiteY23" fmla="*/ 1287780 h 1427797"/>
                <a:gd name="connsiteX24" fmla="*/ 338138 w 1122188"/>
                <a:gd name="connsiteY24" fmla="*/ 1296352 h 1427797"/>
                <a:gd name="connsiteX25" fmla="*/ 334328 w 1122188"/>
                <a:gd name="connsiteY25" fmla="*/ 1301115 h 1427797"/>
                <a:gd name="connsiteX26" fmla="*/ 308610 w 1122188"/>
                <a:gd name="connsiteY26" fmla="*/ 1330642 h 1427797"/>
                <a:gd name="connsiteX27" fmla="*/ 339091 w 1122188"/>
                <a:gd name="connsiteY27" fmla="*/ 1343025 h 1427797"/>
                <a:gd name="connsiteX28" fmla="*/ 340996 w 1122188"/>
                <a:gd name="connsiteY28" fmla="*/ 1303020 h 1427797"/>
                <a:gd name="connsiteX29" fmla="*/ 341948 w 1122188"/>
                <a:gd name="connsiteY29" fmla="*/ 1297305 h 1427797"/>
                <a:gd name="connsiteX30" fmla="*/ 343853 w 1122188"/>
                <a:gd name="connsiteY30" fmla="*/ 1287780 h 1427797"/>
                <a:gd name="connsiteX31" fmla="*/ 339091 w 1122188"/>
                <a:gd name="connsiteY31" fmla="*/ 1264920 h 1427797"/>
                <a:gd name="connsiteX32" fmla="*/ 365760 w 1122188"/>
                <a:gd name="connsiteY32" fmla="*/ 1275397 h 1427797"/>
                <a:gd name="connsiteX33" fmla="*/ 363856 w 1122188"/>
                <a:gd name="connsiteY33" fmla="*/ 1401127 h 1427797"/>
                <a:gd name="connsiteX34" fmla="*/ 337185 w 1122188"/>
                <a:gd name="connsiteY34" fmla="*/ 1390650 h 1427797"/>
                <a:gd name="connsiteX35" fmla="*/ 338138 w 1122188"/>
                <a:gd name="connsiteY35" fmla="*/ 1363980 h 1427797"/>
                <a:gd name="connsiteX36" fmla="*/ 296228 w 1122188"/>
                <a:gd name="connsiteY36" fmla="*/ 1346835 h 1427797"/>
                <a:gd name="connsiteX37" fmla="*/ 279083 w 1122188"/>
                <a:gd name="connsiteY37" fmla="*/ 1366837 h 1427797"/>
                <a:gd name="connsiteX38" fmla="*/ 253366 w 1122188"/>
                <a:gd name="connsiteY38" fmla="*/ 1356360 h 1427797"/>
                <a:gd name="connsiteX39" fmla="*/ 813436 w 1122188"/>
                <a:gd name="connsiteY39" fmla="*/ 1260157 h 1427797"/>
                <a:gd name="connsiteX40" fmla="*/ 851536 w 1122188"/>
                <a:gd name="connsiteY40" fmla="*/ 1370647 h 1427797"/>
                <a:gd name="connsiteX41" fmla="*/ 828676 w 1122188"/>
                <a:gd name="connsiteY41" fmla="*/ 1378267 h 1427797"/>
                <a:gd name="connsiteX42" fmla="*/ 755333 w 1122188"/>
                <a:gd name="connsiteY42" fmla="*/ 1329690 h 1427797"/>
                <a:gd name="connsiteX43" fmla="*/ 747713 w 1122188"/>
                <a:gd name="connsiteY43" fmla="*/ 1323975 h 1427797"/>
                <a:gd name="connsiteX44" fmla="*/ 738188 w 1122188"/>
                <a:gd name="connsiteY44" fmla="*/ 1313497 h 1427797"/>
                <a:gd name="connsiteX45" fmla="*/ 742951 w 1122188"/>
                <a:gd name="connsiteY45" fmla="*/ 1323022 h 1427797"/>
                <a:gd name="connsiteX46" fmla="*/ 747713 w 1122188"/>
                <a:gd name="connsiteY46" fmla="*/ 1335405 h 1427797"/>
                <a:gd name="connsiteX47" fmla="*/ 769621 w 1122188"/>
                <a:gd name="connsiteY47" fmla="*/ 1398270 h 1427797"/>
                <a:gd name="connsiteX48" fmla="*/ 745808 w 1122188"/>
                <a:gd name="connsiteY48" fmla="*/ 1407795 h 1427797"/>
                <a:gd name="connsiteX49" fmla="*/ 707708 w 1122188"/>
                <a:gd name="connsiteY49" fmla="*/ 1297305 h 1427797"/>
                <a:gd name="connsiteX50" fmla="*/ 732473 w 1122188"/>
                <a:gd name="connsiteY50" fmla="*/ 1288732 h 1427797"/>
                <a:gd name="connsiteX51" fmla="*/ 803911 w 1122188"/>
                <a:gd name="connsiteY51" fmla="*/ 1336357 h 1427797"/>
                <a:gd name="connsiteX52" fmla="*/ 811531 w 1122188"/>
                <a:gd name="connsiteY52" fmla="*/ 1342072 h 1427797"/>
                <a:gd name="connsiteX53" fmla="*/ 821056 w 1122188"/>
                <a:gd name="connsiteY53" fmla="*/ 1351597 h 1427797"/>
                <a:gd name="connsiteX54" fmla="*/ 816293 w 1122188"/>
                <a:gd name="connsiteY54" fmla="*/ 1342072 h 1427797"/>
                <a:gd name="connsiteX55" fmla="*/ 811531 w 1122188"/>
                <a:gd name="connsiteY55" fmla="*/ 1329690 h 1427797"/>
                <a:gd name="connsiteX56" fmla="*/ 790576 w 1122188"/>
                <a:gd name="connsiteY56" fmla="*/ 1267777 h 1427797"/>
                <a:gd name="connsiteX57" fmla="*/ 888683 w 1122188"/>
                <a:gd name="connsiteY57" fmla="*/ 1219200 h 1427797"/>
                <a:gd name="connsiteX58" fmla="*/ 947738 w 1122188"/>
                <a:gd name="connsiteY58" fmla="*/ 1320165 h 1427797"/>
                <a:gd name="connsiteX59" fmla="*/ 925831 w 1122188"/>
                <a:gd name="connsiteY59" fmla="*/ 1332547 h 1427797"/>
                <a:gd name="connsiteX60" fmla="*/ 866776 w 1122188"/>
                <a:gd name="connsiteY60" fmla="*/ 1231582 h 1427797"/>
                <a:gd name="connsiteX61" fmla="*/ 241936 w 1122188"/>
                <a:gd name="connsiteY61" fmla="*/ 1214437 h 1427797"/>
                <a:gd name="connsiteX62" fmla="*/ 262891 w 1122188"/>
                <a:gd name="connsiteY62" fmla="*/ 1227772 h 1427797"/>
                <a:gd name="connsiteX63" fmla="*/ 215266 w 1122188"/>
                <a:gd name="connsiteY63" fmla="*/ 1256347 h 1427797"/>
                <a:gd name="connsiteX64" fmla="*/ 201931 w 1122188"/>
                <a:gd name="connsiteY64" fmla="*/ 1247775 h 1427797"/>
                <a:gd name="connsiteX65" fmla="*/ 991553 w 1122188"/>
                <a:gd name="connsiteY65" fmla="*/ 1166812 h 1427797"/>
                <a:gd name="connsiteX66" fmla="*/ 974408 w 1122188"/>
                <a:gd name="connsiteY66" fmla="*/ 1177290 h 1427797"/>
                <a:gd name="connsiteX67" fmla="*/ 971551 w 1122188"/>
                <a:gd name="connsiteY67" fmla="*/ 1180147 h 1427797"/>
                <a:gd name="connsiteX68" fmla="*/ 991553 w 1122188"/>
                <a:gd name="connsiteY68" fmla="*/ 1203960 h 1427797"/>
                <a:gd name="connsiteX69" fmla="*/ 994411 w 1122188"/>
                <a:gd name="connsiteY69" fmla="*/ 1200150 h 1427797"/>
                <a:gd name="connsiteX70" fmla="*/ 1007746 w 1122188"/>
                <a:gd name="connsiteY70" fmla="*/ 1184910 h 1427797"/>
                <a:gd name="connsiteX71" fmla="*/ 1003936 w 1122188"/>
                <a:gd name="connsiteY71" fmla="*/ 1172527 h 1427797"/>
                <a:gd name="connsiteX72" fmla="*/ 991553 w 1122188"/>
                <a:gd name="connsiteY72" fmla="*/ 1166812 h 1427797"/>
                <a:gd name="connsiteX73" fmla="*/ 997268 w 1122188"/>
                <a:gd name="connsiteY73" fmla="*/ 1143952 h 1427797"/>
                <a:gd name="connsiteX74" fmla="*/ 1021081 w 1122188"/>
                <a:gd name="connsiteY74" fmla="*/ 1156335 h 1427797"/>
                <a:gd name="connsiteX75" fmla="*/ 1028701 w 1122188"/>
                <a:gd name="connsiteY75" fmla="*/ 1176337 h 1427797"/>
                <a:gd name="connsiteX76" fmla="*/ 1021081 w 1122188"/>
                <a:gd name="connsiteY76" fmla="*/ 1196340 h 1427797"/>
                <a:gd name="connsiteX77" fmla="*/ 1080136 w 1122188"/>
                <a:gd name="connsiteY77" fmla="*/ 1216342 h 1427797"/>
                <a:gd name="connsiteX78" fmla="*/ 1059181 w 1122188"/>
                <a:gd name="connsiteY78" fmla="*/ 1234440 h 1427797"/>
                <a:gd name="connsiteX79" fmla="*/ 1000126 w 1122188"/>
                <a:gd name="connsiteY79" fmla="*/ 1212532 h 1427797"/>
                <a:gd name="connsiteX80" fmla="*/ 1035368 w 1122188"/>
                <a:gd name="connsiteY80" fmla="*/ 1254442 h 1427797"/>
                <a:gd name="connsiteX81" fmla="*/ 1016318 w 1122188"/>
                <a:gd name="connsiteY81" fmla="*/ 1270635 h 1427797"/>
                <a:gd name="connsiteX82" fmla="*/ 940118 w 1122188"/>
                <a:gd name="connsiteY82" fmla="*/ 1181100 h 1427797"/>
                <a:gd name="connsiteX83" fmla="*/ 967740 w 1122188"/>
                <a:gd name="connsiteY83" fmla="*/ 1158240 h 1427797"/>
                <a:gd name="connsiteX84" fmla="*/ 997268 w 1122188"/>
                <a:gd name="connsiteY84" fmla="*/ 1143952 h 1427797"/>
                <a:gd name="connsiteX85" fmla="*/ 144781 w 1122188"/>
                <a:gd name="connsiteY85" fmla="*/ 1136332 h 1427797"/>
                <a:gd name="connsiteX86" fmla="*/ 162878 w 1122188"/>
                <a:gd name="connsiteY86" fmla="*/ 1153477 h 1427797"/>
                <a:gd name="connsiteX87" fmla="*/ 96203 w 1122188"/>
                <a:gd name="connsiteY87" fmla="*/ 1223010 h 1427797"/>
                <a:gd name="connsiteX88" fmla="*/ 124778 w 1122188"/>
                <a:gd name="connsiteY88" fmla="*/ 1250632 h 1427797"/>
                <a:gd name="connsiteX89" fmla="*/ 110491 w 1122188"/>
                <a:gd name="connsiteY89" fmla="*/ 1265872 h 1427797"/>
                <a:gd name="connsiteX90" fmla="*/ 63818 w 1122188"/>
                <a:gd name="connsiteY90" fmla="*/ 1221105 h 1427797"/>
                <a:gd name="connsiteX91" fmla="*/ 15240 w 1122188"/>
                <a:gd name="connsiteY91" fmla="*/ 263843 h 1427797"/>
                <a:gd name="connsiteX92" fmla="*/ 107632 w 1122188"/>
                <a:gd name="connsiteY92" fmla="*/ 336233 h 1427797"/>
                <a:gd name="connsiteX93" fmla="*/ 92393 w 1122188"/>
                <a:gd name="connsiteY93" fmla="*/ 356235 h 1427797"/>
                <a:gd name="connsiteX94" fmla="*/ 0 w 1122188"/>
                <a:gd name="connsiteY94" fmla="*/ 283845 h 1427797"/>
                <a:gd name="connsiteX95" fmla="*/ 1085850 w 1122188"/>
                <a:gd name="connsiteY95" fmla="*/ 252412 h 1427797"/>
                <a:gd name="connsiteX96" fmla="*/ 1062990 w 1122188"/>
                <a:gd name="connsiteY96" fmla="*/ 272415 h 1427797"/>
                <a:gd name="connsiteX97" fmla="*/ 1065848 w 1122188"/>
                <a:gd name="connsiteY97" fmla="*/ 275273 h 1427797"/>
                <a:gd name="connsiteX98" fmla="*/ 1081088 w 1122188"/>
                <a:gd name="connsiteY98" fmla="*/ 288608 h 1427797"/>
                <a:gd name="connsiteX99" fmla="*/ 1093470 w 1122188"/>
                <a:gd name="connsiteY99" fmla="*/ 284798 h 1427797"/>
                <a:gd name="connsiteX100" fmla="*/ 1099185 w 1122188"/>
                <a:gd name="connsiteY100" fmla="*/ 272415 h 1427797"/>
                <a:gd name="connsiteX101" fmla="*/ 1088708 w 1122188"/>
                <a:gd name="connsiteY101" fmla="*/ 255270 h 1427797"/>
                <a:gd name="connsiteX102" fmla="*/ 1083945 w 1122188"/>
                <a:gd name="connsiteY102" fmla="*/ 221933 h 1427797"/>
                <a:gd name="connsiteX103" fmla="*/ 1107758 w 1122188"/>
                <a:gd name="connsiteY103" fmla="*/ 248603 h 1427797"/>
                <a:gd name="connsiteX104" fmla="*/ 1122045 w 1122188"/>
                <a:gd name="connsiteY104" fmla="*/ 278130 h 1427797"/>
                <a:gd name="connsiteX105" fmla="*/ 1110615 w 1122188"/>
                <a:gd name="connsiteY105" fmla="*/ 302895 h 1427797"/>
                <a:gd name="connsiteX106" fmla="*/ 1090613 w 1122188"/>
                <a:gd name="connsiteY106" fmla="*/ 310515 h 1427797"/>
                <a:gd name="connsiteX107" fmla="*/ 1070610 w 1122188"/>
                <a:gd name="connsiteY107" fmla="*/ 302895 h 1427797"/>
                <a:gd name="connsiteX108" fmla="*/ 1051560 w 1122188"/>
                <a:gd name="connsiteY108" fmla="*/ 361950 h 1427797"/>
                <a:gd name="connsiteX109" fmla="*/ 1031558 w 1122188"/>
                <a:gd name="connsiteY109" fmla="*/ 340995 h 1427797"/>
                <a:gd name="connsiteX110" fmla="*/ 1052513 w 1122188"/>
                <a:gd name="connsiteY110" fmla="*/ 281940 h 1427797"/>
                <a:gd name="connsiteX111" fmla="*/ 1011555 w 1122188"/>
                <a:gd name="connsiteY111" fmla="*/ 318135 h 1427797"/>
                <a:gd name="connsiteX112" fmla="*/ 995363 w 1122188"/>
                <a:gd name="connsiteY112" fmla="*/ 299085 h 1427797"/>
                <a:gd name="connsiteX113" fmla="*/ 980123 w 1122188"/>
                <a:gd name="connsiteY113" fmla="*/ 131445 h 1427797"/>
                <a:gd name="connsiteX114" fmla="*/ 1000125 w 1122188"/>
                <a:gd name="connsiteY114" fmla="*/ 145733 h 1427797"/>
                <a:gd name="connsiteX115" fmla="*/ 932498 w 1122188"/>
                <a:gd name="connsiteY115" fmla="*/ 240983 h 1427797"/>
                <a:gd name="connsiteX116" fmla="*/ 912495 w 1122188"/>
                <a:gd name="connsiteY116" fmla="*/ 226695 h 1427797"/>
                <a:gd name="connsiteX117" fmla="*/ 179070 w 1122188"/>
                <a:gd name="connsiteY117" fmla="*/ 113348 h 1427797"/>
                <a:gd name="connsiteX118" fmla="*/ 251460 w 1122188"/>
                <a:gd name="connsiteY118" fmla="*/ 205740 h 1427797"/>
                <a:gd name="connsiteX119" fmla="*/ 232410 w 1122188"/>
                <a:gd name="connsiteY119" fmla="*/ 220980 h 1427797"/>
                <a:gd name="connsiteX120" fmla="*/ 147638 w 1122188"/>
                <a:gd name="connsiteY120" fmla="*/ 199073 h 1427797"/>
                <a:gd name="connsiteX121" fmla="*/ 139065 w 1122188"/>
                <a:gd name="connsiteY121" fmla="*/ 195262 h 1427797"/>
                <a:gd name="connsiteX122" fmla="*/ 126682 w 1122188"/>
                <a:gd name="connsiteY122" fmla="*/ 188595 h 1427797"/>
                <a:gd name="connsiteX123" fmla="*/ 134303 w 1122188"/>
                <a:gd name="connsiteY123" fmla="*/ 196215 h 1427797"/>
                <a:gd name="connsiteX124" fmla="*/ 142875 w 1122188"/>
                <a:gd name="connsiteY124" fmla="*/ 205740 h 1427797"/>
                <a:gd name="connsiteX125" fmla="*/ 183833 w 1122188"/>
                <a:gd name="connsiteY125" fmla="*/ 258128 h 1427797"/>
                <a:gd name="connsiteX126" fmla="*/ 164783 w 1122188"/>
                <a:gd name="connsiteY126" fmla="*/ 273368 h 1427797"/>
                <a:gd name="connsiteX127" fmla="*/ 93345 w 1122188"/>
                <a:gd name="connsiteY127" fmla="*/ 180975 h 1427797"/>
                <a:gd name="connsiteX128" fmla="*/ 113348 w 1122188"/>
                <a:gd name="connsiteY128" fmla="*/ 164783 h 1427797"/>
                <a:gd name="connsiteX129" fmla="*/ 196215 w 1122188"/>
                <a:gd name="connsiteY129" fmla="*/ 186690 h 1427797"/>
                <a:gd name="connsiteX130" fmla="*/ 204788 w 1122188"/>
                <a:gd name="connsiteY130" fmla="*/ 190500 h 1427797"/>
                <a:gd name="connsiteX131" fmla="*/ 217170 w 1122188"/>
                <a:gd name="connsiteY131" fmla="*/ 197167 h 1427797"/>
                <a:gd name="connsiteX132" fmla="*/ 209550 w 1122188"/>
                <a:gd name="connsiteY132" fmla="*/ 189548 h 1427797"/>
                <a:gd name="connsiteX133" fmla="*/ 200978 w 1122188"/>
                <a:gd name="connsiteY133" fmla="*/ 180023 h 1427797"/>
                <a:gd name="connsiteX134" fmla="*/ 160020 w 1122188"/>
                <a:gd name="connsiteY134" fmla="*/ 128587 h 1427797"/>
                <a:gd name="connsiteX135" fmla="*/ 822960 w 1122188"/>
                <a:gd name="connsiteY135" fmla="*/ 45720 h 1427797"/>
                <a:gd name="connsiteX136" fmla="*/ 898208 w 1122188"/>
                <a:gd name="connsiteY136" fmla="*/ 80010 h 1427797"/>
                <a:gd name="connsiteX137" fmla="*/ 889635 w 1122188"/>
                <a:gd name="connsiteY137" fmla="*/ 99060 h 1427797"/>
                <a:gd name="connsiteX138" fmla="*/ 862965 w 1122188"/>
                <a:gd name="connsiteY138" fmla="*/ 86678 h 1427797"/>
                <a:gd name="connsiteX139" fmla="*/ 823913 w 1122188"/>
                <a:gd name="connsiteY139" fmla="*/ 174308 h 1427797"/>
                <a:gd name="connsiteX140" fmla="*/ 801053 w 1122188"/>
                <a:gd name="connsiteY140" fmla="*/ 163830 h 1427797"/>
                <a:gd name="connsiteX141" fmla="*/ 840105 w 1122188"/>
                <a:gd name="connsiteY141" fmla="*/ 76200 h 1427797"/>
                <a:gd name="connsiteX142" fmla="*/ 814388 w 1122188"/>
                <a:gd name="connsiteY142" fmla="*/ 64770 h 1427797"/>
                <a:gd name="connsiteX143" fmla="*/ 381953 w 1122188"/>
                <a:gd name="connsiteY143" fmla="*/ 24765 h 1427797"/>
                <a:gd name="connsiteX144" fmla="*/ 378143 w 1122188"/>
                <a:gd name="connsiteY144" fmla="*/ 149542 h 1427797"/>
                <a:gd name="connsiteX145" fmla="*/ 354330 w 1122188"/>
                <a:gd name="connsiteY145" fmla="*/ 156210 h 1427797"/>
                <a:gd name="connsiteX146" fmla="*/ 276225 w 1122188"/>
                <a:gd name="connsiteY146" fmla="*/ 59055 h 1427797"/>
                <a:gd name="connsiteX147" fmla="*/ 302895 w 1122188"/>
                <a:gd name="connsiteY147" fmla="*/ 50482 h 1427797"/>
                <a:gd name="connsiteX148" fmla="*/ 347663 w 1122188"/>
                <a:gd name="connsiteY148" fmla="*/ 112395 h 1427797"/>
                <a:gd name="connsiteX149" fmla="*/ 352425 w 1122188"/>
                <a:gd name="connsiteY149" fmla="*/ 120015 h 1427797"/>
                <a:gd name="connsiteX150" fmla="*/ 360045 w 1122188"/>
                <a:gd name="connsiteY150" fmla="*/ 132398 h 1427797"/>
                <a:gd name="connsiteX151" fmla="*/ 358140 w 1122188"/>
                <a:gd name="connsiteY151" fmla="*/ 119062 h 1427797"/>
                <a:gd name="connsiteX152" fmla="*/ 357188 w 1122188"/>
                <a:gd name="connsiteY152" fmla="*/ 109538 h 1427797"/>
                <a:gd name="connsiteX153" fmla="*/ 356235 w 1122188"/>
                <a:gd name="connsiteY153" fmla="*/ 33338 h 1427797"/>
                <a:gd name="connsiteX154" fmla="*/ 692468 w 1122188"/>
                <a:gd name="connsiteY154" fmla="*/ 7620 h 1427797"/>
                <a:gd name="connsiteX155" fmla="*/ 709613 w 1122188"/>
                <a:gd name="connsiteY155" fmla="*/ 14288 h 1427797"/>
                <a:gd name="connsiteX156" fmla="*/ 721043 w 1122188"/>
                <a:gd name="connsiteY156" fmla="*/ 28575 h 1427797"/>
                <a:gd name="connsiteX157" fmla="*/ 703898 w 1122188"/>
                <a:gd name="connsiteY157" fmla="*/ 40005 h 1427797"/>
                <a:gd name="connsiteX158" fmla="*/ 698183 w 1122188"/>
                <a:gd name="connsiteY158" fmla="*/ 31432 h 1427797"/>
                <a:gd name="connsiteX159" fmla="*/ 688658 w 1122188"/>
                <a:gd name="connsiteY159" fmla="*/ 26670 h 1427797"/>
                <a:gd name="connsiteX160" fmla="*/ 676275 w 1122188"/>
                <a:gd name="connsiteY160" fmla="*/ 28575 h 1427797"/>
                <a:gd name="connsiteX161" fmla="*/ 670560 w 1122188"/>
                <a:gd name="connsiteY161" fmla="*/ 37147 h 1427797"/>
                <a:gd name="connsiteX162" fmla="*/ 685800 w 1122188"/>
                <a:gd name="connsiteY162" fmla="*/ 57150 h 1427797"/>
                <a:gd name="connsiteX163" fmla="*/ 690563 w 1122188"/>
                <a:gd name="connsiteY163" fmla="*/ 60960 h 1427797"/>
                <a:gd name="connsiteX164" fmla="*/ 709613 w 1122188"/>
                <a:gd name="connsiteY164" fmla="*/ 80010 h 1427797"/>
                <a:gd name="connsiteX165" fmla="*/ 713423 w 1122188"/>
                <a:gd name="connsiteY165" fmla="*/ 100013 h 1427797"/>
                <a:gd name="connsiteX166" fmla="*/ 698183 w 1122188"/>
                <a:gd name="connsiteY166" fmla="*/ 123825 h 1427797"/>
                <a:gd name="connsiteX167" fmla="*/ 666750 w 1122188"/>
                <a:gd name="connsiteY167" fmla="*/ 128587 h 1427797"/>
                <a:gd name="connsiteX168" fmla="*/ 644843 w 1122188"/>
                <a:gd name="connsiteY168" fmla="*/ 120015 h 1427797"/>
                <a:gd name="connsiteX169" fmla="*/ 633413 w 1122188"/>
                <a:gd name="connsiteY169" fmla="*/ 103823 h 1427797"/>
                <a:gd name="connsiteX170" fmla="*/ 649605 w 1122188"/>
                <a:gd name="connsiteY170" fmla="*/ 90488 h 1427797"/>
                <a:gd name="connsiteX171" fmla="*/ 656273 w 1122188"/>
                <a:gd name="connsiteY171" fmla="*/ 101917 h 1427797"/>
                <a:gd name="connsiteX172" fmla="*/ 668655 w 1122188"/>
                <a:gd name="connsiteY172" fmla="*/ 107632 h 1427797"/>
                <a:gd name="connsiteX173" fmla="*/ 682943 w 1122188"/>
                <a:gd name="connsiteY173" fmla="*/ 105728 h 1427797"/>
                <a:gd name="connsiteX174" fmla="*/ 689610 w 1122188"/>
                <a:gd name="connsiteY174" fmla="*/ 95250 h 1427797"/>
                <a:gd name="connsiteX175" fmla="*/ 675323 w 1122188"/>
                <a:gd name="connsiteY175" fmla="*/ 76200 h 1427797"/>
                <a:gd name="connsiteX176" fmla="*/ 667703 w 1122188"/>
                <a:gd name="connsiteY176" fmla="*/ 70485 h 1427797"/>
                <a:gd name="connsiteX177" fmla="*/ 649605 w 1122188"/>
                <a:gd name="connsiteY177" fmla="*/ 51435 h 1427797"/>
                <a:gd name="connsiteX178" fmla="*/ 646748 w 1122188"/>
                <a:gd name="connsiteY178" fmla="*/ 32385 h 1427797"/>
                <a:gd name="connsiteX179" fmla="*/ 661988 w 1122188"/>
                <a:gd name="connsiteY179" fmla="*/ 11430 h 1427797"/>
                <a:gd name="connsiteX180" fmla="*/ 692468 w 1122188"/>
                <a:gd name="connsiteY180" fmla="*/ 7620 h 1427797"/>
                <a:gd name="connsiteX181" fmla="*/ 546735 w 1122188"/>
                <a:gd name="connsiteY181" fmla="*/ 0 h 1427797"/>
                <a:gd name="connsiteX182" fmla="*/ 548640 w 1122188"/>
                <a:gd name="connsiteY182" fmla="*/ 20955 h 1427797"/>
                <a:gd name="connsiteX183" fmla="*/ 504825 w 1122188"/>
                <a:gd name="connsiteY183" fmla="*/ 24765 h 1427797"/>
                <a:gd name="connsiteX184" fmla="*/ 506730 w 1122188"/>
                <a:gd name="connsiteY184" fmla="*/ 48578 h 1427797"/>
                <a:gd name="connsiteX185" fmla="*/ 550545 w 1122188"/>
                <a:gd name="connsiteY185" fmla="*/ 44767 h 1427797"/>
                <a:gd name="connsiteX186" fmla="*/ 552450 w 1122188"/>
                <a:gd name="connsiteY186" fmla="*/ 65723 h 1427797"/>
                <a:gd name="connsiteX187" fmla="*/ 508635 w 1122188"/>
                <a:gd name="connsiteY187" fmla="*/ 68580 h 1427797"/>
                <a:gd name="connsiteX188" fmla="*/ 510540 w 1122188"/>
                <a:gd name="connsiteY188" fmla="*/ 98107 h 1427797"/>
                <a:gd name="connsiteX189" fmla="*/ 554355 w 1122188"/>
                <a:gd name="connsiteY189" fmla="*/ 95250 h 1427797"/>
                <a:gd name="connsiteX190" fmla="*/ 556260 w 1122188"/>
                <a:gd name="connsiteY190" fmla="*/ 116205 h 1427797"/>
                <a:gd name="connsiteX191" fmla="*/ 487680 w 1122188"/>
                <a:gd name="connsiteY191" fmla="*/ 120967 h 1427797"/>
                <a:gd name="connsiteX192" fmla="*/ 478155 w 1122188"/>
                <a:gd name="connsiteY192" fmla="*/ 4763 h 142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122188" h="1427797">
                  <a:moveTo>
                    <a:pt x="655321" y="1304925"/>
                  </a:moveTo>
                  <a:lnTo>
                    <a:pt x="657226" y="1325880"/>
                  </a:lnTo>
                  <a:lnTo>
                    <a:pt x="613411" y="1329690"/>
                  </a:lnTo>
                  <a:lnTo>
                    <a:pt x="615316" y="1353502"/>
                  </a:lnTo>
                  <a:lnTo>
                    <a:pt x="659131" y="1349692"/>
                  </a:lnTo>
                  <a:lnTo>
                    <a:pt x="661036" y="1370647"/>
                  </a:lnTo>
                  <a:lnTo>
                    <a:pt x="617221" y="1374457"/>
                  </a:lnTo>
                  <a:lnTo>
                    <a:pt x="619126" y="1403985"/>
                  </a:lnTo>
                  <a:lnTo>
                    <a:pt x="662941" y="1401127"/>
                  </a:lnTo>
                  <a:lnTo>
                    <a:pt x="664846" y="1422082"/>
                  </a:lnTo>
                  <a:lnTo>
                    <a:pt x="595313" y="1427797"/>
                  </a:lnTo>
                  <a:lnTo>
                    <a:pt x="586741" y="1310640"/>
                  </a:lnTo>
                  <a:close/>
                  <a:moveTo>
                    <a:pt x="428626" y="1298257"/>
                  </a:moveTo>
                  <a:lnTo>
                    <a:pt x="456248" y="1301115"/>
                  </a:lnTo>
                  <a:lnTo>
                    <a:pt x="470535" y="1376362"/>
                  </a:lnTo>
                  <a:cubicBezTo>
                    <a:pt x="470535" y="1378267"/>
                    <a:pt x="471488" y="1381125"/>
                    <a:pt x="471488" y="1384935"/>
                  </a:cubicBezTo>
                  <a:cubicBezTo>
                    <a:pt x="471488" y="1388745"/>
                    <a:pt x="472441" y="1393507"/>
                    <a:pt x="472441" y="1399222"/>
                  </a:cubicBezTo>
                  <a:cubicBezTo>
                    <a:pt x="473393" y="1394460"/>
                    <a:pt x="475298" y="1389697"/>
                    <a:pt x="476251" y="1385887"/>
                  </a:cubicBezTo>
                  <a:cubicBezTo>
                    <a:pt x="477203" y="1382077"/>
                    <a:pt x="479108" y="1379220"/>
                    <a:pt x="480060" y="1376362"/>
                  </a:cubicBezTo>
                  <a:lnTo>
                    <a:pt x="511493" y="1307782"/>
                  </a:lnTo>
                  <a:lnTo>
                    <a:pt x="539116" y="1310640"/>
                  </a:lnTo>
                  <a:lnTo>
                    <a:pt x="481966" y="1422082"/>
                  </a:lnTo>
                  <a:lnTo>
                    <a:pt x="458153" y="1419225"/>
                  </a:lnTo>
                  <a:close/>
                  <a:moveTo>
                    <a:pt x="343853" y="1287780"/>
                  </a:moveTo>
                  <a:cubicBezTo>
                    <a:pt x="341948" y="1290637"/>
                    <a:pt x="340043" y="1293495"/>
                    <a:pt x="338138" y="1296352"/>
                  </a:cubicBezTo>
                  <a:cubicBezTo>
                    <a:pt x="336233" y="1299210"/>
                    <a:pt x="335281" y="1300162"/>
                    <a:pt x="334328" y="1301115"/>
                  </a:cubicBezTo>
                  <a:lnTo>
                    <a:pt x="308610" y="1330642"/>
                  </a:lnTo>
                  <a:lnTo>
                    <a:pt x="339091" y="1343025"/>
                  </a:lnTo>
                  <a:lnTo>
                    <a:pt x="340996" y="1303020"/>
                  </a:lnTo>
                  <a:cubicBezTo>
                    <a:pt x="340996" y="1302067"/>
                    <a:pt x="340996" y="1300162"/>
                    <a:pt x="341948" y="1297305"/>
                  </a:cubicBezTo>
                  <a:cubicBezTo>
                    <a:pt x="341948" y="1294447"/>
                    <a:pt x="342901" y="1291590"/>
                    <a:pt x="343853" y="1287780"/>
                  </a:cubicBezTo>
                  <a:close/>
                  <a:moveTo>
                    <a:pt x="339091" y="1264920"/>
                  </a:moveTo>
                  <a:lnTo>
                    <a:pt x="365760" y="1275397"/>
                  </a:lnTo>
                  <a:lnTo>
                    <a:pt x="363856" y="1401127"/>
                  </a:lnTo>
                  <a:lnTo>
                    <a:pt x="337185" y="1390650"/>
                  </a:lnTo>
                  <a:lnTo>
                    <a:pt x="338138" y="1363980"/>
                  </a:lnTo>
                  <a:lnTo>
                    <a:pt x="296228" y="1346835"/>
                  </a:lnTo>
                  <a:lnTo>
                    <a:pt x="279083" y="1366837"/>
                  </a:lnTo>
                  <a:lnTo>
                    <a:pt x="253366" y="1356360"/>
                  </a:lnTo>
                  <a:close/>
                  <a:moveTo>
                    <a:pt x="813436" y="1260157"/>
                  </a:moveTo>
                  <a:lnTo>
                    <a:pt x="851536" y="1370647"/>
                  </a:lnTo>
                  <a:lnTo>
                    <a:pt x="828676" y="1378267"/>
                  </a:lnTo>
                  <a:lnTo>
                    <a:pt x="755333" y="1329690"/>
                  </a:lnTo>
                  <a:cubicBezTo>
                    <a:pt x="753428" y="1328737"/>
                    <a:pt x="750571" y="1325880"/>
                    <a:pt x="747713" y="1323975"/>
                  </a:cubicBezTo>
                  <a:cubicBezTo>
                    <a:pt x="744856" y="1321117"/>
                    <a:pt x="741998" y="1318260"/>
                    <a:pt x="738188" y="1313497"/>
                  </a:cubicBezTo>
                  <a:cubicBezTo>
                    <a:pt x="740093" y="1316355"/>
                    <a:pt x="741046" y="1319212"/>
                    <a:pt x="742951" y="1323022"/>
                  </a:cubicBezTo>
                  <a:cubicBezTo>
                    <a:pt x="743903" y="1325880"/>
                    <a:pt x="745808" y="1330642"/>
                    <a:pt x="747713" y="1335405"/>
                  </a:cubicBezTo>
                  <a:lnTo>
                    <a:pt x="769621" y="1398270"/>
                  </a:lnTo>
                  <a:lnTo>
                    <a:pt x="745808" y="1407795"/>
                  </a:lnTo>
                  <a:lnTo>
                    <a:pt x="707708" y="1297305"/>
                  </a:lnTo>
                  <a:lnTo>
                    <a:pt x="732473" y="1288732"/>
                  </a:lnTo>
                  <a:lnTo>
                    <a:pt x="803911" y="1336357"/>
                  </a:lnTo>
                  <a:cubicBezTo>
                    <a:pt x="805816" y="1337310"/>
                    <a:pt x="808673" y="1340167"/>
                    <a:pt x="811531" y="1342072"/>
                  </a:cubicBezTo>
                  <a:cubicBezTo>
                    <a:pt x="814388" y="1344930"/>
                    <a:pt x="817246" y="1347787"/>
                    <a:pt x="821056" y="1351597"/>
                  </a:cubicBezTo>
                  <a:cubicBezTo>
                    <a:pt x="819151" y="1348740"/>
                    <a:pt x="818198" y="1344930"/>
                    <a:pt x="816293" y="1342072"/>
                  </a:cubicBezTo>
                  <a:cubicBezTo>
                    <a:pt x="815341" y="1339215"/>
                    <a:pt x="813436" y="1334452"/>
                    <a:pt x="811531" y="1329690"/>
                  </a:cubicBezTo>
                  <a:lnTo>
                    <a:pt x="790576" y="1267777"/>
                  </a:lnTo>
                  <a:close/>
                  <a:moveTo>
                    <a:pt x="888683" y="1219200"/>
                  </a:moveTo>
                  <a:lnTo>
                    <a:pt x="947738" y="1320165"/>
                  </a:lnTo>
                  <a:lnTo>
                    <a:pt x="925831" y="1332547"/>
                  </a:lnTo>
                  <a:lnTo>
                    <a:pt x="866776" y="1231582"/>
                  </a:lnTo>
                  <a:close/>
                  <a:moveTo>
                    <a:pt x="241936" y="1214437"/>
                  </a:moveTo>
                  <a:lnTo>
                    <a:pt x="262891" y="1227772"/>
                  </a:lnTo>
                  <a:lnTo>
                    <a:pt x="215266" y="1256347"/>
                  </a:lnTo>
                  <a:lnTo>
                    <a:pt x="201931" y="1247775"/>
                  </a:lnTo>
                  <a:close/>
                  <a:moveTo>
                    <a:pt x="991553" y="1166812"/>
                  </a:moveTo>
                  <a:cubicBezTo>
                    <a:pt x="987743" y="1167765"/>
                    <a:pt x="982028" y="1170622"/>
                    <a:pt x="974408" y="1177290"/>
                  </a:cubicBezTo>
                  <a:lnTo>
                    <a:pt x="971551" y="1180147"/>
                  </a:lnTo>
                  <a:lnTo>
                    <a:pt x="991553" y="1203960"/>
                  </a:lnTo>
                  <a:lnTo>
                    <a:pt x="994411" y="1200150"/>
                  </a:lnTo>
                  <a:cubicBezTo>
                    <a:pt x="1002031" y="1193482"/>
                    <a:pt x="1006793" y="1188720"/>
                    <a:pt x="1007746" y="1184910"/>
                  </a:cubicBezTo>
                  <a:cubicBezTo>
                    <a:pt x="1008698" y="1181100"/>
                    <a:pt x="1007746" y="1176337"/>
                    <a:pt x="1003936" y="1172527"/>
                  </a:cubicBezTo>
                  <a:cubicBezTo>
                    <a:pt x="1000126" y="1168717"/>
                    <a:pt x="995363" y="1166812"/>
                    <a:pt x="991553" y="1166812"/>
                  </a:cubicBezTo>
                  <a:close/>
                  <a:moveTo>
                    <a:pt x="997268" y="1143952"/>
                  </a:moveTo>
                  <a:cubicBezTo>
                    <a:pt x="1005840" y="1143952"/>
                    <a:pt x="1013461" y="1147762"/>
                    <a:pt x="1021081" y="1156335"/>
                  </a:cubicBezTo>
                  <a:cubicBezTo>
                    <a:pt x="1025843" y="1162050"/>
                    <a:pt x="1028701" y="1168717"/>
                    <a:pt x="1028701" y="1176337"/>
                  </a:cubicBezTo>
                  <a:cubicBezTo>
                    <a:pt x="1028701" y="1183957"/>
                    <a:pt x="1025843" y="1190625"/>
                    <a:pt x="1021081" y="1196340"/>
                  </a:cubicBezTo>
                  <a:lnTo>
                    <a:pt x="1080136" y="1216342"/>
                  </a:lnTo>
                  <a:lnTo>
                    <a:pt x="1059181" y="1234440"/>
                  </a:lnTo>
                  <a:lnTo>
                    <a:pt x="1000126" y="1212532"/>
                  </a:lnTo>
                  <a:lnTo>
                    <a:pt x="1035368" y="1254442"/>
                  </a:lnTo>
                  <a:lnTo>
                    <a:pt x="1016318" y="1270635"/>
                  </a:lnTo>
                  <a:lnTo>
                    <a:pt x="940118" y="1181100"/>
                  </a:lnTo>
                  <a:lnTo>
                    <a:pt x="967740" y="1158240"/>
                  </a:lnTo>
                  <a:cubicBezTo>
                    <a:pt x="978218" y="1148715"/>
                    <a:pt x="988696" y="1143952"/>
                    <a:pt x="997268" y="1143952"/>
                  </a:cubicBezTo>
                  <a:close/>
                  <a:moveTo>
                    <a:pt x="144781" y="1136332"/>
                  </a:moveTo>
                  <a:lnTo>
                    <a:pt x="162878" y="1153477"/>
                  </a:lnTo>
                  <a:lnTo>
                    <a:pt x="96203" y="1223010"/>
                  </a:lnTo>
                  <a:lnTo>
                    <a:pt x="124778" y="1250632"/>
                  </a:lnTo>
                  <a:lnTo>
                    <a:pt x="110491" y="1265872"/>
                  </a:lnTo>
                  <a:lnTo>
                    <a:pt x="63818" y="1221105"/>
                  </a:lnTo>
                  <a:close/>
                  <a:moveTo>
                    <a:pt x="15240" y="263843"/>
                  </a:moveTo>
                  <a:lnTo>
                    <a:pt x="107632" y="336233"/>
                  </a:lnTo>
                  <a:lnTo>
                    <a:pt x="92393" y="356235"/>
                  </a:lnTo>
                  <a:lnTo>
                    <a:pt x="0" y="283845"/>
                  </a:lnTo>
                  <a:close/>
                  <a:moveTo>
                    <a:pt x="1085850" y="252412"/>
                  </a:moveTo>
                  <a:lnTo>
                    <a:pt x="1062990" y="272415"/>
                  </a:lnTo>
                  <a:lnTo>
                    <a:pt x="1065848" y="275273"/>
                  </a:lnTo>
                  <a:cubicBezTo>
                    <a:pt x="1072515" y="282893"/>
                    <a:pt x="1077278" y="287655"/>
                    <a:pt x="1081088" y="288608"/>
                  </a:cubicBezTo>
                  <a:cubicBezTo>
                    <a:pt x="1084898" y="289560"/>
                    <a:pt x="1089660" y="288608"/>
                    <a:pt x="1093470" y="284798"/>
                  </a:cubicBezTo>
                  <a:cubicBezTo>
                    <a:pt x="1097280" y="280987"/>
                    <a:pt x="1099185" y="276225"/>
                    <a:pt x="1099185" y="272415"/>
                  </a:cubicBezTo>
                  <a:cubicBezTo>
                    <a:pt x="1098233" y="268605"/>
                    <a:pt x="1095375" y="262890"/>
                    <a:pt x="1088708" y="255270"/>
                  </a:cubicBezTo>
                  <a:close/>
                  <a:moveTo>
                    <a:pt x="1083945" y="221933"/>
                  </a:moveTo>
                  <a:lnTo>
                    <a:pt x="1107758" y="248603"/>
                  </a:lnTo>
                  <a:cubicBezTo>
                    <a:pt x="1116330" y="259080"/>
                    <a:pt x="1122045" y="269558"/>
                    <a:pt x="1122045" y="278130"/>
                  </a:cubicBezTo>
                  <a:cubicBezTo>
                    <a:pt x="1122998" y="287655"/>
                    <a:pt x="1119188" y="295275"/>
                    <a:pt x="1110615" y="302895"/>
                  </a:cubicBezTo>
                  <a:cubicBezTo>
                    <a:pt x="1104900" y="307658"/>
                    <a:pt x="1098233" y="310515"/>
                    <a:pt x="1090613" y="310515"/>
                  </a:cubicBezTo>
                  <a:cubicBezTo>
                    <a:pt x="1082993" y="310515"/>
                    <a:pt x="1076325" y="307658"/>
                    <a:pt x="1070610" y="302895"/>
                  </a:cubicBezTo>
                  <a:lnTo>
                    <a:pt x="1051560" y="361950"/>
                  </a:lnTo>
                  <a:lnTo>
                    <a:pt x="1031558" y="340995"/>
                  </a:lnTo>
                  <a:lnTo>
                    <a:pt x="1052513" y="281940"/>
                  </a:lnTo>
                  <a:lnTo>
                    <a:pt x="1011555" y="318135"/>
                  </a:lnTo>
                  <a:lnTo>
                    <a:pt x="995363" y="299085"/>
                  </a:lnTo>
                  <a:close/>
                  <a:moveTo>
                    <a:pt x="980123" y="131445"/>
                  </a:moveTo>
                  <a:lnTo>
                    <a:pt x="1000125" y="145733"/>
                  </a:lnTo>
                  <a:lnTo>
                    <a:pt x="932498" y="240983"/>
                  </a:lnTo>
                  <a:lnTo>
                    <a:pt x="912495" y="226695"/>
                  </a:lnTo>
                  <a:close/>
                  <a:moveTo>
                    <a:pt x="179070" y="113348"/>
                  </a:moveTo>
                  <a:lnTo>
                    <a:pt x="251460" y="205740"/>
                  </a:lnTo>
                  <a:lnTo>
                    <a:pt x="232410" y="220980"/>
                  </a:lnTo>
                  <a:lnTo>
                    <a:pt x="147638" y="199073"/>
                  </a:lnTo>
                  <a:cubicBezTo>
                    <a:pt x="145733" y="198120"/>
                    <a:pt x="142875" y="197167"/>
                    <a:pt x="139065" y="195262"/>
                  </a:cubicBezTo>
                  <a:cubicBezTo>
                    <a:pt x="135255" y="193358"/>
                    <a:pt x="131445" y="191453"/>
                    <a:pt x="126682" y="188595"/>
                  </a:cubicBezTo>
                  <a:cubicBezTo>
                    <a:pt x="129540" y="191453"/>
                    <a:pt x="132398" y="193358"/>
                    <a:pt x="134303" y="196215"/>
                  </a:cubicBezTo>
                  <a:cubicBezTo>
                    <a:pt x="137160" y="198120"/>
                    <a:pt x="140018" y="201930"/>
                    <a:pt x="142875" y="205740"/>
                  </a:cubicBezTo>
                  <a:lnTo>
                    <a:pt x="183833" y="258128"/>
                  </a:lnTo>
                  <a:lnTo>
                    <a:pt x="164783" y="273368"/>
                  </a:lnTo>
                  <a:lnTo>
                    <a:pt x="93345" y="180975"/>
                  </a:lnTo>
                  <a:lnTo>
                    <a:pt x="113348" y="164783"/>
                  </a:lnTo>
                  <a:lnTo>
                    <a:pt x="196215" y="186690"/>
                  </a:lnTo>
                  <a:cubicBezTo>
                    <a:pt x="198120" y="187642"/>
                    <a:pt x="200978" y="188595"/>
                    <a:pt x="204788" y="190500"/>
                  </a:cubicBezTo>
                  <a:cubicBezTo>
                    <a:pt x="208598" y="192405"/>
                    <a:pt x="212408" y="194310"/>
                    <a:pt x="217170" y="197167"/>
                  </a:cubicBezTo>
                  <a:cubicBezTo>
                    <a:pt x="214313" y="194310"/>
                    <a:pt x="211455" y="192405"/>
                    <a:pt x="209550" y="189548"/>
                  </a:cubicBezTo>
                  <a:cubicBezTo>
                    <a:pt x="206693" y="187642"/>
                    <a:pt x="203835" y="183833"/>
                    <a:pt x="200978" y="180023"/>
                  </a:cubicBezTo>
                  <a:lnTo>
                    <a:pt x="160020" y="128587"/>
                  </a:lnTo>
                  <a:close/>
                  <a:moveTo>
                    <a:pt x="822960" y="45720"/>
                  </a:moveTo>
                  <a:lnTo>
                    <a:pt x="898208" y="80010"/>
                  </a:lnTo>
                  <a:lnTo>
                    <a:pt x="889635" y="99060"/>
                  </a:lnTo>
                  <a:lnTo>
                    <a:pt x="862965" y="86678"/>
                  </a:lnTo>
                  <a:lnTo>
                    <a:pt x="823913" y="174308"/>
                  </a:lnTo>
                  <a:lnTo>
                    <a:pt x="801053" y="163830"/>
                  </a:lnTo>
                  <a:lnTo>
                    <a:pt x="840105" y="76200"/>
                  </a:lnTo>
                  <a:lnTo>
                    <a:pt x="814388" y="64770"/>
                  </a:lnTo>
                  <a:close/>
                  <a:moveTo>
                    <a:pt x="381953" y="24765"/>
                  </a:moveTo>
                  <a:lnTo>
                    <a:pt x="378143" y="149542"/>
                  </a:lnTo>
                  <a:lnTo>
                    <a:pt x="354330" y="156210"/>
                  </a:lnTo>
                  <a:lnTo>
                    <a:pt x="276225" y="59055"/>
                  </a:lnTo>
                  <a:lnTo>
                    <a:pt x="302895" y="50482"/>
                  </a:lnTo>
                  <a:lnTo>
                    <a:pt x="347663" y="112395"/>
                  </a:lnTo>
                  <a:cubicBezTo>
                    <a:pt x="348615" y="113348"/>
                    <a:pt x="350520" y="116205"/>
                    <a:pt x="352425" y="120015"/>
                  </a:cubicBezTo>
                  <a:cubicBezTo>
                    <a:pt x="354330" y="123825"/>
                    <a:pt x="357188" y="127635"/>
                    <a:pt x="360045" y="132398"/>
                  </a:cubicBezTo>
                  <a:cubicBezTo>
                    <a:pt x="359093" y="127635"/>
                    <a:pt x="358140" y="122873"/>
                    <a:pt x="358140" y="119062"/>
                  </a:cubicBezTo>
                  <a:cubicBezTo>
                    <a:pt x="358140" y="115253"/>
                    <a:pt x="357188" y="111442"/>
                    <a:pt x="357188" y="109538"/>
                  </a:cubicBezTo>
                  <a:lnTo>
                    <a:pt x="356235" y="33338"/>
                  </a:lnTo>
                  <a:close/>
                  <a:moveTo>
                    <a:pt x="692468" y="7620"/>
                  </a:moveTo>
                  <a:cubicBezTo>
                    <a:pt x="699135" y="8572"/>
                    <a:pt x="704850" y="11430"/>
                    <a:pt x="709613" y="14288"/>
                  </a:cubicBezTo>
                  <a:cubicBezTo>
                    <a:pt x="714375" y="18097"/>
                    <a:pt x="718185" y="21907"/>
                    <a:pt x="721043" y="28575"/>
                  </a:cubicBezTo>
                  <a:lnTo>
                    <a:pt x="703898" y="40005"/>
                  </a:lnTo>
                  <a:cubicBezTo>
                    <a:pt x="702945" y="36195"/>
                    <a:pt x="701040" y="33338"/>
                    <a:pt x="698183" y="31432"/>
                  </a:cubicBezTo>
                  <a:cubicBezTo>
                    <a:pt x="695325" y="29528"/>
                    <a:pt x="692468" y="27622"/>
                    <a:pt x="688658" y="26670"/>
                  </a:cubicBezTo>
                  <a:cubicBezTo>
                    <a:pt x="683895" y="25717"/>
                    <a:pt x="680085" y="26670"/>
                    <a:pt x="676275" y="28575"/>
                  </a:cubicBezTo>
                  <a:cubicBezTo>
                    <a:pt x="672465" y="30480"/>
                    <a:pt x="670560" y="33338"/>
                    <a:pt x="670560" y="37147"/>
                  </a:cubicBezTo>
                  <a:cubicBezTo>
                    <a:pt x="669608" y="42863"/>
                    <a:pt x="674370" y="49530"/>
                    <a:pt x="685800" y="57150"/>
                  </a:cubicBezTo>
                  <a:cubicBezTo>
                    <a:pt x="687705" y="58103"/>
                    <a:pt x="689610" y="60007"/>
                    <a:pt x="690563" y="60960"/>
                  </a:cubicBezTo>
                  <a:cubicBezTo>
                    <a:pt x="699135" y="67628"/>
                    <a:pt x="705803" y="73342"/>
                    <a:pt x="709613" y="80010"/>
                  </a:cubicBezTo>
                  <a:cubicBezTo>
                    <a:pt x="713423" y="86678"/>
                    <a:pt x="714375" y="93345"/>
                    <a:pt x="713423" y="100013"/>
                  </a:cubicBezTo>
                  <a:cubicBezTo>
                    <a:pt x="711518" y="110490"/>
                    <a:pt x="705803" y="119062"/>
                    <a:pt x="698183" y="123825"/>
                  </a:cubicBezTo>
                  <a:cubicBezTo>
                    <a:pt x="689610" y="128587"/>
                    <a:pt x="679133" y="130492"/>
                    <a:pt x="666750" y="128587"/>
                  </a:cubicBezTo>
                  <a:cubicBezTo>
                    <a:pt x="658178" y="126683"/>
                    <a:pt x="650558" y="123825"/>
                    <a:pt x="644843" y="120015"/>
                  </a:cubicBezTo>
                  <a:cubicBezTo>
                    <a:pt x="640080" y="115253"/>
                    <a:pt x="636270" y="110490"/>
                    <a:pt x="633413" y="103823"/>
                  </a:cubicBezTo>
                  <a:lnTo>
                    <a:pt x="649605" y="90488"/>
                  </a:lnTo>
                  <a:cubicBezTo>
                    <a:pt x="650558" y="95250"/>
                    <a:pt x="652463" y="99060"/>
                    <a:pt x="656273" y="101917"/>
                  </a:cubicBezTo>
                  <a:cubicBezTo>
                    <a:pt x="660083" y="104775"/>
                    <a:pt x="663893" y="106680"/>
                    <a:pt x="668655" y="107632"/>
                  </a:cubicBezTo>
                  <a:cubicBezTo>
                    <a:pt x="674370" y="108585"/>
                    <a:pt x="679133" y="108585"/>
                    <a:pt x="682943" y="105728"/>
                  </a:cubicBezTo>
                  <a:cubicBezTo>
                    <a:pt x="686753" y="103823"/>
                    <a:pt x="688658" y="100013"/>
                    <a:pt x="689610" y="95250"/>
                  </a:cubicBezTo>
                  <a:cubicBezTo>
                    <a:pt x="690563" y="89535"/>
                    <a:pt x="685800" y="83820"/>
                    <a:pt x="675323" y="76200"/>
                  </a:cubicBezTo>
                  <a:cubicBezTo>
                    <a:pt x="672465" y="74295"/>
                    <a:pt x="669608" y="71438"/>
                    <a:pt x="667703" y="70485"/>
                  </a:cubicBezTo>
                  <a:cubicBezTo>
                    <a:pt x="658178" y="63817"/>
                    <a:pt x="652463" y="57150"/>
                    <a:pt x="649605" y="51435"/>
                  </a:cubicBezTo>
                  <a:cubicBezTo>
                    <a:pt x="646748" y="45720"/>
                    <a:pt x="645795" y="39053"/>
                    <a:pt x="646748" y="32385"/>
                  </a:cubicBezTo>
                  <a:cubicBezTo>
                    <a:pt x="648653" y="22860"/>
                    <a:pt x="653415" y="16192"/>
                    <a:pt x="661988" y="11430"/>
                  </a:cubicBezTo>
                  <a:cubicBezTo>
                    <a:pt x="670560" y="6667"/>
                    <a:pt x="681038" y="5715"/>
                    <a:pt x="692468" y="7620"/>
                  </a:cubicBezTo>
                  <a:close/>
                  <a:moveTo>
                    <a:pt x="546735" y="0"/>
                  </a:moveTo>
                  <a:lnTo>
                    <a:pt x="548640" y="20955"/>
                  </a:lnTo>
                  <a:lnTo>
                    <a:pt x="504825" y="24765"/>
                  </a:lnTo>
                  <a:lnTo>
                    <a:pt x="506730" y="48578"/>
                  </a:lnTo>
                  <a:lnTo>
                    <a:pt x="550545" y="44767"/>
                  </a:lnTo>
                  <a:lnTo>
                    <a:pt x="552450" y="65723"/>
                  </a:lnTo>
                  <a:lnTo>
                    <a:pt x="508635" y="68580"/>
                  </a:lnTo>
                  <a:lnTo>
                    <a:pt x="510540" y="98107"/>
                  </a:lnTo>
                  <a:lnTo>
                    <a:pt x="554355" y="95250"/>
                  </a:lnTo>
                  <a:lnTo>
                    <a:pt x="556260" y="116205"/>
                  </a:lnTo>
                  <a:lnTo>
                    <a:pt x="487680" y="120967"/>
                  </a:lnTo>
                  <a:lnTo>
                    <a:pt x="478155" y="4763"/>
                  </a:lnTo>
                  <a:close/>
                </a:path>
              </a:pathLst>
            </a:custGeom>
            <a:solidFill>
              <a:schemeClr val="accent1"/>
            </a:solidFill>
            <a:ln w="9525" cap="flat">
              <a:noFill/>
              <a:prstDash val="solid"/>
              <a:miter/>
            </a:ln>
          </p:spPr>
          <p:txBody>
            <a:bodyPr rtlCol="0" anchor="ctr"/>
            <a:lstStyle/>
            <a:p>
              <a:endParaRPr lang="fr-FR"/>
            </a:p>
          </p:txBody>
        </p:sp>
      </p:grpSp>
    </p:spTree>
    <p:extLst>
      <p:ext uri="{BB962C8B-B14F-4D97-AF65-F5344CB8AC3E}">
        <p14:creationId xmlns:p14="http://schemas.microsoft.com/office/powerpoint/2010/main" val="67633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0485968-5D7C-4F74-851B-5B8CD477E46F}"/>
              </a:ext>
            </a:extLst>
          </p:cNvPr>
          <p:cNvSpPr>
            <a:spLocks noGrp="1"/>
          </p:cNvSpPr>
          <p:nvPr>
            <p:ph type="title"/>
          </p:nvPr>
        </p:nvSpPr>
        <p:spPr>
          <a:xfrm>
            <a:off x="540000" y="540001"/>
            <a:ext cx="8961352" cy="802978"/>
          </a:xfrm>
        </p:spPr>
        <p:txBody>
          <a:bodyPr/>
          <a:lstStyle/>
          <a:p>
            <a:r>
              <a:rPr lang="fr-FR" dirty="0"/>
              <a:t>Agriculture et alimentation</a:t>
            </a:r>
          </a:p>
        </p:txBody>
      </p:sp>
      <p:sp>
        <p:nvSpPr>
          <p:cNvPr id="3" name="Espace réservé du pied de page 2">
            <a:extLst>
              <a:ext uri="{FF2B5EF4-FFF2-40B4-BE49-F238E27FC236}">
                <a16:creationId xmlns:a16="http://schemas.microsoft.com/office/drawing/2014/main" xmlns="" id="{A0259B17-C810-44E7-A83F-3396C28C36A7}"/>
              </a:ext>
            </a:extLst>
          </p:cNvPr>
          <p:cNvSpPr>
            <a:spLocks noGrp="1"/>
          </p:cNvSpPr>
          <p:nvPr>
            <p:ph type="ftr" sz="quarter" idx="11"/>
          </p:nvPr>
        </p:nvSpPr>
        <p:spPr/>
        <p:txBody>
          <a:bodyPr/>
          <a:lstStyle/>
          <a:p>
            <a:r>
              <a:rPr lang="fr-FR" dirty="0"/>
              <a:t>Secrétariat général pour l'investissement - Présentation</a:t>
            </a:r>
          </a:p>
        </p:txBody>
      </p:sp>
      <p:sp>
        <p:nvSpPr>
          <p:cNvPr id="4" name="Espace réservé du numéro de diapositive 3">
            <a:extLst>
              <a:ext uri="{FF2B5EF4-FFF2-40B4-BE49-F238E27FC236}">
                <a16:creationId xmlns:a16="http://schemas.microsoft.com/office/drawing/2014/main" xmlns="" id="{DDBE8177-D064-4E11-9B2B-BC06D656A156}"/>
              </a:ext>
            </a:extLst>
          </p:cNvPr>
          <p:cNvSpPr>
            <a:spLocks noGrp="1"/>
          </p:cNvSpPr>
          <p:nvPr>
            <p:ph type="sldNum" sz="quarter" idx="12"/>
          </p:nvPr>
        </p:nvSpPr>
        <p:spPr/>
        <p:txBody>
          <a:bodyPr/>
          <a:lstStyle/>
          <a:p>
            <a:fld id="{6C02D038-4989-45BB-AD16-38E0E231338A}" type="slidenum">
              <a:rPr lang="fr-FR" smtClean="0"/>
              <a:t>7</a:t>
            </a:fld>
            <a:endParaRPr lang="fr-FR"/>
          </a:p>
        </p:txBody>
      </p:sp>
      <p:sp>
        <p:nvSpPr>
          <p:cNvPr id="10" name="Text Placeholder 6">
            <a:extLst>
              <a:ext uri="{FF2B5EF4-FFF2-40B4-BE49-F238E27FC236}">
                <a16:creationId xmlns:a16="http://schemas.microsoft.com/office/drawing/2014/main" xmlns="" id="{AACC26BB-539D-4FA9-9468-C1DD541E50FA}"/>
              </a:ext>
            </a:extLst>
          </p:cNvPr>
          <p:cNvSpPr txBox="1">
            <a:spLocks/>
          </p:cNvSpPr>
          <p:nvPr/>
        </p:nvSpPr>
        <p:spPr>
          <a:xfrm>
            <a:off x="1078800" y="2343062"/>
            <a:ext cx="6480000" cy="38484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buFont typeface="Wingdings" panose="05000000000000000000" pitchFamily="2" charset="2"/>
              <a:buChar char="ü"/>
            </a:pPr>
            <a:endParaRPr lang="fr-CH" dirty="0"/>
          </a:p>
        </p:txBody>
      </p:sp>
      <p:sp>
        <p:nvSpPr>
          <p:cNvPr id="8" name="Text Placeholder 6">
            <a:extLst>
              <a:ext uri="{FF2B5EF4-FFF2-40B4-BE49-F238E27FC236}">
                <a16:creationId xmlns:a16="http://schemas.microsoft.com/office/drawing/2014/main" xmlns="" id="{8C013262-4BA4-467C-BEDD-FE68FD382C42}"/>
              </a:ext>
            </a:extLst>
          </p:cNvPr>
          <p:cNvSpPr txBox="1">
            <a:spLocks/>
          </p:cNvSpPr>
          <p:nvPr/>
        </p:nvSpPr>
        <p:spPr>
          <a:xfrm>
            <a:off x="804479" y="1378800"/>
            <a:ext cx="10762682" cy="627198"/>
          </a:xfrm>
          <a:prstGeom prst="rect">
            <a:avLst/>
          </a:prstGeom>
          <a:solidFill>
            <a:srgbClr val="8A9BD2"/>
          </a:solidFill>
        </p:spPr>
        <p:txBody>
          <a:bodyPr vert="horz" lIns="180000" tIns="0" rIns="0" bIns="0" rtlCol="0" anchor="ctr">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750" dirty="0">
                <a:solidFill>
                  <a:schemeClr val="bg1"/>
                </a:solidFill>
              </a:rPr>
              <a:t>AAP «</a:t>
            </a:r>
            <a:r>
              <a:rPr lang="fr-FR" sz="1750" dirty="0">
                <a:solidFill>
                  <a:schemeClr val="bg1"/>
                </a:solidFill>
              </a:rPr>
              <a:t>Développer les protéines végétales et diversifier les sources de protéines » Volet 1 – Protéines de légumineuses </a:t>
            </a:r>
            <a:endParaRPr lang="fr-CH" sz="1750" dirty="0">
              <a:solidFill>
                <a:schemeClr val="bg1"/>
              </a:solidFill>
            </a:endParaRPr>
          </a:p>
        </p:txBody>
      </p:sp>
      <p:sp>
        <p:nvSpPr>
          <p:cNvPr id="9" name="Text Placeholder 6">
            <a:extLst>
              <a:ext uri="{FF2B5EF4-FFF2-40B4-BE49-F238E27FC236}">
                <a16:creationId xmlns:a16="http://schemas.microsoft.com/office/drawing/2014/main" xmlns="" id="{67EE7BA6-BC93-46BA-B2FC-ECE18B96A0C7}"/>
              </a:ext>
            </a:extLst>
          </p:cNvPr>
          <p:cNvSpPr txBox="1">
            <a:spLocks/>
          </p:cNvSpPr>
          <p:nvPr/>
        </p:nvSpPr>
        <p:spPr>
          <a:xfrm>
            <a:off x="1374720" y="2789241"/>
            <a:ext cx="7041311" cy="19663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buFont typeface="Wingdings" panose="05000000000000000000" pitchFamily="2" charset="2"/>
              <a:buChar char="ü"/>
            </a:pPr>
            <a:r>
              <a:rPr lang="fr-CH" sz="1600" dirty="0">
                <a:solidFill>
                  <a:schemeClr val="tx1"/>
                </a:solidFill>
              </a:rPr>
              <a:t>Objectif : </a:t>
            </a:r>
            <a:r>
              <a:rPr lang="fr-CH" sz="1600" b="0" dirty="0">
                <a:solidFill>
                  <a:schemeClr val="tx1"/>
                </a:solidFill>
              </a:rPr>
              <a:t>soutenir des travaux d’innovation, permettant de développer ou d’améliorer les composants et systèmes liés à la production, au transport et aux usages de l’hydrogène. </a:t>
            </a:r>
          </a:p>
          <a:p>
            <a:pPr marL="285750" indent="-285750" algn="just">
              <a:buFont typeface="Wingdings" panose="05000000000000000000" pitchFamily="2" charset="2"/>
              <a:buChar char="ü"/>
            </a:pPr>
            <a:r>
              <a:rPr lang="fr-CH" sz="1600" dirty="0">
                <a:solidFill>
                  <a:schemeClr val="tx1"/>
                </a:solidFill>
              </a:rPr>
              <a:t>Porteurs de projets : </a:t>
            </a:r>
            <a:r>
              <a:rPr lang="fr-CH" sz="1600" b="0" dirty="0">
                <a:solidFill>
                  <a:schemeClr val="tx1"/>
                </a:solidFill>
              </a:rPr>
              <a:t>entreprises seules ou en collaboration, notamment avec des laboratoires de recherches (non obligatoire). </a:t>
            </a:r>
          </a:p>
          <a:p>
            <a:pPr marL="285750" indent="-285750" algn="just">
              <a:buFont typeface="Wingdings" panose="05000000000000000000" pitchFamily="2" charset="2"/>
              <a:buChar char="ü"/>
            </a:pPr>
            <a:r>
              <a:rPr lang="fr-CH" sz="1600" dirty="0">
                <a:solidFill>
                  <a:schemeClr val="tx1"/>
                </a:solidFill>
              </a:rPr>
              <a:t>Opérateur : </a:t>
            </a:r>
            <a:r>
              <a:rPr lang="fr-CH" sz="1600" b="0" dirty="0">
                <a:solidFill>
                  <a:schemeClr val="tx1"/>
                </a:solidFill>
              </a:rPr>
              <a:t>ADEME</a:t>
            </a:r>
          </a:p>
          <a:p>
            <a:pPr marL="285750" indent="-285750" algn="just">
              <a:buFont typeface="Wingdings" panose="05000000000000000000" pitchFamily="2" charset="2"/>
              <a:buChar char="ü"/>
            </a:pPr>
            <a:endParaRPr lang="fr-CH" sz="1600" dirty="0">
              <a:solidFill>
                <a:schemeClr val="tx1"/>
              </a:solidFill>
            </a:endParaRPr>
          </a:p>
        </p:txBody>
      </p:sp>
      <p:sp>
        <p:nvSpPr>
          <p:cNvPr id="12" name="Text Placeholder 6">
            <a:extLst>
              <a:ext uri="{FF2B5EF4-FFF2-40B4-BE49-F238E27FC236}">
                <a16:creationId xmlns:a16="http://schemas.microsoft.com/office/drawing/2014/main" xmlns="" id="{9A801C67-27D2-41CA-9BA7-03C5B8095DAF}"/>
              </a:ext>
            </a:extLst>
          </p:cNvPr>
          <p:cNvSpPr txBox="1">
            <a:spLocks/>
          </p:cNvSpPr>
          <p:nvPr/>
        </p:nvSpPr>
        <p:spPr>
          <a:xfrm>
            <a:off x="1151300" y="5374771"/>
            <a:ext cx="9494507"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600" dirty="0"/>
              <a:t>Clôture le 31/12/2022</a:t>
            </a:r>
          </a:p>
        </p:txBody>
      </p:sp>
      <p:sp>
        <p:nvSpPr>
          <p:cNvPr id="11" name="Rectangle 10">
            <a:extLst>
              <a:ext uri="{FF2B5EF4-FFF2-40B4-BE49-F238E27FC236}">
                <a16:creationId xmlns:a16="http://schemas.microsoft.com/office/drawing/2014/main" xmlns="" id="{76FCEF22-4B6C-4542-8151-77E2E963BCCD}"/>
              </a:ext>
            </a:extLst>
          </p:cNvPr>
          <p:cNvSpPr/>
          <p:nvPr/>
        </p:nvSpPr>
        <p:spPr>
          <a:xfrm>
            <a:off x="804480" y="2005998"/>
            <a:ext cx="10762681" cy="406389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Text Placeholder 6">
            <a:extLst>
              <a:ext uri="{FF2B5EF4-FFF2-40B4-BE49-F238E27FC236}">
                <a16:creationId xmlns:a16="http://schemas.microsoft.com/office/drawing/2014/main" xmlns="" id="{812A0046-C05F-486C-AC67-0A4FB010EA83}"/>
              </a:ext>
            </a:extLst>
          </p:cNvPr>
          <p:cNvSpPr txBox="1">
            <a:spLocks/>
          </p:cNvSpPr>
          <p:nvPr/>
        </p:nvSpPr>
        <p:spPr>
          <a:xfrm>
            <a:off x="1271849" y="2152800"/>
            <a:ext cx="9672959" cy="3232593"/>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spcAft>
                <a:spcPts val="1700"/>
              </a:spcAft>
              <a:buFont typeface="Wingdings" panose="05000000000000000000" pitchFamily="2" charset="2"/>
              <a:buChar char="ü"/>
            </a:pPr>
            <a:r>
              <a:rPr lang="fr-CH" sz="1600" dirty="0">
                <a:solidFill>
                  <a:schemeClr val="tx1"/>
                </a:solidFill>
              </a:rPr>
              <a:t>Objectif : </a:t>
            </a:r>
            <a:r>
              <a:rPr lang="fr-FR" sz="1600" b="0" dirty="0">
                <a:solidFill>
                  <a:schemeClr val="tx1"/>
                </a:solidFill>
              </a:rPr>
              <a:t>Favoriser la recherche et le développement pour faire émerger une offre compétitive de protéines de légumineuses, afin de développer et diversifier les sources de protéines dans l’alimentation. Cet AAP répond à la fois à une nécessité de s’adapter aux enjeux environnementaux et à celle de renforcer la souveraineté alimentaire du pays.  </a:t>
            </a:r>
            <a:endParaRPr lang="fr-CH" sz="1600" b="0" dirty="0">
              <a:solidFill>
                <a:schemeClr val="tx1"/>
              </a:solidFill>
            </a:endParaRPr>
          </a:p>
          <a:p>
            <a:pPr marL="285750" indent="-285750" algn="just">
              <a:spcAft>
                <a:spcPts val="1700"/>
              </a:spcAft>
              <a:buFont typeface="Wingdings" panose="05000000000000000000" pitchFamily="2" charset="2"/>
              <a:buChar char="ü"/>
            </a:pPr>
            <a:r>
              <a:rPr lang="fr-CH" sz="1600" dirty="0">
                <a:solidFill>
                  <a:schemeClr val="tx1"/>
                </a:solidFill>
              </a:rPr>
              <a:t>Projets attendus : </a:t>
            </a:r>
            <a:r>
              <a:rPr lang="fr-CH" sz="1600" b="0" dirty="0">
                <a:solidFill>
                  <a:schemeClr val="tx1"/>
                </a:solidFill>
              </a:rPr>
              <a:t>Projets partenariaux </a:t>
            </a:r>
          </a:p>
          <a:p>
            <a:pPr marL="285750" indent="-285750" algn="just">
              <a:spcAft>
                <a:spcPts val="1700"/>
              </a:spcAft>
              <a:buFont typeface="Wingdings" panose="05000000000000000000" pitchFamily="2" charset="2"/>
              <a:buChar char="ü"/>
            </a:pPr>
            <a:r>
              <a:rPr lang="fr-CH" sz="1600" dirty="0">
                <a:solidFill>
                  <a:schemeClr val="tx1"/>
                </a:solidFill>
              </a:rPr>
              <a:t>Porteurs de projet : </a:t>
            </a:r>
            <a:r>
              <a:rPr lang="fr-FR" sz="1600" b="0" dirty="0">
                <a:solidFill>
                  <a:schemeClr val="tx1"/>
                </a:solidFill>
              </a:rPr>
              <a:t>Au moins un organisme de recherche et une entreprise</a:t>
            </a:r>
            <a:endParaRPr lang="fr-CH" sz="1600" b="0" dirty="0">
              <a:solidFill>
                <a:schemeClr val="tx1"/>
              </a:solidFill>
            </a:endParaRPr>
          </a:p>
          <a:p>
            <a:pPr marL="285750" indent="-285750" algn="just">
              <a:spcAft>
                <a:spcPts val="1700"/>
              </a:spcAft>
              <a:buFont typeface="Wingdings" panose="05000000000000000000" pitchFamily="2" charset="2"/>
              <a:buChar char="ü"/>
            </a:pPr>
            <a:r>
              <a:rPr lang="fr-CH" sz="1600" dirty="0">
                <a:solidFill>
                  <a:schemeClr val="tx1"/>
                </a:solidFill>
              </a:rPr>
              <a:t>Enveloppe : </a:t>
            </a:r>
            <a:r>
              <a:rPr lang="fr-CH" sz="1600" b="0" dirty="0">
                <a:solidFill>
                  <a:schemeClr val="tx1"/>
                </a:solidFill>
              </a:rPr>
              <a:t>30M</a:t>
            </a:r>
          </a:p>
          <a:p>
            <a:pPr marL="285750" indent="-285750" algn="just">
              <a:spcAft>
                <a:spcPts val="1700"/>
              </a:spcAft>
              <a:buFont typeface="Wingdings" panose="05000000000000000000" pitchFamily="2" charset="2"/>
              <a:buChar char="ü"/>
            </a:pPr>
            <a:r>
              <a:rPr lang="fr-CH" sz="1600" dirty="0">
                <a:solidFill>
                  <a:schemeClr val="tx1"/>
                </a:solidFill>
              </a:rPr>
              <a:t>Opérateur : </a:t>
            </a:r>
            <a:r>
              <a:rPr lang="fr-CH" sz="1600" b="0" dirty="0">
                <a:solidFill>
                  <a:schemeClr val="tx1"/>
                </a:solidFill>
              </a:rPr>
              <a:t>ANR</a:t>
            </a:r>
          </a:p>
        </p:txBody>
      </p:sp>
      <p:sp>
        <p:nvSpPr>
          <p:cNvPr id="15" name="Text Placeholder 6">
            <a:extLst>
              <a:ext uri="{FF2B5EF4-FFF2-40B4-BE49-F238E27FC236}">
                <a16:creationId xmlns:a16="http://schemas.microsoft.com/office/drawing/2014/main" xmlns="" id="{7321A41F-131A-4F1C-925A-6406805A09BE}"/>
              </a:ext>
            </a:extLst>
          </p:cNvPr>
          <p:cNvSpPr txBox="1">
            <a:spLocks/>
          </p:cNvSpPr>
          <p:nvPr/>
        </p:nvSpPr>
        <p:spPr>
          <a:xfrm>
            <a:off x="1546195" y="5498708"/>
            <a:ext cx="2591469"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b="0" i="1" u="sng" dirty="0">
                <a:solidFill>
                  <a:srgbClr val="0000A4"/>
                </a:solidFill>
                <a:hlinkClick r:id="rId2"/>
              </a:rPr>
              <a:t>Pour plus d’informations </a:t>
            </a:r>
            <a:endParaRPr lang="fr-CH" b="0" i="1" u="sng" dirty="0">
              <a:solidFill>
                <a:srgbClr val="0000A4"/>
              </a:solidFill>
            </a:endParaRPr>
          </a:p>
        </p:txBody>
      </p:sp>
      <p:sp>
        <p:nvSpPr>
          <p:cNvPr id="16" name="Text Placeholder 6">
            <a:extLst>
              <a:ext uri="{FF2B5EF4-FFF2-40B4-BE49-F238E27FC236}">
                <a16:creationId xmlns:a16="http://schemas.microsoft.com/office/drawing/2014/main" xmlns="" id="{99721057-4593-4477-B87D-37C50D3B671E}"/>
              </a:ext>
            </a:extLst>
          </p:cNvPr>
          <p:cNvSpPr txBox="1">
            <a:spLocks/>
          </p:cNvSpPr>
          <p:nvPr/>
        </p:nvSpPr>
        <p:spPr>
          <a:xfrm>
            <a:off x="7539344" y="4969545"/>
            <a:ext cx="3611091" cy="107782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algn="r"/>
            <a:endParaRPr lang="fr-CH" sz="1600" b="0" i="1" dirty="0"/>
          </a:p>
          <a:p>
            <a:pPr algn="r"/>
            <a:r>
              <a:rPr lang="fr-CH" sz="1600" dirty="0"/>
              <a:t>Clôture finale : 28/04/2022</a:t>
            </a:r>
          </a:p>
        </p:txBody>
      </p:sp>
      <p:sp>
        <p:nvSpPr>
          <p:cNvPr id="18" name="Rectangle 10">
            <a:extLst>
              <a:ext uri="{FF2B5EF4-FFF2-40B4-BE49-F238E27FC236}">
                <a16:creationId xmlns:a16="http://schemas.microsoft.com/office/drawing/2014/main" xmlns="" id="{FE4AD1F8-C6A4-43AC-89B6-A0CAC54D53F3}"/>
              </a:ext>
            </a:extLst>
          </p:cNvPr>
          <p:cNvSpPr/>
          <p:nvPr/>
        </p:nvSpPr>
        <p:spPr>
          <a:xfrm rot="2263992">
            <a:off x="8162790" y="880997"/>
            <a:ext cx="4730735" cy="674896"/>
          </a:xfrm>
          <a:custGeom>
            <a:avLst/>
            <a:gdLst>
              <a:gd name="connsiteX0" fmla="*/ 0 w 3768966"/>
              <a:gd name="connsiteY0" fmla="*/ 0 h 600501"/>
              <a:gd name="connsiteX1" fmla="*/ 3768966 w 3768966"/>
              <a:gd name="connsiteY1" fmla="*/ 0 h 600501"/>
              <a:gd name="connsiteX2" fmla="*/ 3768966 w 3768966"/>
              <a:gd name="connsiteY2" fmla="*/ 600501 h 600501"/>
              <a:gd name="connsiteX3" fmla="*/ 0 w 3768966"/>
              <a:gd name="connsiteY3" fmla="*/ 600501 h 600501"/>
              <a:gd name="connsiteX4" fmla="*/ 0 w 3768966"/>
              <a:gd name="connsiteY4" fmla="*/ 0 h 600501"/>
              <a:gd name="connsiteX0" fmla="*/ 554042 w 4323008"/>
              <a:gd name="connsiteY0" fmla="*/ 0 h 600501"/>
              <a:gd name="connsiteX1" fmla="*/ 4323008 w 4323008"/>
              <a:gd name="connsiteY1" fmla="*/ 0 h 600501"/>
              <a:gd name="connsiteX2" fmla="*/ 4323008 w 4323008"/>
              <a:gd name="connsiteY2" fmla="*/ 600501 h 600501"/>
              <a:gd name="connsiteX3" fmla="*/ 0 w 4323008"/>
              <a:gd name="connsiteY3" fmla="*/ 452892 h 600501"/>
              <a:gd name="connsiteX4" fmla="*/ 554042 w 4323008"/>
              <a:gd name="connsiteY4" fmla="*/ 0 h 600501"/>
              <a:gd name="connsiteX0" fmla="*/ 554042 w 4636859"/>
              <a:gd name="connsiteY0" fmla="*/ 0 h 723452"/>
              <a:gd name="connsiteX1" fmla="*/ 4323008 w 4636859"/>
              <a:gd name="connsiteY1" fmla="*/ 0 h 723452"/>
              <a:gd name="connsiteX2" fmla="*/ 4636859 w 4636859"/>
              <a:gd name="connsiteY2" fmla="*/ 723452 h 723452"/>
              <a:gd name="connsiteX3" fmla="*/ 0 w 4636859"/>
              <a:gd name="connsiteY3" fmla="*/ 452892 h 723452"/>
              <a:gd name="connsiteX4" fmla="*/ 554042 w 4636859"/>
              <a:gd name="connsiteY4" fmla="*/ 0 h 723452"/>
              <a:gd name="connsiteX0" fmla="*/ 554042 w 4636859"/>
              <a:gd name="connsiteY0" fmla="*/ 21921 h 745373"/>
              <a:gd name="connsiteX1" fmla="*/ 4101923 w 4636859"/>
              <a:gd name="connsiteY1" fmla="*/ 0 h 745373"/>
              <a:gd name="connsiteX2" fmla="*/ 4636859 w 4636859"/>
              <a:gd name="connsiteY2" fmla="*/ 745373 h 745373"/>
              <a:gd name="connsiteX3" fmla="*/ 0 w 4636859"/>
              <a:gd name="connsiteY3" fmla="*/ 474813 h 745373"/>
              <a:gd name="connsiteX4" fmla="*/ 554042 w 4636859"/>
              <a:gd name="connsiteY4" fmla="*/ 21921 h 745373"/>
              <a:gd name="connsiteX0" fmla="*/ 686436 w 4769253"/>
              <a:gd name="connsiteY0" fmla="*/ 21921 h 745373"/>
              <a:gd name="connsiteX1" fmla="*/ 4234317 w 4769253"/>
              <a:gd name="connsiteY1" fmla="*/ 0 h 745373"/>
              <a:gd name="connsiteX2" fmla="*/ 4769253 w 4769253"/>
              <a:gd name="connsiteY2" fmla="*/ 745373 h 745373"/>
              <a:gd name="connsiteX3" fmla="*/ 0 w 4769253"/>
              <a:gd name="connsiteY3" fmla="*/ 661088 h 745373"/>
              <a:gd name="connsiteX4" fmla="*/ 686436 w 4769253"/>
              <a:gd name="connsiteY4" fmla="*/ 21921 h 745373"/>
              <a:gd name="connsiteX0" fmla="*/ 686436 w 4769253"/>
              <a:gd name="connsiteY0" fmla="*/ 31819 h 755271"/>
              <a:gd name="connsiteX1" fmla="*/ 4246238 w 4769253"/>
              <a:gd name="connsiteY1" fmla="*/ 0 h 755271"/>
              <a:gd name="connsiteX2" fmla="*/ 4769253 w 4769253"/>
              <a:gd name="connsiteY2" fmla="*/ 755271 h 755271"/>
              <a:gd name="connsiteX3" fmla="*/ 0 w 4769253"/>
              <a:gd name="connsiteY3" fmla="*/ 670986 h 755271"/>
              <a:gd name="connsiteX4" fmla="*/ 686436 w 4769253"/>
              <a:gd name="connsiteY4" fmla="*/ 31819 h 755271"/>
              <a:gd name="connsiteX0" fmla="*/ 695230 w 4778047"/>
              <a:gd name="connsiteY0" fmla="*/ 31819 h 755271"/>
              <a:gd name="connsiteX1" fmla="*/ 4255032 w 4778047"/>
              <a:gd name="connsiteY1" fmla="*/ 0 h 755271"/>
              <a:gd name="connsiteX2" fmla="*/ 4778047 w 4778047"/>
              <a:gd name="connsiteY2" fmla="*/ 755271 h 755271"/>
              <a:gd name="connsiteX3" fmla="*/ 0 w 4778047"/>
              <a:gd name="connsiteY3" fmla="*/ 669590 h 755271"/>
              <a:gd name="connsiteX4" fmla="*/ 695230 w 4778047"/>
              <a:gd name="connsiteY4" fmla="*/ 31819 h 755271"/>
              <a:gd name="connsiteX0" fmla="*/ 724123 w 4778047"/>
              <a:gd name="connsiteY0" fmla="*/ 51323 h 755271"/>
              <a:gd name="connsiteX1" fmla="*/ 4255032 w 4778047"/>
              <a:gd name="connsiteY1" fmla="*/ 0 h 755271"/>
              <a:gd name="connsiteX2" fmla="*/ 4778047 w 4778047"/>
              <a:gd name="connsiteY2" fmla="*/ 755271 h 755271"/>
              <a:gd name="connsiteX3" fmla="*/ 0 w 4778047"/>
              <a:gd name="connsiteY3" fmla="*/ 669590 h 755271"/>
              <a:gd name="connsiteX4" fmla="*/ 724123 w 4778047"/>
              <a:gd name="connsiteY4" fmla="*/ 51323 h 755271"/>
              <a:gd name="connsiteX0" fmla="*/ 724123 w 4778047"/>
              <a:gd name="connsiteY0" fmla="*/ 51323 h 755271"/>
              <a:gd name="connsiteX1" fmla="*/ 4255032 w 4778047"/>
              <a:gd name="connsiteY1" fmla="*/ 0 h 755271"/>
              <a:gd name="connsiteX2" fmla="*/ 4778047 w 4778047"/>
              <a:gd name="connsiteY2" fmla="*/ 755271 h 755271"/>
              <a:gd name="connsiteX3" fmla="*/ 0 w 4778047"/>
              <a:gd name="connsiteY3" fmla="*/ 669591 h 755271"/>
              <a:gd name="connsiteX4" fmla="*/ 724123 w 4778047"/>
              <a:gd name="connsiteY4" fmla="*/ 51323 h 755271"/>
              <a:gd name="connsiteX0" fmla="*/ 724123 w 4778047"/>
              <a:gd name="connsiteY0" fmla="*/ 51323 h 755271"/>
              <a:gd name="connsiteX1" fmla="*/ 4255032 w 4778047"/>
              <a:gd name="connsiteY1" fmla="*/ 0 h 755271"/>
              <a:gd name="connsiteX2" fmla="*/ 4778047 w 4778047"/>
              <a:gd name="connsiteY2" fmla="*/ 755271 h 755271"/>
              <a:gd name="connsiteX3" fmla="*/ 0 w 4778047"/>
              <a:gd name="connsiteY3" fmla="*/ 669591 h 755271"/>
              <a:gd name="connsiteX4" fmla="*/ 724123 w 4778047"/>
              <a:gd name="connsiteY4" fmla="*/ 51323 h 755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8047" h="755271">
                <a:moveTo>
                  <a:pt x="724123" y="51323"/>
                </a:moveTo>
                <a:lnTo>
                  <a:pt x="4255032" y="0"/>
                </a:lnTo>
                <a:lnTo>
                  <a:pt x="4778047" y="755271"/>
                </a:lnTo>
                <a:lnTo>
                  <a:pt x="0" y="669591"/>
                </a:lnTo>
                <a:lnTo>
                  <a:pt x="724123" y="51323"/>
                </a:lnTo>
                <a:close/>
              </a:path>
            </a:pathLst>
          </a:custGeom>
          <a:solidFill>
            <a:srgbClr val="C0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b="1" dirty="0"/>
              <a:t>NOUVEAU</a:t>
            </a:r>
          </a:p>
        </p:txBody>
      </p:sp>
      <p:sp>
        <p:nvSpPr>
          <p:cNvPr id="19" name="Text Placeholder 6">
            <a:extLst>
              <a:ext uri="{FF2B5EF4-FFF2-40B4-BE49-F238E27FC236}">
                <a16:creationId xmlns:a16="http://schemas.microsoft.com/office/drawing/2014/main" xmlns="" id="{D055E0A3-2E39-48AF-9F07-32EFF1C7275F}"/>
              </a:ext>
            </a:extLst>
          </p:cNvPr>
          <p:cNvSpPr txBox="1">
            <a:spLocks/>
          </p:cNvSpPr>
          <p:nvPr/>
        </p:nvSpPr>
        <p:spPr>
          <a:xfrm>
            <a:off x="540000" y="941490"/>
            <a:ext cx="6821426" cy="33253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2000" dirty="0"/>
              <a:t>  4 AAP et 1 AMI en cours</a:t>
            </a:r>
          </a:p>
        </p:txBody>
      </p:sp>
    </p:spTree>
    <p:extLst>
      <p:ext uri="{BB962C8B-B14F-4D97-AF65-F5344CB8AC3E}">
        <p14:creationId xmlns:p14="http://schemas.microsoft.com/office/powerpoint/2010/main" val="3067654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0485968-5D7C-4F74-851B-5B8CD477E46F}"/>
              </a:ext>
            </a:extLst>
          </p:cNvPr>
          <p:cNvSpPr>
            <a:spLocks noGrp="1"/>
          </p:cNvSpPr>
          <p:nvPr>
            <p:ph type="title"/>
          </p:nvPr>
        </p:nvSpPr>
        <p:spPr>
          <a:xfrm>
            <a:off x="540000" y="540001"/>
            <a:ext cx="8961352" cy="802978"/>
          </a:xfrm>
        </p:spPr>
        <p:txBody>
          <a:bodyPr/>
          <a:lstStyle/>
          <a:p>
            <a:r>
              <a:rPr lang="fr-FR" dirty="0"/>
              <a:t>Agriculture et alimentation</a:t>
            </a:r>
          </a:p>
        </p:txBody>
      </p:sp>
      <p:sp>
        <p:nvSpPr>
          <p:cNvPr id="3" name="Espace réservé du pied de page 2">
            <a:extLst>
              <a:ext uri="{FF2B5EF4-FFF2-40B4-BE49-F238E27FC236}">
                <a16:creationId xmlns:a16="http://schemas.microsoft.com/office/drawing/2014/main" xmlns="" id="{A0259B17-C810-44E7-A83F-3396C28C36A7}"/>
              </a:ext>
            </a:extLst>
          </p:cNvPr>
          <p:cNvSpPr>
            <a:spLocks noGrp="1"/>
          </p:cNvSpPr>
          <p:nvPr>
            <p:ph type="ftr" sz="quarter" idx="11"/>
          </p:nvPr>
        </p:nvSpPr>
        <p:spPr/>
        <p:txBody>
          <a:bodyPr/>
          <a:lstStyle/>
          <a:p>
            <a:r>
              <a:rPr lang="fr-FR"/>
              <a:t>Secrétariat général pour l'investissement - Présentation</a:t>
            </a:r>
          </a:p>
        </p:txBody>
      </p:sp>
      <p:sp>
        <p:nvSpPr>
          <p:cNvPr id="4" name="Espace réservé du numéro de diapositive 3">
            <a:extLst>
              <a:ext uri="{FF2B5EF4-FFF2-40B4-BE49-F238E27FC236}">
                <a16:creationId xmlns:a16="http://schemas.microsoft.com/office/drawing/2014/main" xmlns="" id="{DDBE8177-D064-4E11-9B2B-BC06D656A156}"/>
              </a:ext>
            </a:extLst>
          </p:cNvPr>
          <p:cNvSpPr>
            <a:spLocks noGrp="1"/>
          </p:cNvSpPr>
          <p:nvPr>
            <p:ph type="sldNum" sz="quarter" idx="12"/>
          </p:nvPr>
        </p:nvSpPr>
        <p:spPr/>
        <p:txBody>
          <a:bodyPr/>
          <a:lstStyle/>
          <a:p>
            <a:fld id="{6C02D038-4989-45BB-AD16-38E0E231338A}" type="slidenum">
              <a:rPr lang="fr-FR" smtClean="0"/>
              <a:t>8</a:t>
            </a:fld>
            <a:endParaRPr lang="fr-FR"/>
          </a:p>
        </p:txBody>
      </p:sp>
      <p:sp>
        <p:nvSpPr>
          <p:cNvPr id="10" name="Text Placeholder 6">
            <a:extLst>
              <a:ext uri="{FF2B5EF4-FFF2-40B4-BE49-F238E27FC236}">
                <a16:creationId xmlns:a16="http://schemas.microsoft.com/office/drawing/2014/main" xmlns="" id="{AACC26BB-539D-4FA9-9468-C1DD541E50FA}"/>
              </a:ext>
            </a:extLst>
          </p:cNvPr>
          <p:cNvSpPr txBox="1">
            <a:spLocks/>
          </p:cNvSpPr>
          <p:nvPr/>
        </p:nvSpPr>
        <p:spPr>
          <a:xfrm>
            <a:off x="1078799" y="2469599"/>
            <a:ext cx="6480000" cy="38484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buFont typeface="Wingdings" panose="05000000000000000000" pitchFamily="2" charset="2"/>
              <a:buChar char="ü"/>
            </a:pPr>
            <a:endParaRPr lang="fr-CH" dirty="0"/>
          </a:p>
        </p:txBody>
      </p:sp>
      <p:sp>
        <p:nvSpPr>
          <p:cNvPr id="8" name="Text Placeholder 6">
            <a:extLst>
              <a:ext uri="{FF2B5EF4-FFF2-40B4-BE49-F238E27FC236}">
                <a16:creationId xmlns:a16="http://schemas.microsoft.com/office/drawing/2014/main" xmlns="" id="{8C013262-4BA4-467C-BEDD-FE68FD382C42}"/>
              </a:ext>
            </a:extLst>
          </p:cNvPr>
          <p:cNvSpPr txBox="1">
            <a:spLocks/>
          </p:cNvSpPr>
          <p:nvPr/>
        </p:nvSpPr>
        <p:spPr>
          <a:xfrm>
            <a:off x="804479" y="1378800"/>
            <a:ext cx="10762682" cy="426975"/>
          </a:xfrm>
          <a:prstGeom prst="rect">
            <a:avLst/>
          </a:prstGeom>
          <a:solidFill>
            <a:srgbClr val="8A9BD2"/>
          </a:solidFill>
        </p:spPr>
        <p:txBody>
          <a:bodyPr vert="horz" lIns="180000" tIns="0" rIns="0" bIns="0" rtlCol="0" anchor="ctr">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750" dirty="0">
                <a:solidFill>
                  <a:schemeClr val="bg1"/>
                </a:solidFill>
              </a:rPr>
              <a:t>AAP «</a:t>
            </a:r>
            <a:r>
              <a:rPr lang="fr-FR" sz="1750" dirty="0">
                <a:solidFill>
                  <a:schemeClr val="bg1"/>
                </a:solidFill>
              </a:rPr>
              <a:t>Financement des préséries d'agroéquipements automatisés ou intelligents</a:t>
            </a:r>
            <a:r>
              <a:rPr lang="fr-CH" sz="1750" dirty="0">
                <a:solidFill>
                  <a:schemeClr val="bg1"/>
                </a:solidFill>
              </a:rPr>
              <a:t>»</a:t>
            </a:r>
          </a:p>
        </p:txBody>
      </p:sp>
      <p:sp>
        <p:nvSpPr>
          <p:cNvPr id="9" name="Text Placeholder 6">
            <a:extLst>
              <a:ext uri="{FF2B5EF4-FFF2-40B4-BE49-F238E27FC236}">
                <a16:creationId xmlns:a16="http://schemas.microsoft.com/office/drawing/2014/main" xmlns="" id="{67EE7BA6-BC93-46BA-B2FC-ECE18B96A0C7}"/>
              </a:ext>
            </a:extLst>
          </p:cNvPr>
          <p:cNvSpPr txBox="1">
            <a:spLocks/>
          </p:cNvSpPr>
          <p:nvPr/>
        </p:nvSpPr>
        <p:spPr>
          <a:xfrm>
            <a:off x="1374720" y="2729402"/>
            <a:ext cx="7041311" cy="19663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buFont typeface="Wingdings" panose="05000000000000000000" pitchFamily="2" charset="2"/>
              <a:buChar char="ü"/>
            </a:pPr>
            <a:r>
              <a:rPr lang="fr-CH" sz="1600" dirty="0">
                <a:solidFill>
                  <a:schemeClr val="tx1"/>
                </a:solidFill>
              </a:rPr>
              <a:t>Objectif : </a:t>
            </a:r>
            <a:r>
              <a:rPr lang="fr-CH" sz="1600" b="0" dirty="0">
                <a:solidFill>
                  <a:schemeClr val="tx1"/>
                </a:solidFill>
              </a:rPr>
              <a:t>soutenir des travaux d’innovation, permettant de développer ou d’améliorer les composants et systèmes liés à la production, au transport et aux usages de l’hydrogène. </a:t>
            </a:r>
          </a:p>
          <a:p>
            <a:pPr marL="285750" indent="-285750" algn="just">
              <a:buFont typeface="Wingdings" panose="05000000000000000000" pitchFamily="2" charset="2"/>
              <a:buChar char="ü"/>
            </a:pPr>
            <a:r>
              <a:rPr lang="fr-CH" sz="1600" dirty="0">
                <a:solidFill>
                  <a:schemeClr val="tx1"/>
                </a:solidFill>
              </a:rPr>
              <a:t>Porteurs de projets : </a:t>
            </a:r>
            <a:r>
              <a:rPr lang="fr-CH" sz="1600" b="0" dirty="0">
                <a:solidFill>
                  <a:schemeClr val="tx1"/>
                </a:solidFill>
              </a:rPr>
              <a:t>entreprises seules ou en collaboration, notamment avec des laboratoires de recherches (non obligatoire). </a:t>
            </a:r>
          </a:p>
          <a:p>
            <a:pPr marL="285750" indent="-285750" algn="just">
              <a:buFont typeface="Wingdings" panose="05000000000000000000" pitchFamily="2" charset="2"/>
              <a:buChar char="ü"/>
            </a:pPr>
            <a:r>
              <a:rPr lang="fr-CH" sz="1600" dirty="0">
                <a:solidFill>
                  <a:schemeClr val="tx1"/>
                </a:solidFill>
              </a:rPr>
              <a:t>Opérateur : </a:t>
            </a:r>
            <a:r>
              <a:rPr lang="fr-CH" sz="1600" b="0" dirty="0">
                <a:solidFill>
                  <a:schemeClr val="tx1"/>
                </a:solidFill>
              </a:rPr>
              <a:t>ADEME</a:t>
            </a:r>
          </a:p>
          <a:p>
            <a:pPr marL="285750" indent="-285750" algn="just">
              <a:buFont typeface="Wingdings" panose="05000000000000000000" pitchFamily="2" charset="2"/>
              <a:buChar char="ü"/>
            </a:pPr>
            <a:endParaRPr lang="fr-CH" sz="1600" dirty="0">
              <a:solidFill>
                <a:schemeClr val="tx1"/>
              </a:solidFill>
            </a:endParaRPr>
          </a:p>
        </p:txBody>
      </p:sp>
      <p:sp>
        <p:nvSpPr>
          <p:cNvPr id="12" name="Text Placeholder 6">
            <a:extLst>
              <a:ext uri="{FF2B5EF4-FFF2-40B4-BE49-F238E27FC236}">
                <a16:creationId xmlns:a16="http://schemas.microsoft.com/office/drawing/2014/main" xmlns="" id="{9A801C67-27D2-41CA-9BA7-03C5B8095DAF}"/>
              </a:ext>
            </a:extLst>
          </p:cNvPr>
          <p:cNvSpPr txBox="1">
            <a:spLocks/>
          </p:cNvSpPr>
          <p:nvPr/>
        </p:nvSpPr>
        <p:spPr>
          <a:xfrm>
            <a:off x="1151300" y="5314932"/>
            <a:ext cx="9494507"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600" dirty="0"/>
              <a:t>Clôture le 31/12/2022</a:t>
            </a:r>
          </a:p>
        </p:txBody>
      </p:sp>
      <p:sp>
        <p:nvSpPr>
          <p:cNvPr id="11" name="Rectangle 10">
            <a:extLst>
              <a:ext uri="{FF2B5EF4-FFF2-40B4-BE49-F238E27FC236}">
                <a16:creationId xmlns:a16="http://schemas.microsoft.com/office/drawing/2014/main" xmlns="" id="{76FCEF22-4B6C-4542-8151-77E2E963BCCD}"/>
              </a:ext>
            </a:extLst>
          </p:cNvPr>
          <p:cNvSpPr/>
          <p:nvPr/>
        </p:nvSpPr>
        <p:spPr>
          <a:xfrm>
            <a:off x="804479" y="1805775"/>
            <a:ext cx="10762681" cy="406389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Text Placeholder 6">
            <a:extLst>
              <a:ext uri="{FF2B5EF4-FFF2-40B4-BE49-F238E27FC236}">
                <a16:creationId xmlns:a16="http://schemas.microsoft.com/office/drawing/2014/main" xmlns="" id="{812A0046-C05F-486C-AC67-0A4FB010EA83}"/>
              </a:ext>
            </a:extLst>
          </p:cNvPr>
          <p:cNvSpPr txBox="1">
            <a:spLocks/>
          </p:cNvSpPr>
          <p:nvPr/>
        </p:nvSpPr>
        <p:spPr>
          <a:xfrm>
            <a:off x="1271849" y="1972800"/>
            <a:ext cx="9672959" cy="3232593"/>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spcAft>
                <a:spcPts val="1700"/>
              </a:spcAft>
              <a:buFont typeface="Wingdings" panose="05000000000000000000" pitchFamily="2" charset="2"/>
              <a:buChar char="ü"/>
            </a:pPr>
            <a:r>
              <a:rPr lang="fr-CH" sz="1600" dirty="0">
                <a:solidFill>
                  <a:schemeClr val="tx1"/>
                </a:solidFill>
              </a:rPr>
              <a:t>Objectif : </a:t>
            </a:r>
            <a:r>
              <a:rPr lang="fr-FR" sz="1600" b="0" dirty="0">
                <a:solidFill>
                  <a:schemeClr val="tx1"/>
                </a:solidFill>
              </a:rPr>
              <a:t>Soutenir les acteurs de la robotique agricole mobile, des agroéquipements et des innovations technologiques liées aux équipements agricoles grâce au financement de préséries industrielles. </a:t>
            </a:r>
          </a:p>
          <a:p>
            <a:pPr marL="285750" indent="-285750" algn="just">
              <a:spcAft>
                <a:spcPts val="1700"/>
              </a:spcAft>
              <a:buFont typeface="Wingdings" panose="05000000000000000000" pitchFamily="2" charset="2"/>
              <a:buChar char="ü"/>
            </a:pPr>
            <a:r>
              <a:rPr lang="fr-CH" sz="1600" dirty="0">
                <a:solidFill>
                  <a:schemeClr val="tx1"/>
                </a:solidFill>
              </a:rPr>
              <a:t>Projets attendus : </a:t>
            </a:r>
            <a:r>
              <a:rPr lang="fr-FR" sz="1600" b="0" dirty="0">
                <a:solidFill>
                  <a:schemeClr val="tx1"/>
                </a:solidFill>
              </a:rPr>
              <a:t>Le projet financera des  préséries  industrielles de  machines fixes  ou mobiles et des équipements agricoles intégrant les technologies numériques permettant d’adapter le prototype à des conditions variées. </a:t>
            </a:r>
            <a:endParaRPr lang="fr-CH" sz="1600" dirty="0">
              <a:solidFill>
                <a:schemeClr val="tx1"/>
              </a:solidFill>
            </a:endParaRPr>
          </a:p>
          <a:p>
            <a:pPr marL="285750" indent="-285750" algn="just">
              <a:spcAft>
                <a:spcPts val="1700"/>
              </a:spcAft>
              <a:buFont typeface="Wingdings" panose="05000000000000000000" pitchFamily="2" charset="2"/>
              <a:buChar char="ü"/>
            </a:pPr>
            <a:r>
              <a:rPr lang="fr-CH" sz="1600" dirty="0">
                <a:solidFill>
                  <a:schemeClr val="tx1"/>
                </a:solidFill>
              </a:rPr>
              <a:t>Porteurs de projet : </a:t>
            </a:r>
            <a:r>
              <a:rPr lang="fr-FR" sz="1600" b="0" dirty="0">
                <a:solidFill>
                  <a:schemeClr val="tx1"/>
                </a:solidFill>
              </a:rPr>
              <a:t>entreprise unique, quelle que soit sa taille</a:t>
            </a:r>
            <a:endParaRPr lang="fr-CH" sz="1600" b="0" dirty="0">
              <a:solidFill>
                <a:schemeClr val="tx1"/>
              </a:solidFill>
            </a:endParaRPr>
          </a:p>
          <a:p>
            <a:pPr marL="285750" indent="-285750" algn="just">
              <a:spcAft>
                <a:spcPts val="1700"/>
              </a:spcAft>
              <a:buFont typeface="Wingdings" panose="05000000000000000000" pitchFamily="2" charset="2"/>
              <a:buChar char="ü"/>
            </a:pPr>
            <a:r>
              <a:rPr lang="fr-CH" sz="1600" dirty="0">
                <a:solidFill>
                  <a:schemeClr val="tx1"/>
                </a:solidFill>
              </a:rPr>
              <a:t>Enveloppe : </a:t>
            </a:r>
            <a:r>
              <a:rPr lang="fr-CH" sz="1600" b="0" dirty="0">
                <a:solidFill>
                  <a:schemeClr val="tx1"/>
                </a:solidFill>
              </a:rPr>
              <a:t>25M</a:t>
            </a:r>
            <a:endParaRPr lang="fr-CH" sz="1600" dirty="0">
              <a:solidFill>
                <a:schemeClr val="tx1"/>
              </a:solidFill>
            </a:endParaRPr>
          </a:p>
          <a:p>
            <a:pPr marL="285750" indent="-285750" algn="just">
              <a:spcAft>
                <a:spcPts val="1700"/>
              </a:spcAft>
              <a:buFont typeface="Wingdings" panose="05000000000000000000" pitchFamily="2" charset="2"/>
              <a:buChar char="ü"/>
            </a:pPr>
            <a:r>
              <a:rPr lang="fr-CH" sz="1600" dirty="0">
                <a:solidFill>
                  <a:schemeClr val="tx1"/>
                </a:solidFill>
              </a:rPr>
              <a:t>Opérateur : </a:t>
            </a:r>
            <a:r>
              <a:rPr lang="fr-CH" sz="1600" b="0" dirty="0">
                <a:solidFill>
                  <a:schemeClr val="tx1"/>
                </a:solidFill>
              </a:rPr>
              <a:t>Bpifrance</a:t>
            </a:r>
          </a:p>
        </p:txBody>
      </p:sp>
      <p:sp>
        <p:nvSpPr>
          <p:cNvPr id="15" name="Text Placeholder 6">
            <a:extLst>
              <a:ext uri="{FF2B5EF4-FFF2-40B4-BE49-F238E27FC236}">
                <a16:creationId xmlns:a16="http://schemas.microsoft.com/office/drawing/2014/main" xmlns="" id="{7321A41F-131A-4F1C-925A-6406805A09BE}"/>
              </a:ext>
            </a:extLst>
          </p:cNvPr>
          <p:cNvSpPr txBox="1">
            <a:spLocks/>
          </p:cNvSpPr>
          <p:nvPr/>
        </p:nvSpPr>
        <p:spPr>
          <a:xfrm>
            <a:off x="1546195" y="5438869"/>
            <a:ext cx="2591469"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b="0" i="1" u="sng" dirty="0">
                <a:solidFill>
                  <a:srgbClr val="0000A4"/>
                </a:solidFill>
                <a:hlinkClick r:id="rId2"/>
              </a:rPr>
              <a:t>Pour plus d’informations </a:t>
            </a:r>
            <a:endParaRPr lang="fr-CH" b="0" i="1" u="sng" dirty="0">
              <a:solidFill>
                <a:srgbClr val="0000A4"/>
              </a:solidFill>
            </a:endParaRPr>
          </a:p>
        </p:txBody>
      </p:sp>
      <p:sp>
        <p:nvSpPr>
          <p:cNvPr id="16" name="Text Placeholder 6">
            <a:extLst>
              <a:ext uri="{FF2B5EF4-FFF2-40B4-BE49-F238E27FC236}">
                <a16:creationId xmlns:a16="http://schemas.microsoft.com/office/drawing/2014/main" xmlns="" id="{99721057-4593-4477-B87D-37C50D3B671E}"/>
              </a:ext>
            </a:extLst>
          </p:cNvPr>
          <p:cNvSpPr txBox="1">
            <a:spLocks/>
          </p:cNvSpPr>
          <p:nvPr/>
        </p:nvSpPr>
        <p:spPr>
          <a:xfrm>
            <a:off x="7539344" y="4909706"/>
            <a:ext cx="3611091" cy="107782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algn="r"/>
            <a:r>
              <a:rPr lang="fr-CH" sz="1600" b="0" i="1" dirty="0"/>
              <a:t>Relève 1 : 16/02/2022</a:t>
            </a:r>
            <a:br>
              <a:rPr lang="fr-CH" sz="1600" b="0" i="1" dirty="0"/>
            </a:br>
            <a:r>
              <a:rPr lang="fr-CH" sz="1600" b="0" i="1" dirty="0"/>
              <a:t>Relève 2 : 31/05/2022</a:t>
            </a:r>
            <a:r>
              <a:rPr lang="fr-CH" sz="1600" dirty="0"/>
              <a:t/>
            </a:r>
            <a:br>
              <a:rPr lang="fr-CH" sz="1600" dirty="0"/>
            </a:br>
            <a:r>
              <a:rPr lang="fr-CH" sz="1600" dirty="0"/>
              <a:t>Clôture finale : 05/10/2022</a:t>
            </a:r>
          </a:p>
        </p:txBody>
      </p:sp>
      <p:sp>
        <p:nvSpPr>
          <p:cNvPr id="18" name="Rectangle 10">
            <a:extLst>
              <a:ext uri="{FF2B5EF4-FFF2-40B4-BE49-F238E27FC236}">
                <a16:creationId xmlns:a16="http://schemas.microsoft.com/office/drawing/2014/main" xmlns="" id="{FE4AD1F8-C6A4-43AC-89B6-A0CAC54D53F3}"/>
              </a:ext>
            </a:extLst>
          </p:cNvPr>
          <p:cNvSpPr/>
          <p:nvPr/>
        </p:nvSpPr>
        <p:spPr>
          <a:xfrm rot="2263992">
            <a:off x="8162790" y="880997"/>
            <a:ext cx="4730735" cy="674896"/>
          </a:xfrm>
          <a:custGeom>
            <a:avLst/>
            <a:gdLst>
              <a:gd name="connsiteX0" fmla="*/ 0 w 3768966"/>
              <a:gd name="connsiteY0" fmla="*/ 0 h 600501"/>
              <a:gd name="connsiteX1" fmla="*/ 3768966 w 3768966"/>
              <a:gd name="connsiteY1" fmla="*/ 0 h 600501"/>
              <a:gd name="connsiteX2" fmla="*/ 3768966 w 3768966"/>
              <a:gd name="connsiteY2" fmla="*/ 600501 h 600501"/>
              <a:gd name="connsiteX3" fmla="*/ 0 w 3768966"/>
              <a:gd name="connsiteY3" fmla="*/ 600501 h 600501"/>
              <a:gd name="connsiteX4" fmla="*/ 0 w 3768966"/>
              <a:gd name="connsiteY4" fmla="*/ 0 h 600501"/>
              <a:gd name="connsiteX0" fmla="*/ 554042 w 4323008"/>
              <a:gd name="connsiteY0" fmla="*/ 0 h 600501"/>
              <a:gd name="connsiteX1" fmla="*/ 4323008 w 4323008"/>
              <a:gd name="connsiteY1" fmla="*/ 0 h 600501"/>
              <a:gd name="connsiteX2" fmla="*/ 4323008 w 4323008"/>
              <a:gd name="connsiteY2" fmla="*/ 600501 h 600501"/>
              <a:gd name="connsiteX3" fmla="*/ 0 w 4323008"/>
              <a:gd name="connsiteY3" fmla="*/ 452892 h 600501"/>
              <a:gd name="connsiteX4" fmla="*/ 554042 w 4323008"/>
              <a:gd name="connsiteY4" fmla="*/ 0 h 600501"/>
              <a:gd name="connsiteX0" fmla="*/ 554042 w 4636859"/>
              <a:gd name="connsiteY0" fmla="*/ 0 h 723452"/>
              <a:gd name="connsiteX1" fmla="*/ 4323008 w 4636859"/>
              <a:gd name="connsiteY1" fmla="*/ 0 h 723452"/>
              <a:gd name="connsiteX2" fmla="*/ 4636859 w 4636859"/>
              <a:gd name="connsiteY2" fmla="*/ 723452 h 723452"/>
              <a:gd name="connsiteX3" fmla="*/ 0 w 4636859"/>
              <a:gd name="connsiteY3" fmla="*/ 452892 h 723452"/>
              <a:gd name="connsiteX4" fmla="*/ 554042 w 4636859"/>
              <a:gd name="connsiteY4" fmla="*/ 0 h 723452"/>
              <a:gd name="connsiteX0" fmla="*/ 554042 w 4636859"/>
              <a:gd name="connsiteY0" fmla="*/ 21921 h 745373"/>
              <a:gd name="connsiteX1" fmla="*/ 4101923 w 4636859"/>
              <a:gd name="connsiteY1" fmla="*/ 0 h 745373"/>
              <a:gd name="connsiteX2" fmla="*/ 4636859 w 4636859"/>
              <a:gd name="connsiteY2" fmla="*/ 745373 h 745373"/>
              <a:gd name="connsiteX3" fmla="*/ 0 w 4636859"/>
              <a:gd name="connsiteY3" fmla="*/ 474813 h 745373"/>
              <a:gd name="connsiteX4" fmla="*/ 554042 w 4636859"/>
              <a:gd name="connsiteY4" fmla="*/ 21921 h 745373"/>
              <a:gd name="connsiteX0" fmla="*/ 686436 w 4769253"/>
              <a:gd name="connsiteY0" fmla="*/ 21921 h 745373"/>
              <a:gd name="connsiteX1" fmla="*/ 4234317 w 4769253"/>
              <a:gd name="connsiteY1" fmla="*/ 0 h 745373"/>
              <a:gd name="connsiteX2" fmla="*/ 4769253 w 4769253"/>
              <a:gd name="connsiteY2" fmla="*/ 745373 h 745373"/>
              <a:gd name="connsiteX3" fmla="*/ 0 w 4769253"/>
              <a:gd name="connsiteY3" fmla="*/ 661088 h 745373"/>
              <a:gd name="connsiteX4" fmla="*/ 686436 w 4769253"/>
              <a:gd name="connsiteY4" fmla="*/ 21921 h 745373"/>
              <a:gd name="connsiteX0" fmla="*/ 686436 w 4769253"/>
              <a:gd name="connsiteY0" fmla="*/ 31819 h 755271"/>
              <a:gd name="connsiteX1" fmla="*/ 4246238 w 4769253"/>
              <a:gd name="connsiteY1" fmla="*/ 0 h 755271"/>
              <a:gd name="connsiteX2" fmla="*/ 4769253 w 4769253"/>
              <a:gd name="connsiteY2" fmla="*/ 755271 h 755271"/>
              <a:gd name="connsiteX3" fmla="*/ 0 w 4769253"/>
              <a:gd name="connsiteY3" fmla="*/ 670986 h 755271"/>
              <a:gd name="connsiteX4" fmla="*/ 686436 w 4769253"/>
              <a:gd name="connsiteY4" fmla="*/ 31819 h 755271"/>
              <a:gd name="connsiteX0" fmla="*/ 695230 w 4778047"/>
              <a:gd name="connsiteY0" fmla="*/ 31819 h 755271"/>
              <a:gd name="connsiteX1" fmla="*/ 4255032 w 4778047"/>
              <a:gd name="connsiteY1" fmla="*/ 0 h 755271"/>
              <a:gd name="connsiteX2" fmla="*/ 4778047 w 4778047"/>
              <a:gd name="connsiteY2" fmla="*/ 755271 h 755271"/>
              <a:gd name="connsiteX3" fmla="*/ 0 w 4778047"/>
              <a:gd name="connsiteY3" fmla="*/ 669590 h 755271"/>
              <a:gd name="connsiteX4" fmla="*/ 695230 w 4778047"/>
              <a:gd name="connsiteY4" fmla="*/ 31819 h 755271"/>
              <a:gd name="connsiteX0" fmla="*/ 724123 w 4778047"/>
              <a:gd name="connsiteY0" fmla="*/ 51323 h 755271"/>
              <a:gd name="connsiteX1" fmla="*/ 4255032 w 4778047"/>
              <a:gd name="connsiteY1" fmla="*/ 0 h 755271"/>
              <a:gd name="connsiteX2" fmla="*/ 4778047 w 4778047"/>
              <a:gd name="connsiteY2" fmla="*/ 755271 h 755271"/>
              <a:gd name="connsiteX3" fmla="*/ 0 w 4778047"/>
              <a:gd name="connsiteY3" fmla="*/ 669590 h 755271"/>
              <a:gd name="connsiteX4" fmla="*/ 724123 w 4778047"/>
              <a:gd name="connsiteY4" fmla="*/ 51323 h 755271"/>
              <a:gd name="connsiteX0" fmla="*/ 724123 w 4778047"/>
              <a:gd name="connsiteY0" fmla="*/ 51323 h 755271"/>
              <a:gd name="connsiteX1" fmla="*/ 4255032 w 4778047"/>
              <a:gd name="connsiteY1" fmla="*/ 0 h 755271"/>
              <a:gd name="connsiteX2" fmla="*/ 4778047 w 4778047"/>
              <a:gd name="connsiteY2" fmla="*/ 755271 h 755271"/>
              <a:gd name="connsiteX3" fmla="*/ 0 w 4778047"/>
              <a:gd name="connsiteY3" fmla="*/ 669591 h 755271"/>
              <a:gd name="connsiteX4" fmla="*/ 724123 w 4778047"/>
              <a:gd name="connsiteY4" fmla="*/ 51323 h 755271"/>
              <a:gd name="connsiteX0" fmla="*/ 724123 w 4778047"/>
              <a:gd name="connsiteY0" fmla="*/ 51323 h 755271"/>
              <a:gd name="connsiteX1" fmla="*/ 4255032 w 4778047"/>
              <a:gd name="connsiteY1" fmla="*/ 0 h 755271"/>
              <a:gd name="connsiteX2" fmla="*/ 4778047 w 4778047"/>
              <a:gd name="connsiteY2" fmla="*/ 755271 h 755271"/>
              <a:gd name="connsiteX3" fmla="*/ 0 w 4778047"/>
              <a:gd name="connsiteY3" fmla="*/ 669591 h 755271"/>
              <a:gd name="connsiteX4" fmla="*/ 724123 w 4778047"/>
              <a:gd name="connsiteY4" fmla="*/ 51323 h 755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8047" h="755271">
                <a:moveTo>
                  <a:pt x="724123" y="51323"/>
                </a:moveTo>
                <a:lnTo>
                  <a:pt x="4255032" y="0"/>
                </a:lnTo>
                <a:lnTo>
                  <a:pt x="4778047" y="755271"/>
                </a:lnTo>
                <a:lnTo>
                  <a:pt x="0" y="669591"/>
                </a:lnTo>
                <a:lnTo>
                  <a:pt x="724123" y="51323"/>
                </a:lnTo>
                <a:close/>
              </a:path>
            </a:pathLst>
          </a:custGeom>
          <a:solidFill>
            <a:srgbClr val="C0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b="1" dirty="0"/>
              <a:t>NOUVEAU</a:t>
            </a:r>
          </a:p>
        </p:txBody>
      </p:sp>
      <p:sp>
        <p:nvSpPr>
          <p:cNvPr id="17" name="Text Placeholder 6">
            <a:extLst>
              <a:ext uri="{FF2B5EF4-FFF2-40B4-BE49-F238E27FC236}">
                <a16:creationId xmlns:a16="http://schemas.microsoft.com/office/drawing/2014/main" xmlns="" id="{D055E0A3-2E39-48AF-9F07-32EFF1C7275F}"/>
              </a:ext>
            </a:extLst>
          </p:cNvPr>
          <p:cNvSpPr>
            <a:spLocks noGrp="1"/>
          </p:cNvSpPr>
          <p:nvPr>
            <p:ph type="body" sz="quarter" idx="14"/>
          </p:nvPr>
        </p:nvSpPr>
        <p:spPr>
          <a:xfrm>
            <a:off x="540000" y="941388"/>
            <a:ext cx="6821487" cy="333375"/>
          </a:xfrm>
        </p:spPr>
        <p:txBody>
          <a:bodyPr/>
          <a:lstStyle/>
          <a:p>
            <a:r>
              <a:rPr lang="fr-CH" sz="2000" dirty="0"/>
              <a:t>  4 AAP et 1 AMI en cours</a:t>
            </a:r>
          </a:p>
          <a:p>
            <a:endParaRPr lang="fr-CH" sz="2000" dirty="0"/>
          </a:p>
        </p:txBody>
      </p:sp>
    </p:spTree>
    <p:extLst>
      <p:ext uri="{BB962C8B-B14F-4D97-AF65-F5344CB8AC3E}">
        <p14:creationId xmlns:p14="http://schemas.microsoft.com/office/powerpoint/2010/main" val="1855571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0485968-5D7C-4F74-851B-5B8CD477E46F}"/>
              </a:ext>
            </a:extLst>
          </p:cNvPr>
          <p:cNvSpPr>
            <a:spLocks noGrp="1"/>
          </p:cNvSpPr>
          <p:nvPr>
            <p:ph type="title"/>
          </p:nvPr>
        </p:nvSpPr>
        <p:spPr>
          <a:xfrm>
            <a:off x="540000" y="540001"/>
            <a:ext cx="8961352" cy="802978"/>
          </a:xfrm>
        </p:spPr>
        <p:txBody>
          <a:bodyPr/>
          <a:lstStyle/>
          <a:p>
            <a:r>
              <a:rPr lang="fr-FR" dirty="0"/>
              <a:t>Agriculture et alimentation</a:t>
            </a:r>
          </a:p>
        </p:txBody>
      </p:sp>
      <p:sp>
        <p:nvSpPr>
          <p:cNvPr id="3" name="Espace réservé du pied de page 2">
            <a:extLst>
              <a:ext uri="{FF2B5EF4-FFF2-40B4-BE49-F238E27FC236}">
                <a16:creationId xmlns:a16="http://schemas.microsoft.com/office/drawing/2014/main" xmlns="" id="{A0259B17-C810-44E7-A83F-3396C28C36A7}"/>
              </a:ext>
            </a:extLst>
          </p:cNvPr>
          <p:cNvSpPr>
            <a:spLocks noGrp="1"/>
          </p:cNvSpPr>
          <p:nvPr>
            <p:ph type="ftr" sz="quarter" idx="11"/>
          </p:nvPr>
        </p:nvSpPr>
        <p:spPr/>
        <p:txBody>
          <a:bodyPr/>
          <a:lstStyle/>
          <a:p>
            <a:r>
              <a:rPr lang="fr-FR"/>
              <a:t>Secrétariat général pour l'investissement - Présentation</a:t>
            </a:r>
          </a:p>
        </p:txBody>
      </p:sp>
      <p:sp>
        <p:nvSpPr>
          <p:cNvPr id="4" name="Espace réservé du numéro de diapositive 3">
            <a:extLst>
              <a:ext uri="{FF2B5EF4-FFF2-40B4-BE49-F238E27FC236}">
                <a16:creationId xmlns:a16="http://schemas.microsoft.com/office/drawing/2014/main" xmlns="" id="{DDBE8177-D064-4E11-9B2B-BC06D656A156}"/>
              </a:ext>
            </a:extLst>
          </p:cNvPr>
          <p:cNvSpPr>
            <a:spLocks noGrp="1"/>
          </p:cNvSpPr>
          <p:nvPr>
            <p:ph type="sldNum" sz="quarter" idx="12"/>
          </p:nvPr>
        </p:nvSpPr>
        <p:spPr/>
        <p:txBody>
          <a:bodyPr/>
          <a:lstStyle/>
          <a:p>
            <a:fld id="{6C02D038-4989-45BB-AD16-38E0E231338A}" type="slidenum">
              <a:rPr lang="fr-FR" smtClean="0"/>
              <a:t>9</a:t>
            </a:fld>
            <a:endParaRPr lang="fr-FR"/>
          </a:p>
        </p:txBody>
      </p:sp>
      <p:sp>
        <p:nvSpPr>
          <p:cNvPr id="7" name="Text Placeholder 6">
            <a:extLst>
              <a:ext uri="{FF2B5EF4-FFF2-40B4-BE49-F238E27FC236}">
                <a16:creationId xmlns:a16="http://schemas.microsoft.com/office/drawing/2014/main" xmlns="" id="{D055E0A3-2E39-48AF-9F07-32EFF1C7275F}"/>
              </a:ext>
            </a:extLst>
          </p:cNvPr>
          <p:cNvSpPr>
            <a:spLocks noGrp="1"/>
          </p:cNvSpPr>
          <p:nvPr>
            <p:ph type="body" sz="quarter" idx="14"/>
          </p:nvPr>
        </p:nvSpPr>
        <p:spPr>
          <a:xfrm>
            <a:off x="540000" y="941490"/>
            <a:ext cx="6821426" cy="332539"/>
          </a:xfrm>
        </p:spPr>
        <p:txBody>
          <a:bodyPr/>
          <a:lstStyle/>
          <a:p>
            <a:r>
              <a:rPr lang="fr-CH" sz="2000" dirty="0"/>
              <a:t>  4 AAP et 1 AMI en cours</a:t>
            </a:r>
          </a:p>
        </p:txBody>
      </p:sp>
      <p:sp>
        <p:nvSpPr>
          <p:cNvPr id="10" name="Text Placeholder 6">
            <a:extLst>
              <a:ext uri="{FF2B5EF4-FFF2-40B4-BE49-F238E27FC236}">
                <a16:creationId xmlns:a16="http://schemas.microsoft.com/office/drawing/2014/main" xmlns="" id="{AACC26BB-539D-4FA9-9468-C1DD541E50FA}"/>
              </a:ext>
            </a:extLst>
          </p:cNvPr>
          <p:cNvSpPr txBox="1">
            <a:spLocks/>
          </p:cNvSpPr>
          <p:nvPr/>
        </p:nvSpPr>
        <p:spPr>
          <a:xfrm>
            <a:off x="1078799" y="2469599"/>
            <a:ext cx="6480000" cy="38484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buFont typeface="Wingdings" panose="05000000000000000000" pitchFamily="2" charset="2"/>
              <a:buChar char="ü"/>
            </a:pPr>
            <a:endParaRPr lang="fr-CH" dirty="0"/>
          </a:p>
        </p:txBody>
      </p:sp>
      <p:sp>
        <p:nvSpPr>
          <p:cNvPr id="8" name="Text Placeholder 6">
            <a:extLst>
              <a:ext uri="{FF2B5EF4-FFF2-40B4-BE49-F238E27FC236}">
                <a16:creationId xmlns:a16="http://schemas.microsoft.com/office/drawing/2014/main" xmlns="" id="{8C013262-4BA4-467C-BEDD-FE68FD382C42}"/>
              </a:ext>
            </a:extLst>
          </p:cNvPr>
          <p:cNvSpPr txBox="1">
            <a:spLocks/>
          </p:cNvSpPr>
          <p:nvPr/>
        </p:nvSpPr>
        <p:spPr>
          <a:xfrm>
            <a:off x="804479" y="1380392"/>
            <a:ext cx="10762682" cy="426975"/>
          </a:xfrm>
          <a:prstGeom prst="rect">
            <a:avLst/>
          </a:prstGeom>
          <a:solidFill>
            <a:srgbClr val="8A9BD2"/>
          </a:solidFill>
        </p:spPr>
        <p:txBody>
          <a:bodyPr vert="horz" lIns="180000" tIns="0" rIns="0" bIns="0" rtlCol="0" anchor="ctr">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750" dirty="0">
                <a:solidFill>
                  <a:schemeClr val="bg1"/>
                </a:solidFill>
              </a:rPr>
              <a:t>AAP «Besoins alimentaires de demain»</a:t>
            </a:r>
          </a:p>
        </p:txBody>
      </p:sp>
      <p:sp>
        <p:nvSpPr>
          <p:cNvPr id="9" name="Text Placeholder 6">
            <a:extLst>
              <a:ext uri="{FF2B5EF4-FFF2-40B4-BE49-F238E27FC236}">
                <a16:creationId xmlns:a16="http://schemas.microsoft.com/office/drawing/2014/main" xmlns="" id="{67EE7BA6-BC93-46BA-B2FC-ECE18B96A0C7}"/>
              </a:ext>
            </a:extLst>
          </p:cNvPr>
          <p:cNvSpPr txBox="1">
            <a:spLocks/>
          </p:cNvSpPr>
          <p:nvPr/>
        </p:nvSpPr>
        <p:spPr>
          <a:xfrm>
            <a:off x="1374719" y="2864198"/>
            <a:ext cx="7041311" cy="19663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buFont typeface="Wingdings" panose="05000000000000000000" pitchFamily="2" charset="2"/>
              <a:buChar char="ü"/>
            </a:pPr>
            <a:r>
              <a:rPr lang="fr-CH" sz="1600" dirty="0">
                <a:solidFill>
                  <a:schemeClr val="tx1"/>
                </a:solidFill>
              </a:rPr>
              <a:t>Objectif : </a:t>
            </a:r>
            <a:r>
              <a:rPr lang="fr-CH" sz="1600" b="0" dirty="0">
                <a:solidFill>
                  <a:schemeClr val="tx1"/>
                </a:solidFill>
              </a:rPr>
              <a:t>soutenir des travaux d’innovation, permettant de développer ou d’améliorer les composants et systèmes liés à la production, au transport et aux usages de l’hydrogène. </a:t>
            </a:r>
          </a:p>
          <a:p>
            <a:pPr marL="285750" indent="-285750" algn="just">
              <a:buFont typeface="Wingdings" panose="05000000000000000000" pitchFamily="2" charset="2"/>
              <a:buChar char="ü"/>
            </a:pPr>
            <a:r>
              <a:rPr lang="fr-CH" sz="1600" dirty="0">
                <a:solidFill>
                  <a:schemeClr val="tx1"/>
                </a:solidFill>
              </a:rPr>
              <a:t>Porteurs de projets : </a:t>
            </a:r>
            <a:r>
              <a:rPr lang="fr-CH" sz="1600" b="0" dirty="0">
                <a:solidFill>
                  <a:schemeClr val="tx1"/>
                </a:solidFill>
              </a:rPr>
              <a:t>entreprises seules ou en collaboration, notamment avec des laboratoires de recherches (non obligatoire). </a:t>
            </a:r>
          </a:p>
          <a:p>
            <a:pPr marL="285750" indent="-285750" algn="just">
              <a:buFont typeface="Wingdings" panose="05000000000000000000" pitchFamily="2" charset="2"/>
              <a:buChar char="ü"/>
            </a:pPr>
            <a:r>
              <a:rPr lang="fr-CH" sz="1600" dirty="0">
                <a:solidFill>
                  <a:schemeClr val="tx1"/>
                </a:solidFill>
              </a:rPr>
              <a:t>Opérateur : </a:t>
            </a:r>
            <a:r>
              <a:rPr lang="fr-CH" sz="1600" b="0" dirty="0">
                <a:solidFill>
                  <a:schemeClr val="tx1"/>
                </a:solidFill>
              </a:rPr>
              <a:t>ADEME</a:t>
            </a:r>
          </a:p>
          <a:p>
            <a:pPr marL="285750" indent="-285750" algn="just">
              <a:buFont typeface="Wingdings" panose="05000000000000000000" pitchFamily="2" charset="2"/>
              <a:buChar char="ü"/>
            </a:pPr>
            <a:endParaRPr lang="fr-CH" sz="1600" dirty="0">
              <a:solidFill>
                <a:schemeClr val="tx1"/>
              </a:solidFill>
            </a:endParaRPr>
          </a:p>
        </p:txBody>
      </p:sp>
      <p:sp>
        <p:nvSpPr>
          <p:cNvPr id="12" name="Text Placeholder 6">
            <a:extLst>
              <a:ext uri="{FF2B5EF4-FFF2-40B4-BE49-F238E27FC236}">
                <a16:creationId xmlns:a16="http://schemas.microsoft.com/office/drawing/2014/main" xmlns="" id="{9A801C67-27D2-41CA-9BA7-03C5B8095DAF}"/>
              </a:ext>
            </a:extLst>
          </p:cNvPr>
          <p:cNvSpPr txBox="1">
            <a:spLocks/>
          </p:cNvSpPr>
          <p:nvPr/>
        </p:nvSpPr>
        <p:spPr>
          <a:xfrm>
            <a:off x="1151299" y="5449728"/>
            <a:ext cx="9494507"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sz="1600" dirty="0"/>
              <a:t>Clôture le 31/12/2022</a:t>
            </a:r>
          </a:p>
        </p:txBody>
      </p:sp>
      <p:sp>
        <p:nvSpPr>
          <p:cNvPr id="11" name="Rectangle 10">
            <a:extLst>
              <a:ext uri="{FF2B5EF4-FFF2-40B4-BE49-F238E27FC236}">
                <a16:creationId xmlns:a16="http://schemas.microsoft.com/office/drawing/2014/main" xmlns="" id="{76FCEF22-4B6C-4542-8151-77E2E963BCCD}"/>
              </a:ext>
            </a:extLst>
          </p:cNvPr>
          <p:cNvSpPr/>
          <p:nvPr/>
        </p:nvSpPr>
        <p:spPr>
          <a:xfrm>
            <a:off x="804478" y="1807367"/>
            <a:ext cx="10762681" cy="419710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Text Placeholder 6">
            <a:extLst>
              <a:ext uri="{FF2B5EF4-FFF2-40B4-BE49-F238E27FC236}">
                <a16:creationId xmlns:a16="http://schemas.microsoft.com/office/drawing/2014/main" xmlns="" id="{812A0046-C05F-486C-AC67-0A4FB010EA83}"/>
              </a:ext>
            </a:extLst>
          </p:cNvPr>
          <p:cNvSpPr txBox="1">
            <a:spLocks/>
          </p:cNvSpPr>
          <p:nvPr/>
        </p:nvSpPr>
        <p:spPr>
          <a:xfrm>
            <a:off x="1271848" y="1974349"/>
            <a:ext cx="9672959" cy="356333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marL="285750" indent="-285750" algn="just">
              <a:spcAft>
                <a:spcPts val="1700"/>
              </a:spcAft>
              <a:buFont typeface="Wingdings" panose="05000000000000000000" pitchFamily="2" charset="2"/>
              <a:buChar char="ü"/>
            </a:pPr>
            <a:r>
              <a:rPr lang="fr-CH" sz="1600" dirty="0">
                <a:solidFill>
                  <a:schemeClr val="tx1"/>
                </a:solidFill>
              </a:rPr>
              <a:t>Objectif : </a:t>
            </a:r>
            <a:r>
              <a:rPr lang="fr-CH" sz="1600" b="0" dirty="0">
                <a:solidFill>
                  <a:schemeClr val="tx1"/>
                </a:solidFill>
              </a:rPr>
              <a:t>- développer des </a:t>
            </a:r>
            <a:r>
              <a:rPr lang="fr-CH" sz="1600" b="0" dirty="0">
                <a:solidFill>
                  <a:srgbClr val="0000A4"/>
                </a:solidFill>
              </a:rPr>
              <a:t>aliments plus sains, plus durables </a:t>
            </a:r>
            <a:r>
              <a:rPr lang="fr-CH" sz="1600" b="0" dirty="0">
                <a:solidFill>
                  <a:schemeClr val="tx1"/>
                </a:solidFill>
              </a:rPr>
              <a:t>et qui répondent aux attentes des consommateurs (modes de consommation, qualité, goût…). – mise au point de </a:t>
            </a:r>
            <a:r>
              <a:rPr lang="fr-CH" sz="1600" b="0" dirty="0">
                <a:solidFill>
                  <a:srgbClr val="0000A4"/>
                </a:solidFill>
              </a:rPr>
              <a:t>process innovants mobilisant les nouvelles technologies</a:t>
            </a:r>
            <a:r>
              <a:rPr lang="fr-CH" sz="1600" b="0" dirty="0">
                <a:solidFill>
                  <a:schemeClr val="tx1"/>
                </a:solidFill>
              </a:rPr>
              <a:t> (équipements, capteurs, robots, traçabilité…) au service de la qualité et de la sécurité de l’alimentation. – problématiques d’</a:t>
            </a:r>
            <a:r>
              <a:rPr lang="fr-CH" sz="1600" b="0" dirty="0">
                <a:solidFill>
                  <a:srgbClr val="0000A4"/>
                </a:solidFill>
              </a:rPr>
              <a:t>alimentarité des emballages </a:t>
            </a:r>
          </a:p>
          <a:p>
            <a:pPr marL="285750" indent="-285750" algn="just">
              <a:spcAft>
                <a:spcPts val="1700"/>
              </a:spcAft>
              <a:buFont typeface="Wingdings" panose="05000000000000000000" pitchFamily="2" charset="2"/>
              <a:buChar char="ü"/>
            </a:pPr>
            <a:r>
              <a:rPr lang="fr-CH" sz="1600" b="0" dirty="0">
                <a:solidFill>
                  <a:schemeClr val="tx1"/>
                </a:solidFill>
              </a:rPr>
              <a:t>Cet AAP doit permettre d’accompagner des </a:t>
            </a:r>
            <a:r>
              <a:rPr lang="fr-CH" sz="1600" dirty="0">
                <a:solidFill>
                  <a:schemeClr val="tx1"/>
                </a:solidFill>
              </a:rPr>
              <a:t>projets de recherche et d’innovation </a:t>
            </a:r>
            <a:r>
              <a:rPr lang="fr-CH" sz="1600" b="0" dirty="0">
                <a:solidFill>
                  <a:schemeClr val="tx1"/>
                </a:solidFill>
              </a:rPr>
              <a:t>capables d’apporter des solutions combinant leviers technologiques, retombées économiques et environnementales.  </a:t>
            </a:r>
          </a:p>
          <a:p>
            <a:pPr marL="285750" indent="-285750" algn="just">
              <a:spcAft>
                <a:spcPts val="1700"/>
              </a:spcAft>
              <a:buFont typeface="Wingdings" panose="05000000000000000000" pitchFamily="2" charset="2"/>
              <a:buChar char="ü"/>
            </a:pPr>
            <a:r>
              <a:rPr lang="fr-CH" sz="1600" dirty="0">
                <a:solidFill>
                  <a:schemeClr val="tx1"/>
                </a:solidFill>
              </a:rPr>
              <a:t>Projets attendus : </a:t>
            </a:r>
            <a:r>
              <a:rPr lang="fr-CH" sz="1600" b="0" dirty="0">
                <a:solidFill>
                  <a:schemeClr val="tx1"/>
                </a:solidFill>
              </a:rPr>
              <a:t>i) les </a:t>
            </a:r>
            <a:r>
              <a:rPr lang="fr-CH" sz="1600" b="0" dirty="0">
                <a:solidFill>
                  <a:srgbClr val="0000A4"/>
                </a:solidFill>
              </a:rPr>
              <a:t>projets individuels </a:t>
            </a:r>
            <a:r>
              <a:rPr lang="fr-CH" sz="1600" b="0" dirty="0">
                <a:solidFill>
                  <a:schemeClr val="tx1"/>
                </a:solidFill>
              </a:rPr>
              <a:t>portés par des startups, PME, ETI (ou grandes entreprises exceptionnellement)   ii) </a:t>
            </a:r>
            <a:r>
              <a:rPr lang="fr-CH" sz="1600" b="0" dirty="0">
                <a:solidFill>
                  <a:srgbClr val="0000A4"/>
                </a:solidFill>
              </a:rPr>
              <a:t>projets collaboratifs</a:t>
            </a:r>
            <a:r>
              <a:rPr lang="fr-CH" sz="1600" b="0" dirty="0">
                <a:solidFill>
                  <a:schemeClr val="tx1"/>
                </a:solidFill>
              </a:rPr>
              <a:t>, portés par une entreprise, quelle que soit sa taille, et associant un ou plusieurs partenaires (entreprises, instituts techniques, organismes de recherche, associations…).  </a:t>
            </a:r>
          </a:p>
          <a:p>
            <a:pPr marL="285750" indent="-285750" algn="just">
              <a:spcAft>
                <a:spcPts val="1700"/>
              </a:spcAft>
              <a:buFont typeface="Wingdings" panose="05000000000000000000" pitchFamily="2" charset="2"/>
              <a:buChar char="ü"/>
            </a:pPr>
            <a:r>
              <a:rPr lang="fr-CH" sz="1600" dirty="0">
                <a:solidFill>
                  <a:schemeClr val="tx1"/>
                </a:solidFill>
              </a:rPr>
              <a:t>Opérateur : </a:t>
            </a:r>
            <a:r>
              <a:rPr lang="fr-CH" sz="1600" b="0" dirty="0">
                <a:solidFill>
                  <a:schemeClr val="tx1"/>
                </a:solidFill>
              </a:rPr>
              <a:t>Bpifrance</a:t>
            </a:r>
          </a:p>
        </p:txBody>
      </p:sp>
      <p:sp>
        <p:nvSpPr>
          <p:cNvPr id="14" name="Text Placeholder 6">
            <a:extLst>
              <a:ext uri="{FF2B5EF4-FFF2-40B4-BE49-F238E27FC236}">
                <a16:creationId xmlns:a16="http://schemas.microsoft.com/office/drawing/2014/main" xmlns="" id="{5DFEB013-6386-46D8-9BA4-FF2E2090B211}"/>
              </a:ext>
            </a:extLst>
          </p:cNvPr>
          <p:cNvSpPr txBox="1">
            <a:spLocks/>
          </p:cNvSpPr>
          <p:nvPr/>
        </p:nvSpPr>
        <p:spPr>
          <a:xfrm>
            <a:off x="7539343" y="5044502"/>
            <a:ext cx="3611091" cy="107782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pPr algn="r"/>
            <a:r>
              <a:rPr lang="fr-CH" sz="1600" b="0" i="1" dirty="0"/>
              <a:t>Relève 1 : 13/12/2021</a:t>
            </a:r>
            <a:br>
              <a:rPr lang="fr-CH" sz="1600" b="0" i="1" dirty="0"/>
            </a:br>
            <a:r>
              <a:rPr lang="fr-CH" sz="1600" b="0" i="1" dirty="0"/>
              <a:t>Relève 2 : 09/03/2022</a:t>
            </a:r>
            <a:r>
              <a:rPr lang="fr-CH" sz="1600" dirty="0"/>
              <a:t/>
            </a:r>
            <a:br>
              <a:rPr lang="fr-CH" sz="1600" dirty="0"/>
            </a:br>
            <a:r>
              <a:rPr lang="fr-CH" sz="1600" dirty="0"/>
              <a:t>Clôture finale : 08/06/2022</a:t>
            </a:r>
          </a:p>
        </p:txBody>
      </p:sp>
      <p:sp>
        <p:nvSpPr>
          <p:cNvPr id="15" name="Text Placeholder 6">
            <a:extLst>
              <a:ext uri="{FF2B5EF4-FFF2-40B4-BE49-F238E27FC236}">
                <a16:creationId xmlns:a16="http://schemas.microsoft.com/office/drawing/2014/main" xmlns="" id="{7321A41F-131A-4F1C-925A-6406805A09BE}"/>
              </a:ext>
            </a:extLst>
          </p:cNvPr>
          <p:cNvSpPr txBox="1">
            <a:spLocks/>
          </p:cNvSpPr>
          <p:nvPr/>
        </p:nvSpPr>
        <p:spPr>
          <a:xfrm>
            <a:off x="1546194" y="5573665"/>
            <a:ext cx="2591469" cy="46678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120000"/>
              </a:lnSpc>
              <a:spcBef>
                <a:spcPts val="0"/>
              </a:spcBef>
              <a:spcAft>
                <a:spcPts val="800"/>
              </a:spcAft>
              <a:buFont typeface="Arial" panose="020B0604020202020204" pitchFamily="34" charset="0"/>
              <a:buNone/>
              <a:defRPr sz="1200"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300"/>
              </a:spcAft>
              <a:buClrTx/>
              <a:buFont typeface="Arial" panose="020B0604020202020204" pitchFamily="34" charset="0"/>
              <a:buChar char="•"/>
              <a:defRPr sz="1200" kern="1200">
                <a:solidFill>
                  <a:schemeClr val="tx1"/>
                </a:solidFill>
                <a:latin typeface="+mn-lt"/>
                <a:ea typeface="+mn-ea"/>
                <a:cs typeface="+mn-cs"/>
              </a:defRPr>
            </a:lvl3pPr>
            <a:lvl4pPr marL="0" indent="0" algn="just" defTabSz="914400" rtl="0" eaLnBrk="1" latinLnBrk="0" hangingPunct="1">
              <a:lnSpc>
                <a:spcPct val="120000"/>
              </a:lnSpc>
              <a:spcBef>
                <a:spcPts val="600"/>
              </a:spcBef>
              <a:spcAft>
                <a:spcPts val="400"/>
              </a:spcAft>
              <a:buFont typeface="Arial" panose="020B0604020202020204" pitchFamily="34" charset="0"/>
              <a:buNone/>
              <a:defRPr sz="1100" kern="1200">
                <a:solidFill>
                  <a:schemeClr val="tx1"/>
                </a:solidFill>
                <a:latin typeface="+mn-lt"/>
                <a:ea typeface="+mn-ea"/>
                <a:cs typeface="+mn-cs"/>
              </a:defRPr>
            </a:lvl4pPr>
            <a:lvl5pPr marL="432000" indent="-180000" algn="l" defTabSz="914400" rtl="0" eaLnBrk="1" latinLnBrk="0" hangingPunct="1">
              <a:lnSpc>
                <a:spcPct val="100000"/>
              </a:lnSpc>
              <a:spcBef>
                <a:spcPts val="100"/>
              </a:spcBef>
              <a:spcAft>
                <a:spcPts val="200"/>
              </a:spcAft>
              <a:buClr>
                <a:schemeClr val="accent1"/>
              </a:buClr>
              <a:buFont typeface="Arial" panose="020B0604020202020204" pitchFamily="34" charset="0"/>
              <a:buChar char="‒"/>
              <a:defRPr sz="1050" kern="1200">
                <a:solidFill>
                  <a:schemeClr val="accent1"/>
                </a:solidFill>
                <a:latin typeface="+mn-lt"/>
                <a:ea typeface="+mn-ea"/>
                <a:cs typeface="+mn-cs"/>
              </a:defRPr>
            </a:lvl5pPr>
            <a:lvl6pPr marL="0" indent="0" algn="l" defTabSz="914400" rtl="0" eaLnBrk="1" latinLnBrk="0" hangingPunct="1">
              <a:lnSpc>
                <a:spcPct val="100000"/>
              </a:lnSpc>
              <a:spcBef>
                <a:spcPts val="300"/>
              </a:spcBef>
              <a:spcAft>
                <a:spcPts val="600"/>
              </a:spcAft>
              <a:buFont typeface="Arial" panose="020B0604020202020204" pitchFamily="34" charset="0"/>
              <a:buNone/>
              <a:defRPr sz="1050" kern="1200">
                <a:solidFill>
                  <a:schemeClr val="tx1"/>
                </a:solidFill>
                <a:latin typeface="+mn-lt"/>
                <a:ea typeface="+mn-ea"/>
                <a:cs typeface="+mn-cs"/>
              </a:defRPr>
            </a:lvl6pPr>
            <a:lvl7pPr marL="0" indent="0" algn="l" defTabSz="914400" rtl="0" eaLnBrk="1" latinLnBrk="0" hangingPunct="1">
              <a:lnSpc>
                <a:spcPct val="100000"/>
              </a:lnSpc>
              <a:spcBef>
                <a:spcPts val="400"/>
              </a:spcBef>
              <a:spcAft>
                <a:spcPts val="200"/>
              </a:spcAft>
              <a:buFont typeface="Arial" panose="020B0604020202020204" pitchFamily="34" charset="0"/>
              <a:buNone/>
              <a:defRPr sz="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7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00" i="1" kern="1200">
                <a:solidFill>
                  <a:schemeClr val="tx2"/>
                </a:solidFill>
                <a:latin typeface="+mn-lt"/>
                <a:ea typeface="+mn-ea"/>
                <a:cs typeface="+mn-cs"/>
              </a:defRPr>
            </a:lvl9pPr>
          </a:lstStyle>
          <a:p>
            <a:r>
              <a:rPr lang="fr-CH" b="0" i="1" u="sng" dirty="0">
                <a:solidFill>
                  <a:srgbClr val="0000A4"/>
                </a:solidFill>
                <a:hlinkClick r:id="rId2"/>
              </a:rPr>
              <a:t>Pour plus d’informations </a:t>
            </a:r>
            <a:endParaRPr lang="fr-CH" b="0" i="1" u="sng" dirty="0">
              <a:solidFill>
                <a:srgbClr val="0000A4"/>
              </a:solidFill>
            </a:endParaRPr>
          </a:p>
        </p:txBody>
      </p:sp>
    </p:spTree>
    <p:extLst>
      <p:ext uri="{BB962C8B-B14F-4D97-AF65-F5344CB8AC3E}">
        <p14:creationId xmlns:p14="http://schemas.microsoft.com/office/powerpoint/2010/main" val="1246908298"/>
      </p:ext>
    </p:extLst>
  </p:cSld>
  <p:clrMapOvr>
    <a:masterClrMapping/>
  </p:clrMapOvr>
</p:sld>
</file>

<file path=ppt/theme/theme1.xml><?xml version="1.0" encoding="utf-8"?>
<a:theme xmlns:a="http://schemas.openxmlformats.org/drawingml/2006/main" name="Thème Office">
  <a:themeElements>
    <a:clrScheme name="PM_SGPI_2020">
      <a:dk1>
        <a:sysClr val="windowText" lastClr="000000"/>
      </a:dk1>
      <a:lt1>
        <a:sysClr val="window" lastClr="FFFFFF"/>
      </a:lt1>
      <a:dk2>
        <a:srgbClr val="7F7F7F"/>
      </a:dk2>
      <a:lt2>
        <a:srgbClr val="E5E5E5"/>
      </a:lt2>
      <a:accent1>
        <a:srgbClr val="000091"/>
      </a:accent1>
      <a:accent2>
        <a:srgbClr val="5770BE"/>
      </a:accent2>
      <a:accent3>
        <a:srgbClr val="E1000F"/>
      </a:accent3>
      <a:accent4>
        <a:srgbClr val="FF8D7E"/>
      </a:accent4>
      <a:accent5>
        <a:srgbClr val="00AC8C"/>
      </a:accent5>
      <a:accent6>
        <a:srgbClr val="FDCF41"/>
      </a:accent6>
      <a:hlink>
        <a:srgbClr val="000000"/>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0" tIns="0" rIns="0" bIns="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rgbClr val="8A9BD2"/>
        </a:solidFill>
      </a:spPr>
      <a:bodyPr vert="horz" lIns="0" tIns="0" rIns="0" bIns="0" rtlCol="0" anchor="ctr">
        <a:noAutofit/>
      </a:bodyPr>
      <a:lstStyle>
        <a:defPPr>
          <a:defRPr sz="1600" dirty="0">
            <a:solidFill>
              <a:schemeClr val="bg1"/>
            </a:solidFill>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2831</TotalTime>
  <Words>9198</Words>
  <Application>Microsoft Office PowerPoint</Application>
  <PresentationFormat>Personnalisé</PresentationFormat>
  <Paragraphs>839</Paragraphs>
  <Slides>67</Slides>
  <Notes>0</Notes>
  <HiddenSlides>1</HiddenSlides>
  <MMClips>0</MMClips>
  <ScaleCrop>false</ScaleCrop>
  <HeadingPairs>
    <vt:vector size="4" baseType="variant">
      <vt:variant>
        <vt:lpstr>Thème</vt:lpstr>
      </vt:variant>
      <vt:variant>
        <vt:i4>1</vt:i4>
      </vt:variant>
      <vt:variant>
        <vt:lpstr>Titres des diapositives</vt:lpstr>
      </vt:variant>
      <vt:variant>
        <vt:i4>67</vt:i4>
      </vt:variant>
    </vt:vector>
  </HeadingPairs>
  <TitlesOfParts>
    <vt:vector size="68" baseType="lpstr">
      <vt:lpstr>Thème Office</vt:lpstr>
      <vt:lpstr>Présentation PowerPoint</vt:lpstr>
      <vt:lpstr>Présentation PowerPoint</vt:lpstr>
      <vt:lpstr>Présentation PowerPoint</vt:lpstr>
      <vt:lpstr>Les dispositifs du PIA  AAP et AMI</vt:lpstr>
      <vt:lpstr>Présentation PowerPoint</vt:lpstr>
      <vt:lpstr>Agriculture et alimentation</vt:lpstr>
      <vt:lpstr>Agriculture et alimentation</vt:lpstr>
      <vt:lpstr>Agriculture et alimentation</vt:lpstr>
      <vt:lpstr>Agriculture et alimentation</vt:lpstr>
      <vt:lpstr>Agriculture et alimentation</vt:lpstr>
      <vt:lpstr>Présentation PowerPoint</vt:lpstr>
      <vt:lpstr>Transition écologique et énergétique</vt:lpstr>
      <vt:lpstr>Transition écologique et énergétique</vt:lpstr>
      <vt:lpstr>Transition écologique et énergétique</vt:lpstr>
      <vt:lpstr>Transition écologique et énergétique</vt:lpstr>
      <vt:lpstr>Présentation PowerPoint</vt:lpstr>
      <vt:lpstr>Santé du futur</vt:lpstr>
      <vt:lpstr>Santé du futur</vt:lpstr>
      <vt:lpstr>Santé du futur</vt:lpstr>
      <vt:lpstr>Présentation PowerPoint</vt:lpstr>
      <vt:lpstr>Éduction, formation, jeunesse et culture</vt:lpstr>
      <vt:lpstr>Éduction, formation, jeunesse et culture</vt:lpstr>
      <vt:lpstr>Éduction, formation, jeunesse et culture</vt:lpstr>
      <vt:lpstr>Éduction, formation, jeunesse et culture</vt:lpstr>
      <vt:lpstr>Éduction, formation, jeunesse et culture</vt:lpstr>
      <vt:lpstr>Présentation PowerPoint</vt:lpstr>
      <vt:lpstr>Innovation des entreprises, industries et services</vt:lpstr>
      <vt:lpstr>Innovation des entreprises, industries et services</vt:lpstr>
      <vt:lpstr>Innovation des entreprises, industries et services</vt:lpstr>
      <vt:lpstr>Innovation des entreprises, industries et services</vt:lpstr>
      <vt:lpstr>Innovation des entreprises, industries et services</vt:lpstr>
      <vt:lpstr>Innovation des entreprises, industries et services</vt:lpstr>
      <vt:lpstr>Innovation des entreprises, industries et services</vt:lpstr>
      <vt:lpstr>Innovation des entreprises, industries et services</vt:lpstr>
      <vt:lpstr>Innovation des entreprises, industries et services</vt:lpstr>
      <vt:lpstr>Innovation des entreprises, industries et services</vt:lpstr>
      <vt:lpstr>Innovation des entreprises, industries et services</vt:lpstr>
      <vt:lpstr>Innovation des entreprises, industries et services</vt:lpstr>
      <vt:lpstr>Présentation PowerPoint</vt:lpstr>
      <vt:lpstr>Technologies numériques</vt:lpstr>
      <vt:lpstr>Technologies numériques</vt:lpstr>
      <vt:lpstr>Technologies numériques</vt:lpstr>
      <vt:lpstr>Technologies numériques</vt:lpstr>
      <vt:lpstr>Technologies numériques</vt:lpstr>
      <vt:lpstr>Présentation PowerPoint</vt:lpstr>
      <vt:lpstr>Ville durable et territoires</vt:lpstr>
      <vt:lpstr>Ville durable et territoires</vt:lpstr>
      <vt:lpstr>Ville durable et territoires</vt:lpstr>
      <vt:lpstr>Ville durable et territoires</vt:lpstr>
      <vt:lpstr>Ville durable et territoires</vt:lpstr>
      <vt:lpstr>Présentation PowerPoint</vt:lpstr>
      <vt:lpstr>Enseignement supérieur et recherche</vt:lpstr>
      <vt:lpstr>Enseignement supérieur et recherche</vt:lpstr>
      <vt:lpstr>Enseignement supérieur et recherche</vt:lpstr>
      <vt:lpstr>Présentation PowerPoint</vt:lpstr>
      <vt:lpstr>Spatial</vt:lpstr>
      <vt:lpstr>Présentation PowerPoint</vt:lpstr>
      <vt:lpstr>Valorisation de la Recherche</vt:lpstr>
      <vt:lpstr>Valorisation de la Recherche</vt:lpstr>
      <vt:lpstr>Présentation PowerPoint</vt:lpstr>
      <vt:lpstr>Transition écologique et énergétique</vt:lpstr>
      <vt:lpstr>Technologies numériques</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 | Jason Hoarau</dc:creator>
  <cp:lastModifiedBy>ADOLPHE David (DR-NA)</cp:lastModifiedBy>
  <cp:revision>315</cp:revision>
  <cp:lastPrinted>2021-06-28T12:47:38Z</cp:lastPrinted>
  <dcterms:created xsi:type="dcterms:W3CDTF">2020-10-08T08:28:58Z</dcterms:created>
  <dcterms:modified xsi:type="dcterms:W3CDTF">2022-01-21T11:24:16Z</dcterms:modified>
</cp:coreProperties>
</file>