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1389" r:id="rId5"/>
    <p:sldId id="1467" r:id="rId6"/>
    <p:sldId id="148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18E"/>
    <a:srgbClr val="C81636"/>
    <a:srgbClr val="00CC99"/>
    <a:srgbClr val="F07E26"/>
    <a:srgbClr val="2E2B7D"/>
    <a:srgbClr val="0F9CD8"/>
    <a:srgbClr val="127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804B6-8DC0-490F-B21C-A26CC272833D}" v="1" dt="2021-10-13T09:00:34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ine LAMARCHE" userId="4393b4c6-1a80-4883-a122-48c3b4ddc344" providerId="ADAL" clId="{14F804B6-8DC0-490F-B21C-A26CC272833D}"/>
    <pc:docChg chg="custSel addSld delSld modSld">
      <pc:chgData name="Antoine LAMARCHE" userId="4393b4c6-1a80-4883-a122-48c3b4ddc344" providerId="ADAL" clId="{14F804B6-8DC0-490F-B21C-A26CC272833D}" dt="2021-10-13T09:00:11.057" v="17" actId="47"/>
      <pc:docMkLst>
        <pc:docMk/>
      </pc:docMkLst>
      <pc:sldChg chg="del">
        <pc:chgData name="Antoine LAMARCHE" userId="4393b4c6-1a80-4883-a122-48c3b4ddc344" providerId="ADAL" clId="{14F804B6-8DC0-490F-B21C-A26CC272833D}" dt="2021-10-13T08:59:46.296" v="5" actId="47"/>
        <pc:sldMkLst>
          <pc:docMk/>
          <pc:sldMk cId="509980856" sldId="358"/>
        </pc:sldMkLst>
      </pc:sldChg>
      <pc:sldChg chg="del">
        <pc:chgData name="Antoine LAMARCHE" userId="4393b4c6-1a80-4883-a122-48c3b4ddc344" providerId="ADAL" clId="{14F804B6-8DC0-490F-B21C-A26CC272833D}" dt="2021-10-13T09:00:08.821" v="15" actId="47"/>
        <pc:sldMkLst>
          <pc:docMk/>
          <pc:sldMk cId="3582600550" sldId="365"/>
        </pc:sldMkLst>
      </pc:sldChg>
      <pc:sldChg chg="del">
        <pc:chgData name="Antoine LAMARCHE" userId="4393b4c6-1a80-4883-a122-48c3b4ddc344" providerId="ADAL" clId="{14F804B6-8DC0-490F-B21C-A26CC272833D}" dt="2021-10-13T09:00:09.577" v="16" actId="47"/>
        <pc:sldMkLst>
          <pc:docMk/>
          <pc:sldMk cId="651985309" sldId="367"/>
        </pc:sldMkLst>
      </pc:sldChg>
      <pc:sldChg chg="del">
        <pc:chgData name="Antoine LAMARCHE" userId="4393b4c6-1a80-4883-a122-48c3b4ddc344" providerId="ADAL" clId="{14F804B6-8DC0-490F-B21C-A26CC272833D}" dt="2021-10-13T09:00:03.277" v="12" actId="47"/>
        <pc:sldMkLst>
          <pc:docMk/>
          <pc:sldMk cId="668994805" sldId="368"/>
        </pc:sldMkLst>
      </pc:sldChg>
      <pc:sldChg chg="del">
        <pc:chgData name="Antoine LAMARCHE" userId="4393b4c6-1a80-4883-a122-48c3b4ddc344" providerId="ADAL" clId="{14F804B6-8DC0-490F-B21C-A26CC272833D}" dt="2021-10-13T09:00:11.057" v="17" actId="47"/>
        <pc:sldMkLst>
          <pc:docMk/>
          <pc:sldMk cId="2923268078" sldId="369"/>
        </pc:sldMkLst>
      </pc:sldChg>
      <pc:sldChg chg="delSp del mod">
        <pc:chgData name="Antoine LAMARCHE" userId="4393b4c6-1a80-4883-a122-48c3b4ddc344" providerId="ADAL" clId="{14F804B6-8DC0-490F-B21C-A26CC272833D}" dt="2021-10-13T09:00:01.952" v="11" actId="47"/>
        <pc:sldMkLst>
          <pc:docMk/>
          <pc:sldMk cId="1151338745" sldId="371"/>
        </pc:sldMkLst>
        <pc:picChg chg="del">
          <ac:chgData name="Antoine LAMARCHE" userId="4393b4c6-1a80-4883-a122-48c3b4ddc344" providerId="ADAL" clId="{14F804B6-8DC0-490F-B21C-A26CC272833D}" dt="2021-10-13T09:00:01.140" v="10" actId="478"/>
          <ac:picMkLst>
            <pc:docMk/>
            <pc:sldMk cId="1151338745" sldId="371"/>
            <ac:picMk id="23" creationId="{7D8C9150-7691-4C3F-8AF2-2059D3F891D8}"/>
          </ac:picMkLst>
        </pc:picChg>
      </pc:sldChg>
      <pc:sldChg chg="delSp del mod">
        <pc:chgData name="Antoine LAMARCHE" userId="4393b4c6-1a80-4883-a122-48c3b4ddc344" providerId="ADAL" clId="{14F804B6-8DC0-490F-B21C-A26CC272833D}" dt="2021-10-13T08:59:54.144" v="7" actId="47"/>
        <pc:sldMkLst>
          <pc:docMk/>
          <pc:sldMk cId="250918340" sldId="373"/>
        </pc:sldMkLst>
        <pc:spChg chg="del">
          <ac:chgData name="Antoine LAMARCHE" userId="4393b4c6-1a80-4883-a122-48c3b4ddc344" providerId="ADAL" clId="{14F804B6-8DC0-490F-B21C-A26CC272833D}" dt="2021-10-13T08:59:51.144" v="6" actId="478"/>
          <ac:spMkLst>
            <pc:docMk/>
            <pc:sldMk cId="250918340" sldId="373"/>
            <ac:spMk id="46" creationId="{3B64C184-995F-4C24-8FDC-4621384CEDFC}"/>
          </ac:spMkLst>
        </pc:spChg>
      </pc:sldChg>
      <pc:sldChg chg="addSp delSp modSp mod">
        <pc:chgData name="Antoine LAMARCHE" userId="4393b4c6-1a80-4883-a122-48c3b4ddc344" providerId="ADAL" clId="{14F804B6-8DC0-490F-B21C-A26CC272833D}" dt="2021-10-13T08:59:34.756" v="2" actId="478"/>
        <pc:sldMkLst>
          <pc:docMk/>
          <pc:sldMk cId="3385980446" sldId="1467"/>
        </pc:sldMkLst>
        <pc:spChg chg="del">
          <ac:chgData name="Antoine LAMARCHE" userId="4393b4c6-1a80-4883-a122-48c3b4ddc344" providerId="ADAL" clId="{14F804B6-8DC0-490F-B21C-A26CC272833D}" dt="2021-10-13T08:59:30.896" v="0" actId="478"/>
          <ac:spMkLst>
            <pc:docMk/>
            <pc:sldMk cId="3385980446" sldId="1467"/>
            <ac:spMk id="2" creationId="{017452F9-7889-4100-84B3-77F917F7F44E}"/>
          </ac:spMkLst>
        </pc:spChg>
        <pc:spChg chg="del">
          <ac:chgData name="Antoine LAMARCHE" userId="4393b4c6-1a80-4883-a122-48c3b4ddc344" providerId="ADAL" clId="{14F804B6-8DC0-490F-B21C-A26CC272833D}" dt="2021-10-13T08:59:32.743" v="1" actId="478"/>
          <ac:spMkLst>
            <pc:docMk/>
            <pc:sldMk cId="3385980446" sldId="1467"/>
            <ac:spMk id="4" creationId="{F6C3BD98-4FF0-4394-B36D-99541019351F}"/>
          </ac:spMkLst>
        </pc:spChg>
        <pc:spChg chg="add mod">
          <ac:chgData name="Antoine LAMARCHE" userId="4393b4c6-1a80-4883-a122-48c3b4ddc344" providerId="ADAL" clId="{14F804B6-8DC0-490F-B21C-A26CC272833D}" dt="2021-10-13T08:59:30.896" v="0" actId="478"/>
          <ac:spMkLst>
            <pc:docMk/>
            <pc:sldMk cId="3385980446" sldId="1467"/>
            <ac:spMk id="5" creationId="{140F4A50-2E2B-4135-AE0A-B0C46B6272D4}"/>
          </ac:spMkLst>
        </pc:spChg>
        <pc:spChg chg="add mod">
          <ac:chgData name="Antoine LAMARCHE" userId="4393b4c6-1a80-4883-a122-48c3b4ddc344" providerId="ADAL" clId="{14F804B6-8DC0-490F-B21C-A26CC272833D}" dt="2021-10-13T08:59:32.743" v="1" actId="478"/>
          <ac:spMkLst>
            <pc:docMk/>
            <pc:sldMk cId="3385980446" sldId="1467"/>
            <ac:spMk id="9" creationId="{A28A06BB-6B70-454E-BE15-6A654E7ADEC3}"/>
          </ac:spMkLst>
        </pc:spChg>
        <pc:picChg chg="del">
          <ac:chgData name="Antoine LAMARCHE" userId="4393b4c6-1a80-4883-a122-48c3b4ddc344" providerId="ADAL" clId="{14F804B6-8DC0-490F-B21C-A26CC272833D}" dt="2021-10-13T08:59:34.756" v="2" actId="478"/>
          <ac:picMkLst>
            <pc:docMk/>
            <pc:sldMk cId="3385980446" sldId="1467"/>
            <ac:picMk id="8" creationId="{9C7D8FC5-A8B3-4A78-89C1-8224226908E1}"/>
          </ac:picMkLst>
        </pc:picChg>
      </pc:sldChg>
      <pc:sldChg chg="del">
        <pc:chgData name="Antoine LAMARCHE" userId="4393b4c6-1a80-4883-a122-48c3b4ddc344" providerId="ADAL" clId="{14F804B6-8DC0-490F-B21C-A26CC272833D}" dt="2021-10-13T08:59:44.246" v="4" actId="47"/>
        <pc:sldMkLst>
          <pc:docMk/>
          <pc:sldMk cId="4150890874" sldId="1468"/>
        </pc:sldMkLst>
      </pc:sldChg>
      <pc:sldChg chg="del">
        <pc:chgData name="Antoine LAMARCHE" userId="4393b4c6-1a80-4883-a122-48c3b4ddc344" providerId="ADAL" clId="{14F804B6-8DC0-490F-B21C-A26CC272833D}" dt="2021-10-13T09:00:07.658" v="14" actId="47"/>
        <pc:sldMkLst>
          <pc:docMk/>
          <pc:sldMk cId="452528127" sldId="1484"/>
        </pc:sldMkLst>
      </pc:sldChg>
      <pc:sldChg chg="addSp delSp modSp mod">
        <pc:chgData name="Antoine LAMARCHE" userId="4393b4c6-1a80-4883-a122-48c3b4ddc344" providerId="ADAL" clId="{14F804B6-8DC0-490F-B21C-A26CC272833D}" dt="2021-10-13T08:59:57.415" v="9" actId="478"/>
        <pc:sldMkLst>
          <pc:docMk/>
          <pc:sldMk cId="1477233477" sldId="1485"/>
        </pc:sldMkLst>
        <pc:spChg chg="del">
          <ac:chgData name="Antoine LAMARCHE" userId="4393b4c6-1a80-4883-a122-48c3b4ddc344" providerId="ADAL" clId="{14F804B6-8DC0-490F-B21C-A26CC272833D}" dt="2021-10-13T08:59:57.415" v="9" actId="478"/>
          <ac:spMkLst>
            <pc:docMk/>
            <pc:sldMk cId="1477233477" sldId="1485"/>
            <ac:spMk id="4" creationId="{F6C3BD98-4FF0-4394-B36D-99541019351F}"/>
          </ac:spMkLst>
        </pc:spChg>
        <pc:spChg chg="add mod">
          <ac:chgData name="Antoine LAMARCHE" userId="4393b4c6-1a80-4883-a122-48c3b4ddc344" providerId="ADAL" clId="{14F804B6-8DC0-490F-B21C-A26CC272833D}" dt="2021-10-13T08:59:57.415" v="9" actId="478"/>
          <ac:spMkLst>
            <pc:docMk/>
            <pc:sldMk cId="1477233477" sldId="1485"/>
            <ac:spMk id="6" creationId="{13348339-A353-40AE-830E-AF773F01A68E}"/>
          </ac:spMkLst>
        </pc:spChg>
        <pc:picChg chg="del">
          <ac:chgData name="Antoine LAMARCHE" userId="4393b4c6-1a80-4883-a122-48c3b4ddc344" providerId="ADAL" clId="{14F804B6-8DC0-490F-B21C-A26CC272833D}" dt="2021-10-13T08:59:55.651" v="8" actId="478"/>
          <ac:picMkLst>
            <pc:docMk/>
            <pc:sldMk cId="1477233477" sldId="1485"/>
            <ac:picMk id="9" creationId="{0A7CCD76-DC84-4335-AFE0-ECFAB209E418}"/>
          </ac:picMkLst>
        </pc:picChg>
      </pc:sldChg>
      <pc:sldChg chg="add del">
        <pc:chgData name="Antoine LAMARCHE" userId="4393b4c6-1a80-4883-a122-48c3b4ddc344" providerId="ADAL" clId="{14F804B6-8DC0-490F-B21C-A26CC272833D}" dt="2021-10-13T09:00:05.534" v="13" actId="47"/>
        <pc:sldMkLst>
          <pc:docMk/>
          <pc:sldMk cId="336663702" sldId="1486"/>
        </pc:sldMkLst>
      </pc:sldChg>
      <pc:sldMasterChg chg="delSldLayout">
        <pc:chgData name="Antoine LAMARCHE" userId="4393b4c6-1a80-4883-a122-48c3b4ddc344" providerId="ADAL" clId="{14F804B6-8DC0-490F-B21C-A26CC272833D}" dt="2021-10-13T09:00:11.057" v="17" actId="47"/>
        <pc:sldMasterMkLst>
          <pc:docMk/>
          <pc:sldMasterMk cId="2744078201" sldId="2147483660"/>
        </pc:sldMasterMkLst>
        <pc:sldLayoutChg chg="del">
          <pc:chgData name="Antoine LAMARCHE" userId="4393b4c6-1a80-4883-a122-48c3b4ddc344" providerId="ADAL" clId="{14F804B6-8DC0-490F-B21C-A26CC272833D}" dt="2021-10-13T09:00:11.057" v="17" actId="47"/>
          <pc:sldLayoutMkLst>
            <pc:docMk/>
            <pc:sldMasterMk cId="2744078201" sldId="2147483660"/>
            <pc:sldLayoutMk cId="2330890954" sldId="214748372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4E4116C-95B5-4A2B-A982-73366CDC7E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DA63E4-9E7C-4C3B-804A-99C1896F2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B491-E8D6-47B5-BB16-FF87E32776E0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6331D8-7BA3-4498-A5B7-0E801D95E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CF7F0F-59DD-4F1E-999F-DFBF68168D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E0AEC-E228-4D0C-B3F2-10D6BC4ED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811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CD3CE-EA17-487D-9337-BDBC0144E048}" type="datetimeFigureOut">
              <a:rPr lang="fr-FR" smtClean="0"/>
              <a:t>20/01/2022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3C84B-E63B-4946-B82F-8FFBD12BD2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608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1. Assurer l’animation des thématiques industrielles et/ou technologiques afin de définir une vision stratégique partagée par les acteurs et de proposer les projets de R&amp;D collaboratifs à labelliser dans la perspective de financements publics (appels à projets Région et autres financements régionaux, Programme Investissements d’Avenir, Fonds Unique Interministériel, projets européens…) ;</a:t>
            </a:r>
          </a:p>
          <a:p>
            <a:r>
              <a:rPr lang="fr-FR" dirty="0"/>
              <a:t>2. Etablir un dialogue permanent avec les financeurs publics et/ou privés des projets de R&amp;D collaboratifs en contribuant notamment à l’évaluation et à l’expertise de ces projets ;</a:t>
            </a:r>
          </a:p>
          <a:p>
            <a:r>
              <a:rPr lang="fr-FR" dirty="0"/>
              <a:t>3. Veiller à la cohérence du pôle avec son environnement et les autres initiatives régionales, nationales et européennes menées dans son domaine ;</a:t>
            </a:r>
          </a:p>
          <a:p>
            <a:r>
              <a:rPr lang="fr-FR" dirty="0"/>
              <a:t>4. Promouvoir et rendre visible le pôle au plan national et international en relation avec les agences de développement économique et l’Etat ;</a:t>
            </a:r>
          </a:p>
          <a:p>
            <a:r>
              <a:rPr lang="fr-FR" dirty="0"/>
              <a:t>5. mesurer et rendre compte de la pertinence, de l’efficience et de l’efficacité des actions du pôle ;</a:t>
            </a:r>
          </a:p>
          <a:p>
            <a:r>
              <a:rPr lang="fr-FR" dirty="0"/>
              <a:t>6. Assurer les activités de veille stratégique et technologique pour contribuer au positionnement pertinent du pôle et de ses acteurs ;</a:t>
            </a:r>
          </a:p>
          <a:p>
            <a:r>
              <a:rPr lang="fr-FR" dirty="0"/>
              <a:t>7. Contribuer au développement des activités d’enseignement et de recherche pour assurer en Aquitaine un vivier de compétences de niveau mondial dans le domaine du pôle.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139BE-09AC-4B03-BB82-537B6B178C78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94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F0EA10E3-CC83-4C61-9913-687077647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754"/>
          <a:stretch/>
        </p:blipFill>
        <p:spPr>
          <a:xfrm>
            <a:off x="-1" y="1886714"/>
            <a:ext cx="12192001" cy="3944870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6"/>
            <a:ext cx="2844800" cy="28011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2E2C7E"/>
                </a:solidFill>
                <a:latin typeface="Raleway Light" panose="020B0403030101060003" pitchFamily="34" charset="0"/>
              </a:defRPr>
            </a:lvl1pPr>
          </a:lstStyle>
          <a:p>
            <a:pPr>
              <a:defRPr/>
            </a:pPr>
            <a:r>
              <a:rPr lang="fr-FR"/>
              <a:t>xxxxx</a:t>
            </a:r>
            <a:endParaRPr lang="fr-FR" dirty="0">
              <a:latin typeface="Raleway Light" panose="020B0403030101060003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6"/>
            <a:ext cx="3860800" cy="28011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2E2C7E"/>
                </a:solidFill>
                <a:latin typeface="Raleway Light" panose="020B0403030101060003" pitchFamily="34" charset="0"/>
              </a:defRPr>
            </a:lvl1pPr>
          </a:lstStyle>
          <a:p>
            <a:pPr>
              <a:defRPr/>
            </a:pPr>
            <a:r>
              <a:rPr lang="fr-FR"/>
              <a:t>Confidentiel</a:t>
            </a:r>
            <a:endParaRPr lang="fr-FR" dirty="0">
              <a:latin typeface="Raleway Light" panose="020B0403030101060003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41165AF-26EA-4A63-ACAF-97969F2224CC}"/>
              </a:ext>
            </a:extLst>
          </p:cNvPr>
          <p:cNvGrpSpPr/>
          <p:nvPr userDrawn="1"/>
        </p:nvGrpSpPr>
        <p:grpSpPr>
          <a:xfrm>
            <a:off x="205031" y="599778"/>
            <a:ext cx="11781931" cy="945770"/>
            <a:chOff x="205031" y="599778"/>
            <a:chExt cx="11781931" cy="9457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404463-B293-47FF-851F-D793676607D5}"/>
                </a:ext>
              </a:extLst>
            </p:cNvPr>
            <p:cNvSpPr/>
            <p:nvPr userDrawn="1"/>
          </p:nvSpPr>
          <p:spPr>
            <a:xfrm>
              <a:off x="205031" y="599778"/>
              <a:ext cx="11781931" cy="945770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aleway" panose="020B0503030101060003" pitchFamily="34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EA55F4F-3210-4196-B0DD-5AE3DAF3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972" y="849009"/>
              <a:ext cx="1387985" cy="51052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72B8A39-F713-4D2A-BEBC-B8B2F65AC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400" y="832316"/>
              <a:ext cx="1504209" cy="516940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EEAE4E9A-ADF0-4082-B85A-56E368885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2593" y="919491"/>
              <a:ext cx="1734533" cy="39118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12F436D-36B1-4137-9D6E-CE13FFC8C5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212" y="824016"/>
              <a:ext cx="1844463" cy="535394"/>
            </a:xfrm>
            <a:prstGeom prst="rect">
              <a:avLst/>
            </a:prstGeom>
          </p:spPr>
        </p:pic>
        <p:pic>
          <p:nvPicPr>
            <p:cNvPr id="17" name="Image 16" descr="Une image contenant horloge, lumière&#10;&#10;Description générée automatiquement">
              <a:extLst>
                <a:ext uri="{FF2B5EF4-FFF2-40B4-BE49-F238E27FC236}">
                  <a16:creationId xmlns:a16="http://schemas.microsoft.com/office/drawing/2014/main" id="{C66D4FE7-17E4-4DC3-93BE-DD4DD3A98E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3048" y="924581"/>
              <a:ext cx="1841365" cy="336249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D145001-46DC-4461-AEDE-3AA740AED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clrChange>
                <a:clrFrom>
                  <a:srgbClr val="FAF9F8"/>
                </a:clrFrom>
                <a:clrTo>
                  <a:srgbClr val="FAF9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7041" y="849009"/>
              <a:ext cx="1936468" cy="519161"/>
            </a:xfrm>
            <a:prstGeom prst="rect">
              <a:avLst/>
            </a:prstGeom>
          </p:spPr>
        </p:pic>
      </p:grpSp>
      <p:sp>
        <p:nvSpPr>
          <p:cNvPr id="19" name="Shape 65">
            <a:extLst>
              <a:ext uri="{FF2B5EF4-FFF2-40B4-BE49-F238E27FC236}">
                <a16:creationId xmlns:a16="http://schemas.microsoft.com/office/drawing/2014/main" id="{EDA54A4A-C411-49AD-917E-59D5A8826B48}"/>
              </a:ext>
            </a:extLst>
          </p:cNvPr>
          <p:cNvSpPr/>
          <p:nvPr userDrawn="1"/>
        </p:nvSpPr>
        <p:spPr>
          <a:xfrm>
            <a:off x="3561028" y="1894909"/>
            <a:ext cx="5069941" cy="3936677"/>
          </a:xfrm>
          <a:prstGeom prst="rect">
            <a:avLst/>
          </a:prstGeom>
          <a:solidFill>
            <a:srgbClr val="2E2B7D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4BB48D">
                    <a:lumOff val="44000"/>
                  </a:srgb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0D298B4-CBE1-40B0-9B0C-2579EC3766CF}"/>
              </a:ext>
            </a:extLst>
          </p:cNvPr>
          <p:cNvSpPr txBox="1"/>
          <p:nvPr userDrawn="1"/>
        </p:nvSpPr>
        <p:spPr>
          <a:xfrm>
            <a:off x="3561900" y="3859149"/>
            <a:ext cx="5069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Raleway" panose="020B0503030101060003" pitchFamily="34" charset="0"/>
              </a:rPr>
              <a:t>/////////////////</a:t>
            </a:r>
          </a:p>
        </p:txBody>
      </p:sp>
    </p:spTree>
    <p:extLst>
      <p:ext uri="{BB962C8B-B14F-4D97-AF65-F5344CB8AC3E}">
        <p14:creationId xmlns:p14="http://schemas.microsoft.com/office/powerpoint/2010/main" val="3883800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45218" y="1557338"/>
            <a:ext cx="10737182" cy="44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1pPr>
            <a:lvl2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2pPr>
            <a:lvl3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3pPr>
            <a:lvl4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4pPr>
            <a:lvl5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A4E9615-48C8-4C35-9571-35D1A693B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2" y="574733"/>
            <a:ext cx="350753" cy="277208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 rot="16200000">
            <a:off x="11609992" y="2513466"/>
            <a:ext cx="649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2E2C7E"/>
                </a:solidFill>
                <a:latin typeface="Raleway" panose="020B0503030101060003" pitchFamily="34" charset="0"/>
              </a:rPr>
              <a:t>/////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95029A2-83D7-49BF-9367-D65C9E4290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35841" y="2060746"/>
            <a:ext cx="380871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000" b="0" i="0" u="none" strike="noStrike" cap="none" spc="0" normalizeH="0" baseline="0" smtClean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 Black" panose="02000604040000020004"/>
                <a:ea typeface="Gotham Black" panose="02000604040000020004"/>
                <a:cs typeface="Gotham Black" panose="02000604040000020004"/>
                <a:sym typeface="Proxima Nova Rg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9pPr>
          </a:lstStyle>
          <a:p>
            <a:fld id="{E753CDE7-7DE1-4A7B-80D9-CF594425A187}" type="slidenum">
              <a:rPr lang="fr-FR" sz="1200" smtClean="0">
                <a:solidFill>
                  <a:srgbClr val="2E2C7E"/>
                </a:solidFill>
                <a:latin typeface="Raleway Light" panose="020B0403030101060003" pitchFamily="34" charset="0"/>
              </a:rPr>
              <a:pPr/>
              <a:t>‹N°›</a:t>
            </a:fld>
            <a:endParaRPr lang="fr-FR" sz="1200" dirty="0">
              <a:solidFill>
                <a:srgbClr val="2E2C7E"/>
              </a:solidFill>
              <a:latin typeface="Raleway Light" panose="020B0403030101060003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9487FF2-B165-4E2B-98A7-D203C9035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6"/>
            <a:ext cx="2844800" cy="28011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2E2C7E"/>
                </a:solidFill>
                <a:latin typeface="Raleway Light" panose="020B0403030101060003" pitchFamily="34" charset="0"/>
              </a:defRPr>
            </a:lvl1pPr>
          </a:lstStyle>
          <a:p>
            <a:pPr algn="l">
              <a:defRPr/>
            </a:pPr>
            <a:r>
              <a:rPr lang="fr-FR"/>
              <a:t>xxxxx</a:t>
            </a:r>
            <a:endParaRPr lang="fr-FR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5F342ED-0E82-45FB-8753-59130A501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6"/>
            <a:ext cx="3860800" cy="28011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2E2C7E"/>
                </a:solidFill>
                <a:latin typeface="Raleway Light" panose="020B0403030101060003" pitchFamily="34" charset="0"/>
              </a:defRPr>
            </a:lvl1pPr>
          </a:lstStyle>
          <a:p>
            <a:pPr>
              <a:defRPr/>
            </a:pPr>
            <a:r>
              <a:rPr lang="fr-FR"/>
              <a:t>Confidentiel</a:t>
            </a:r>
            <a:endParaRPr lang="fr-FR" dirty="0">
              <a:latin typeface="Raleway Light" panose="020B0403030101060003" pitchFamily="34" charset="0"/>
            </a:endParaRP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D297890F-56B7-48A8-9D58-D989720F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18" y="469616"/>
            <a:ext cx="9549612" cy="48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r>
              <a:rPr lang="fr-FR" dirty="0"/>
              <a:t>Texte du 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75F6C14-AE23-45AF-9B17-7BD37EC52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4482" r="12000" b="24851"/>
          <a:stretch/>
        </p:blipFill>
        <p:spPr>
          <a:xfrm>
            <a:off x="10415526" y="249766"/>
            <a:ext cx="1402492" cy="6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128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45217" y="1557338"/>
            <a:ext cx="6349209" cy="44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1pPr>
            <a:lvl2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2pPr>
            <a:lvl3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3pPr>
            <a:lvl4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4pPr>
            <a:lvl5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A4E9615-48C8-4C35-9571-35D1A693B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2" y="574733"/>
            <a:ext cx="350753" cy="277208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 rot="16200000">
            <a:off x="11609992" y="2513466"/>
            <a:ext cx="649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2E2C7E"/>
                </a:solidFill>
                <a:latin typeface="Raleway" panose="020B0503030101060003" pitchFamily="34" charset="0"/>
              </a:rPr>
              <a:t>/////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95029A2-83D7-49BF-9367-D65C9E4290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35841" y="2060746"/>
            <a:ext cx="380871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000" b="0" i="0" u="none" strike="noStrike" cap="none" spc="0" normalizeH="0" baseline="0" smtClean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 Black" panose="02000604040000020004"/>
                <a:ea typeface="Gotham Black" panose="02000604040000020004"/>
                <a:cs typeface="Gotham Black" panose="02000604040000020004"/>
                <a:sym typeface="Proxima Nova Rg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9pPr>
          </a:lstStyle>
          <a:p>
            <a:fld id="{E753CDE7-7DE1-4A7B-80D9-CF594425A187}" type="slidenum">
              <a:rPr lang="fr-FR" sz="1200" smtClean="0">
                <a:solidFill>
                  <a:srgbClr val="2E2C7E"/>
                </a:solidFill>
                <a:latin typeface="Raleway Light" panose="020B0403030101060003" pitchFamily="34" charset="0"/>
              </a:rPr>
              <a:pPr/>
              <a:t>‹N°›</a:t>
            </a:fld>
            <a:endParaRPr lang="fr-FR" sz="1200" dirty="0">
              <a:solidFill>
                <a:srgbClr val="2E2C7E"/>
              </a:solidFill>
              <a:latin typeface="Raleway Light" panose="020B0403030101060003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9487FF2-B165-4E2B-98A7-D203C9035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6"/>
            <a:ext cx="2844800" cy="28011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2E2C7E"/>
                </a:solidFill>
                <a:latin typeface="Raleway Light" panose="020B0403030101060003" pitchFamily="34" charset="0"/>
              </a:defRPr>
            </a:lvl1pPr>
          </a:lstStyle>
          <a:p>
            <a:pPr algn="l">
              <a:defRPr/>
            </a:pPr>
            <a:r>
              <a:rPr lang="fr-FR"/>
              <a:t>xxxxx</a:t>
            </a:r>
            <a:endParaRPr lang="fr-FR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5F342ED-0E82-45FB-8753-59130A501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6"/>
            <a:ext cx="3860800" cy="28011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2E2C7E"/>
                </a:solidFill>
                <a:latin typeface="Raleway Light" panose="020B0403030101060003" pitchFamily="34" charset="0"/>
              </a:defRPr>
            </a:lvl1pPr>
          </a:lstStyle>
          <a:p>
            <a:pPr>
              <a:defRPr/>
            </a:pPr>
            <a:r>
              <a:rPr lang="fr-FR"/>
              <a:t>Confidentiel</a:t>
            </a:r>
            <a:endParaRPr lang="fr-FR" dirty="0">
              <a:latin typeface="Raleway Light" panose="020B0403030101060003" pitchFamily="34" charset="0"/>
            </a:endParaRP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D297890F-56B7-48A8-9D58-D989720F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18" y="469616"/>
            <a:ext cx="9549612" cy="48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r>
              <a:rPr lang="fr-FR" dirty="0"/>
              <a:t>Texte du 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75F6C14-AE23-45AF-9B17-7BD37EC529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4482" r="12000" b="24851"/>
          <a:stretch/>
        </p:blipFill>
        <p:spPr>
          <a:xfrm>
            <a:off x="10415526" y="249766"/>
            <a:ext cx="1402492" cy="649935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FE11AB8-9DEC-411F-BDFA-FAD82F50A7C4}"/>
              </a:ext>
            </a:extLst>
          </p:cNvPr>
          <p:cNvCxnSpPr/>
          <p:nvPr userDrawn="1"/>
        </p:nvCxnSpPr>
        <p:spPr>
          <a:xfrm>
            <a:off x="7356909" y="1376861"/>
            <a:ext cx="0" cy="4644427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820375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_DIAPOSITIVE DE TITRE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2D45C1C-234C-4917-A262-E6C5026AD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27" y="369175"/>
            <a:ext cx="2965939" cy="1365545"/>
          </a:xfrm>
          <a:prstGeom prst="rect">
            <a:avLst/>
          </a:prstGeom>
        </p:spPr>
      </p:pic>
      <p:pic>
        <p:nvPicPr>
          <p:cNvPr id="6" name="Image 5" descr="Une image contenant homme, ordinateur, table, debout&#10;&#10;Description générée automatiquement">
            <a:extLst>
              <a:ext uri="{FF2B5EF4-FFF2-40B4-BE49-F238E27FC236}">
                <a16:creationId xmlns:a16="http://schemas.microsoft.com/office/drawing/2014/main" id="{E4884DCD-9A3A-499D-B693-E2D0D2B302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057"/>
            <a:ext cx="7004303" cy="3939920"/>
          </a:xfrm>
          <a:prstGeom prst="rect">
            <a:avLst/>
          </a:prstGeom>
        </p:spPr>
      </p:pic>
      <p:pic>
        <p:nvPicPr>
          <p:cNvPr id="9" name="Image 8" descr="Une image contenant homme, ordinateur, table, debout&#10;&#10;Description générée automatiquement">
            <a:extLst>
              <a:ext uri="{FF2B5EF4-FFF2-40B4-BE49-F238E27FC236}">
                <a16:creationId xmlns:a16="http://schemas.microsoft.com/office/drawing/2014/main" id="{657C49DC-A4CC-4352-BBFC-8335CEE071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94" y="1891666"/>
            <a:ext cx="7004303" cy="393992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Confidentiel</a:t>
            </a:r>
          </a:p>
        </p:txBody>
      </p:sp>
      <p:sp>
        <p:nvSpPr>
          <p:cNvPr id="8" name="Shape 65"/>
          <p:cNvSpPr/>
          <p:nvPr userDrawn="1"/>
        </p:nvSpPr>
        <p:spPr>
          <a:xfrm>
            <a:off x="3561028" y="1894909"/>
            <a:ext cx="5069941" cy="3936677"/>
          </a:xfrm>
          <a:prstGeom prst="rect">
            <a:avLst/>
          </a:prstGeom>
          <a:solidFill>
            <a:srgbClr val="F07E26"/>
          </a:solidFill>
          <a:ln w="12700">
            <a:miter lim="400000"/>
          </a:ln>
        </p:spPr>
        <p:txBody>
          <a:bodyPr lIns="45719" rIns="45719"/>
          <a:lstStyle/>
          <a:p>
            <a:pPr algn="l">
              <a:defRPr sz="1600">
                <a:solidFill>
                  <a:schemeClr val="accent3">
                    <a:lumOff val="44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16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00004" y="1894909"/>
            <a:ext cx="4791990" cy="1615054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Raleway Light" panose="020B0403030101060003" pitchFamily="34" charset="0"/>
              </a:defRPr>
            </a:lvl1pPr>
          </a:lstStyle>
          <a:p>
            <a:endParaRPr lang="fr-FR"/>
          </a:p>
        </p:txBody>
      </p:sp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3700004" y="4646584"/>
            <a:ext cx="4791986" cy="11850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253047" y="6323354"/>
            <a:ext cx="678686" cy="43111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Raleway" panose="020B0503030101060003" pitchFamily="34" charset="0"/>
              </a:defRPr>
            </a:lvl1pPr>
          </a:lstStyle>
          <a:p>
            <a:fld id="{E753CDE7-7DE1-4A7B-80D9-CF594425A1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3" name="ZoneTexte 32"/>
          <p:cNvSpPr txBox="1"/>
          <p:nvPr userDrawn="1"/>
        </p:nvSpPr>
        <p:spPr>
          <a:xfrm>
            <a:off x="3700004" y="3823855"/>
            <a:ext cx="4791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/ / / / / / / / / / </a:t>
            </a:r>
          </a:p>
        </p:txBody>
      </p:sp>
    </p:spTree>
    <p:extLst>
      <p:ext uri="{BB962C8B-B14F-4D97-AF65-F5344CB8AC3E}">
        <p14:creationId xmlns:p14="http://schemas.microsoft.com/office/powerpoint/2010/main" val="418997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rdre du Jour 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9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1262"/>
            <a:ext cx="10515600" cy="4875701"/>
          </a:xfrm>
          <a:solidFill>
            <a:srgbClr val="F07E2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Confidentiel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4E9615-48C8-4C35-9571-35D1A693B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2" y="574733"/>
            <a:ext cx="350753" cy="277208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16200000">
            <a:off x="11637100" y="1878198"/>
            <a:ext cx="678686" cy="431116"/>
          </a:xfrm>
        </p:spPr>
        <p:txBody>
          <a:bodyPr/>
          <a:lstStyle>
            <a:lvl1pPr algn="l">
              <a:defRPr/>
            </a:lvl1pPr>
          </a:lstStyle>
          <a:p>
            <a:fld id="{E753CDE7-7DE1-4A7B-80D9-CF594425A18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 rot="16200000">
            <a:off x="11659689" y="2500038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latin typeface="Raleway Light" panose="020B0403030101060003" pitchFamily="34" charset="0"/>
              </a:rPr>
              <a:t>/////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FF6F4AA6-CC6E-42C9-BAF2-6DC4AB50D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61" y="365125"/>
            <a:ext cx="1475439" cy="6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9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1262"/>
            <a:ext cx="10515600" cy="48757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16200000">
            <a:off x="11637100" y="1878198"/>
            <a:ext cx="678686" cy="431116"/>
          </a:xfrm>
        </p:spPr>
        <p:txBody>
          <a:bodyPr/>
          <a:lstStyle>
            <a:lvl1pPr algn="l">
              <a:defRPr/>
            </a:lvl1pPr>
          </a:lstStyle>
          <a:p>
            <a:fld id="{E753CDE7-7DE1-4A7B-80D9-CF594425A18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4E9615-48C8-4C35-9571-35D1A693B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2" y="574733"/>
            <a:ext cx="350753" cy="277208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 rot="16200000">
            <a:off x="11659689" y="2500038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>
                <a:latin typeface="Raleway Light" panose="020B0403030101060003" pitchFamily="34" charset="0"/>
              </a:rPr>
              <a:t>/////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C32B1A-6894-4B88-B373-EFCA9359BA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61" y="365125"/>
            <a:ext cx="1475439" cy="6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45217" y="1557338"/>
            <a:ext cx="6349209" cy="4463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1pPr>
            <a:lvl2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2pPr>
            <a:lvl3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3pPr>
            <a:lvl4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4pPr>
            <a:lvl5pPr>
              <a:defRPr>
                <a:solidFill>
                  <a:srgbClr val="2E2C7E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A4E9615-48C8-4C35-9571-35D1A693B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82" y="574733"/>
            <a:ext cx="350753" cy="277208"/>
          </a:xfrm>
          <a:prstGeom prst="rect">
            <a:avLst/>
          </a:prstGeom>
        </p:spPr>
      </p:pic>
      <p:sp>
        <p:nvSpPr>
          <p:cNvPr id="16" name="ZoneTexte 15"/>
          <p:cNvSpPr txBox="1"/>
          <p:nvPr userDrawn="1"/>
        </p:nvSpPr>
        <p:spPr>
          <a:xfrm rot="16200000">
            <a:off x="11609992" y="2513466"/>
            <a:ext cx="649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2E2C7E"/>
                </a:solidFill>
                <a:latin typeface="Raleway" panose="020B0503030101060003" pitchFamily="34" charset="0"/>
              </a:rPr>
              <a:t>/////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B95029A2-83D7-49BF-9367-D65C9E4290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35841" y="2060746"/>
            <a:ext cx="380871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000" b="0" i="0" u="none" strike="noStrike" cap="none" spc="0" normalizeH="0" baseline="0" smtClean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 Black" panose="02000604040000020004"/>
                <a:ea typeface="Gotham Black" panose="02000604040000020004"/>
                <a:cs typeface="Gotham Black" panose="02000604040000020004"/>
                <a:sym typeface="Proxima Nova Rg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314A"/>
                </a:solidFill>
                <a:effectLst/>
                <a:uFillTx/>
                <a:latin typeface="Gotham"/>
                <a:ea typeface="Gotham"/>
                <a:cs typeface="Gotham"/>
                <a:sym typeface="Gotham"/>
              </a:defRPr>
            </a:lvl9pPr>
          </a:lstStyle>
          <a:p>
            <a:fld id="{E753CDE7-7DE1-4A7B-80D9-CF594425A187}" type="slidenum">
              <a:rPr lang="fr-FR" sz="1200" smtClean="0">
                <a:solidFill>
                  <a:srgbClr val="2E2C7E"/>
                </a:solidFill>
                <a:latin typeface="Raleway Light" panose="020B0403030101060003" pitchFamily="34" charset="0"/>
              </a:rPr>
              <a:pPr/>
              <a:t>‹N°›</a:t>
            </a:fld>
            <a:endParaRPr lang="fr-FR" sz="1200" dirty="0">
              <a:solidFill>
                <a:srgbClr val="2E2C7E"/>
              </a:solidFill>
              <a:latin typeface="Raleway Light" panose="020B0403030101060003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9487FF2-B165-4E2B-98A7-D203C9035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6"/>
            <a:ext cx="2844800" cy="28011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2E2C7E"/>
                </a:solidFill>
                <a:latin typeface="Raleway Light" panose="020B0403030101060003" pitchFamily="34" charset="0"/>
              </a:defRPr>
            </a:lvl1pPr>
          </a:lstStyle>
          <a:p>
            <a:pPr algn="l">
              <a:defRPr/>
            </a:pPr>
            <a:r>
              <a:rPr lang="fr-FR"/>
              <a:t>xxxxx</a:t>
            </a:r>
            <a:endParaRPr lang="fr-FR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5F342ED-0E82-45FB-8753-59130A501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6"/>
            <a:ext cx="3860800" cy="28011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2E2C7E"/>
                </a:solidFill>
                <a:latin typeface="Raleway Light" panose="020B0403030101060003" pitchFamily="34" charset="0"/>
              </a:defRPr>
            </a:lvl1pPr>
          </a:lstStyle>
          <a:p>
            <a:pPr>
              <a:defRPr/>
            </a:pPr>
            <a:r>
              <a:rPr lang="fr-FR"/>
              <a:t>Confidentiel</a:t>
            </a:r>
            <a:endParaRPr lang="fr-FR" dirty="0">
              <a:latin typeface="Raleway Light" panose="020B0403030101060003" pitchFamily="34" charset="0"/>
            </a:endParaRPr>
          </a:p>
        </p:txBody>
      </p:sp>
      <p:sp>
        <p:nvSpPr>
          <p:cNvPr id="13" name="Shape 2">
            <a:extLst>
              <a:ext uri="{FF2B5EF4-FFF2-40B4-BE49-F238E27FC236}">
                <a16:creationId xmlns:a16="http://schemas.microsoft.com/office/drawing/2014/main" id="{D297890F-56B7-48A8-9D58-D989720F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18" y="469616"/>
            <a:ext cx="9549612" cy="48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r>
              <a:rPr lang="fr-FR" dirty="0"/>
              <a:t>Texte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FE11AB8-9DEC-411F-BDFA-FAD82F50A7C4}"/>
              </a:ext>
            </a:extLst>
          </p:cNvPr>
          <p:cNvCxnSpPr/>
          <p:nvPr userDrawn="1"/>
        </p:nvCxnSpPr>
        <p:spPr>
          <a:xfrm>
            <a:off x="7356909" y="1376861"/>
            <a:ext cx="0" cy="4644427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61E08F-3F3D-419E-8AE4-EF5CB6AFEE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61" y="365125"/>
            <a:ext cx="1475439" cy="6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944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Raleway Light" panose="020B0403030101060003" pitchFamily="34" charset="0"/>
              </a:defRPr>
            </a:lvl1pPr>
          </a:lstStyle>
          <a:p>
            <a:r>
              <a:rPr lang="fr-FR"/>
              <a:t>xxxxx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Raleway Light" panose="020B0403030101060003" pitchFamily="34" charset="0"/>
              </a:defRPr>
            </a:lvl1pPr>
          </a:lstStyle>
          <a:p>
            <a:r>
              <a:rPr lang="fr-FR"/>
              <a:t>Confidentiel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Raleway Light" panose="020B0403030101060003" pitchFamily="34" charset="0"/>
              </a:defRPr>
            </a:lvl1pPr>
          </a:lstStyle>
          <a:p>
            <a:fld id="{E753CDE7-7DE1-4A7B-80D9-CF594425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07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1" r:id="rId3"/>
    <p:sldLayoutId id="2147483694" r:id="rId4"/>
    <p:sldLayoutId id="2147483695" r:id="rId5"/>
    <p:sldLayoutId id="2147483696" r:id="rId6"/>
    <p:sldLayoutId id="2147483726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Raleway Light" panose="020B04030301010600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70"/>
          <p:cNvSpPr/>
          <p:nvPr/>
        </p:nvSpPr>
        <p:spPr>
          <a:xfrm>
            <a:off x="3519055" y="2984776"/>
            <a:ext cx="4946413" cy="44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2700" tIns="12700" rIns="12700" bIns="12700">
            <a:spAutoFit/>
          </a:bodyPr>
          <a:lstStyle/>
          <a:p>
            <a:pPr algn="ctr">
              <a:lnSpc>
                <a:spcPct val="80000"/>
              </a:lnSpc>
              <a:defRPr sz="3400">
                <a:solidFill>
                  <a:schemeClr val="accent3">
                    <a:lumOff val="44000"/>
                  </a:schemeClr>
                </a:solidFill>
                <a:latin typeface="Gotham Black"/>
                <a:ea typeface="Gotham Black"/>
                <a:cs typeface="Gotham Black"/>
                <a:sym typeface="Gotham Black"/>
              </a:defRPr>
            </a:pPr>
            <a:r>
              <a:rPr lang="fr-FR" sz="3400" dirty="0">
                <a:solidFill>
                  <a:schemeClr val="accent3">
                    <a:lumOff val="44000"/>
                  </a:schemeClr>
                </a:solidFill>
                <a:latin typeface="Raleway" panose="020B0503030101060003" pitchFamily="34" charset="0"/>
                <a:ea typeface="Gotham Black"/>
                <a:cs typeface="Gotham Black"/>
              </a:rPr>
              <a:t>DIGITAL AQUITAINE</a:t>
            </a:r>
            <a:endParaRPr sz="3400" dirty="0">
              <a:solidFill>
                <a:schemeClr val="accent3">
                  <a:lumOff val="44000"/>
                </a:schemeClr>
              </a:solidFill>
              <a:latin typeface="Raleway" panose="020B0503030101060003" pitchFamily="34" charset="0"/>
              <a:ea typeface="Gotham Black"/>
              <a:cs typeface="Gotham Black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4786" y="4221678"/>
            <a:ext cx="4827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bg1"/>
                </a:solidFill>
                <a:latin typeface="Raleway" panose="020B0503030101060003" pitchFamily="34" charset="0"/>
              </a:rPr>
              <a:t>’’Au service du développement durable de  l’économie numérique au cœur de nos territoires’’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8A4466-E4FF-4F0C-BF4B-4804EAAB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xxxxx</a:t>
            </a:r>
            <a:endParaRPr lang="fr-FR" dirty="0">
              <a:latin typeface="Raleway Light" panose="020B0403030101060003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30131B9-45A6-4542-A879-348E6F8F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Confidentiel</a:t>
            </a:r>
            <a:endParaRPr lang="fr-FR" dirty="0">
              <a:latin typeface="Raleway Light" panose="020B0403030101060003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AF31177-55B6-4AD9-A9BB-893D8714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24427F2-231B-4818-A810-B5AF03E6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Confidentiel</a:t>
            </a:r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4BD5F5E-3451-46AC-82FB-CF205D3254CA}"/>
              </a:ext>
            </a:extLst>
          </p:cNvPr>
          <p:cNvCxnSpPr/>
          <p:nvPr/>
        </p:nvCxnSpPr>
        <p:spPr>
          <a:xfrm>
            <a:off x="7356909" y="1338194"/>
            <a:ext cx="0" cy="4644427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40F4A50-2E2B-4135-AE0A-B0C46B6272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28A06BB-6B70-454E-BE15-6A654E7A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9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Confidentiel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3348339-A353-40AE-830E-AF773F01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2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hème Office">
  <a:themeElements>
    <a:clrScheme name="Couleurs DA">
      <a:dk1>
        <a:srgbClr val="2E2B7D"/>
      </a:dk1>
      <a:lt1>
        <a:sysClr val="window" lastClr="FFFFFF"/>
      </a:lt1>
      <a:dk2>
        <a:srgbClr val="2E2B7D"/>
      </a:dk2>
      <a:lt2>
        <a:srgbClr val="E5E5FF"/>
      </a:lt2>
      <a:accent1>
        <a:srgbClr val="4F55A5"/>
      </a:accent1>
      <a:accent2>
        <a:srgbClr val="0F9CD8"/>
      </a:accent2>
      <a:accent3>
        <a:srgbClr val="4BB48D"/>
      </a:accent3>
      <a:accent4>
        <a:srgbClr val="C81636"/>
      </a:accent4>
      <a:accent5>
        <a:srgbClr val="F0D21B"/>
      </a:accent5>
      <a:accent6>
        <a:srgbClr val="2E2B7D"/>
      </a:accent6>
      <a:hlink>
        <a:srgbClr val="0F9CD8"/>
      </a:hlink>
      <a:folHlink>
        <a:srgbClr val="4F55A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DA2019.potx" id="{F2C6714C-BBC1-43C7-8D17-587EB55EEC6D}" vid="{2081B35F-1058-4C64-8910-8A258E70CF0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282F080EFDA44BB3584F1ABCAFD0E5" ma:contentTypeVersion="13" ma:contentTypeDescription="Crée un document." ma:contentTypeScope="" ma:versionID="b45c4c972ba1a2a3a643a61fdad4b25f">
  <xsd:schema xmlns:xsd="http://www.w3.org/2001/XMLSchema" xmlns:xs="http://www.w3.org/2001/XMLSchema" xmlns:p="http://schemas.microsoft.com/office/2006/metadata/properties" xmlns:ns2="1f8bc99f-a7d4-4546-b6f4-f56f98e7948f" xmlns:ns3="ec5a1c7f-2b8f-493e-8604-62731bf41c3d" targetNamespace="http://schemas.microsoft.com/office/2006/metadata/properties" ma:root="true" ma:fieldsID="b57e353881507683587f94a2dc7bb303" ns2:_="" ns3:_="">
    <xsd:import namespace="1f8bc99f-a7d4-4546-b6f4-f56f98e7948f"/>
    <xsd:import namespace="ec5a1c7f-2b8f-493e-8604-62731bf41c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bc99f-a7d4-4546-b6f4-f56f98e794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a1c7f-2b8f-493e-8604-62731bf41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B2C51C-655C-42B8-965E-A8DA75DF9A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6E9A97-40E0-4E37-A4D8-378DE32FC63E}">
  <ds:schemaRefs>
    <ds:schemaRef ds:uri="1f8bc99f-a7d4-4546-b6f4-f56f98e794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CDE155B-0868-4F7A-9EDA-374A5F3DE3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bc99f-a7d4-4546-b6f4-f56f98e7948f"/>
    <ds:schemaRef ds:uri="ec5a1c7f-2b8f-493e-8604-62731bf41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Grand écran</PresentationFormat>
  <Paragraphs>16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Raleway</vt:lpstr>
      <vt:lpstr>Raleway Light</vt:lpstr>
      <vt:lpstr>1_Thème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Anhloan LERAY</dc:creator>
  <cp:lastModifiedBy>Charlotte SARTHE</cp:lastModifiedBy>
  <cp:revision>17</cp:revision>
  <dcterms:created xsi:type="dcterms:W3CDTF">2020-10-20T10:03:16Z</dcterms:created>
  <dcterms:modified xsi:type="dcterms:W3CDTF">2022-01-20T08:45:01Z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0x010100F9282F080EFDA44BB3584F1ABCAFD0E5</vt:lpwstr>
  </property>
</Properties>
</file>